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9" r:id="rId2"/>
    <p:sldId id="478" r:id="rId3"/>
    <p:sldId id="475" r:id="rId4"/>
    <p:sldId id="479" r:id="rId5"/>
    <p:sldId id="477" r:id="rId6"/>
    <p:sldId id="470" r:id="rId7"/>
    <p:sldId id="484" r:id="rId8"/>
    <p:sldId id="485" r:id="rId9"/>
    <p:sldId id="476" r:id="rId10"/>
    <p:sldId id="480" r:id="rId11"/>
    <p:sldId id="481" r:id="rId12"/>
    <p:sldId id="483" r:id="rId13"/>
    <p:sldId id="487" r:id="rId14"/>
    <p:sldId id="370" r:id="rId15"/>
  </p:sldIdLst>
  <p:sldSz cx="20104100" cy="11303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Helvetica" pitchFamily="34" charset="0"/>
        <a:sym typeface="Calibri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Helvetica" pitchFamily="34" charset="0"/>
        <a:sym typeface="Calibri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Helvetica" pitchFamily="34" charset="0"/>
        <a:sym typeface="Calibri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Helvetica" pitchFamily="34" charset="0"/>
        <a:sym typeface="Calibri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Helvetica" pitchFamily="34" charset="0"/>
        <a:sym typeface="Calibri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+mn-ea"/>
        <a:cs typeface="Helvetica" pitchFamily="34" charset="0"/>
        <a:sym typeface="Calibri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+mn-ea"/>
        <a:cs typeface="Helvetica" pitchFamily="34" charset="0"/>
        <a:sym typeface="Calibri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+mn-ea"/>
        <a:cs typeface="Helvetica" pitchFamily="34" charset="0"/>
        <a:sym typeface="Calibri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+mn-ea"/>
        <a:cs typeface="Helvetica" pitchFamily="34" charset="0"/>
        <a:sym typeface="Calibri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60">
          <p15:clr>
            <a:srgbClr val="A4A3A4"/>
          </p15:clr>
        </p15:guide>
        <p15:guide id="2" pos="63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04E6B"/>
    <a:srgbClr val="66FFFF"/>
    <a:srgbClr val="00FFFF"/>
    <a:srgbClr val="DCE6F2"/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3107" autoAdjust="0"/>
  </p:normalViewPr>
  <p:slideViewPr>
    <p:cSldViewPr snapToGrid="0">
      <p:cViewPr varScale="1">
        <p:scale>
          <a:sx n="57" d="100"/>
          <a:sy n="57" d="100"/>
        </p:scale>
        <p:origin x="755" y="65"/>
      </p:cViewPr>
      <p:guideLst>
        <p:guide orient="horz" pos="3560"/>
        <p:guide pos="63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44;&#1086;&#1082;&#1091;&#1084;&#1077;&#1085;&#1090;&#1099;\2025\&#1055;&#1055;&#1057;&#1056;\&#1050;&#1086;&#1087;&#1080;&#1103;%20CNII%20RTK%20R10-4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86;&#1080;%20&#1044;&#1086;&#1082;&#1091;&#1084;&#1077;&#1085;&#1090;&#1099;\2025\&#1055;&#1055;&#1057;&#1056;\&#1050;&#1086;&#1087;&#1080;&#1103;%20&#1057;&#1087;&#1077;&#1082;&#1090;&#1088;&#1099;%20Ti%20Ni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52;&#1086;&#1080;%20&#1044;&#1086;&#1082;&#1091;&#1084;&#1077;&#1085;&#1090;&#1099;\2025\&#1055;&#1055;&#1057;&#1056;\&#1050;&#1086;&#1087;&#1080;&#1103;%20&#1057;&#1087;&#1077;&#1082;&#1090;&#1088;&#1099;%20Ti%20Ni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&#1052;&#1086;&#1080;%20&#1044;&#1086;&#1082;&#1091;&#1084;&#1077;&#1085;&#1090;&#1099;\2025\&#1055;&#1055;&#1057;&#1056;\&#1050;&#1086;&#1087;&#1080;&#1103;%20&#1057;&#1087;&#1077;&#1082;&#1090;&#1088;&#1099;%20Ti%20Ni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moiseev\AppData\Local\Temp\pid-15792\&#1057;&#1087;&#1077;&#1082;&#1090;&#1088;&#1099;%20Ti%20Ni%20R-C%20R-F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moiseev\AppData\Local\Temp\pid-15792\&#1057;&#1087;&#1077;&#1082;&#1090;&#1088;&#1099;%20Ti%20Ni%20R-C%20R-F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10292249507528E-2"/>
          <c:y val="2.662709899215944E-2"/>
          <c:w val="0.95315633654503085"/>
          <c:h val="0.93684541220825401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FFFF00"/>
              </a:solidFill>
              <a:ln w="9525">
                <a:solidFill>
                  <a:srgbClr val="FF0000"/>
                </a:solidFill>
              </a:ln>
              <a:effectLst/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power"/>
            <c:dispRSqr val="0"/>
            <c:dispEq val="0"/>
          </c:trendline>
          <c:trendline>
            <c:spPr>
              <a:ln w="44450" cap="rnd">
                <a:solidFill>
                  <a:srgbClr val="FF0000">
                    <a:alpha val="93000"/>
                  </a:srgbClr>
                </a:solidFill>
                <a:prstDash val="sysDot"/>
              </a:ln>
              <a:effectLst/>
            </c:spPr>
            <c:trendlineType val="power"/>
            <c:dispRSqr val="0"/>
            <c:dispEq val="0"/>
          </c:trendline>
          <c:xVal>
            <c:numRef>
              <c:f>Лист1!$B$2:$B$46</c:f>
              <c:numCache>
                <c:formatCode>General</c:formatCode>
                <c:ptCount val="45"/>
                <c:pt idx="0">
                  <c:v>0.121782</c:v>
                </c:pt>
                <c:pt idx="1">
                  <c:v>0.23883409768299105</c:v>
                </c:pt>
                <c:pt idx="2">
                  <c:v>0.244698</c:v>
                </c:pt>
                <c:pt idx="3">
                  <c:v>0.27639900000000001</c:v>
                </c:pt>
                <c:pt idx="4">
                  <c:v>0.30285199999999995</c:v>
                </c:pt>
                <c:pt idx="5">
                  <c:v>0.34427999999999997</c:v>
                </c:pt>
                <c:pt idx="6">
                  <c:v>0.35601499999999997</c:v>
                </c:pt>
                <c:pt idx="7">
                  <c:v>0.38384950000000001</c:v>
                </c:pt>
                <c:pt idx="8">
                  <c:v>0.58319100000000001</c:v>
                </c:pt>
                <c:pt idx="9">
                  <c:v>0.66165700000000005</c:v>
                </c:pt>
                <c:pt idx="10">
                  <c:v>0.72733000000000003</c:v>
                </c:pt>
                <c:pt idx="11">
                  <c:v>0.77890349999999997</c:v>
                </c:pt>
                <c:pt idx="12">
                  <c:v>0.860564</c:v>
                </c:pt>
                <c:pt idx="13">
                  <c:v>0.96406700000000001</c:v>
                </c:pt>
                <c:pt idx="14">
                  <c:v>1.0858555000000001</c:v>
                </c:pt>
                <c:pt idx="15">
                  <c:v>1.1120779999999999</c:v>
                </c:pt>
                <c:pt idx="16">
                  <c:v>1.1732325000000001</c:v>
                </c:pt>
                <c:pt idx="17">
                  <c:v>1.260448</c:v>
                </c:pt>
                <c:pt idx="18">
                  <c:v>1.260448</c:v>
                </c:pt>
                <c:pt idx="19">
                  <c:v>1.3324965</c:v>
                </c:pt>
                <c:pt idx="20">
                  <c:v>1.4080140000000001</c:v>
                </c:pt>
                <c:pt idx="21">
                  <c:v>1.6127860000000001</c:v>
                </c:pt>
                <c:pt idx="22">
                  <c:v>1.6127860000000001</c:v>
                </c:pt>
                <c:pt idx="23">
                  <c:v>1.7252879999999999</c:v>
                </c:pt>
                <c:pt idx="24">
                  <c:v>1.7252879999999999</c:v>
                </c:pt>
                <c:pt idx="25">
                  <c:v>2.6145329999999998</c:v>
                </c:pt>
                <c:pt idx="26">
                  <c:v>4.2182700000000004</c:v>
                </c:pt>
                <c:pt idx="27">
                  <c:v>4.2182700000000004</c:v>
                </c:pt>
                <c:pt idx="28">
                  <c:v>5.9204489999999996</c:v>
                </c:pt>
                <c:pt idx="29">
                  <c:v>5.9204489999999996</c:v>
                </c:pt>
                <c:pt idx="30">
                  <c:v>6.0185320000000004</c:v>
                </c:pt>
                <c:pt idx="31">
                  <c:v>6.0185320000000004</c:v>
                </c:pt>
                <c:pt idx="32">
                  <c:v>7.2788379999999995</c:v>
                </c:pt>
                <c:pt idx="33">
                  <c:v>7.2788379999999995</c:v>
                </c:pt>
                <c:pt idx="34">
                  <c:v>7.6311360000000006</c:v>
                </c:pt>
                <c:pt idx="35">
                  <c:v>7.6311360000000006</c:v>
                </c:pt>
                <c:pt idx="36">
                  <c:v>7.6455450000000003</c:v>
                </c:pt>
                <c:pt idx="37">
                  <c:v>7.6455450000000003</c:v>
                </c:pt>
                <c:pt idx="38">
                  <c:v>9.2976799999999997</c:v>
                </c:pt>
                <c:pt idx="39">
                  <c:v>9.2976799999999997</c:v>
                </c:pt>
              </c:numCache>
            </c:numRef>
          </c:xVal>
          <c:yVal>
            <c:numRef>
              <c:f>Лист1!$C$2:$C$46</c:f>
              <c:numCache>
                <c:formatCode>0.000</c:formatCode>
                <c:ptCount val="45"/>
                <c:pt idx="0">
                  <c:v>3.2977974959439273</c:v>
                </c:pt>
                <c:pt idx="1">
                  <c:v>2.0554694718888435</c:v>
                </c:pt>
                <c:pt idx="2">
                  <c:v>2.1555054120140311</c:v>
                </c:pt>
                <c:pt idx="3">
                  <c:v>1.9007334476957516</c:v>
                </c:pt>
                <c:pt idx="4">
                  <c:v>1.6613157148370601</c:v>
                </c:pt>
                <c:pt idx="5">
                  <c:v>1.4936036188878636</c:v>
                </c:pt>
                <c:pt idx="6">
                  <c:v>1.3725859236720659</c:v>
                </c:pt>
                <c:pt idx="7">
                  <c:v>1.2483171362921659</c:v>
                </c:pt>
                <c:pt idx="8">
                  <c:v>0.85577039792488374</c:v>
                </c:pt>
                <c:pt idx="9">
                  <c:v>0.74045612422460605</c:v>
                </c:pt>
                <c:pt idx="10">
                  <c:v>0.69957130345260887</c:v>
                </c:pt>
                <c:pt idx="11">
                  <c:v>0.67860300821424657</c:v>
                </c:pt>
                <c:pt idx="12">
                  <c:v>0.58864043082035333</c:v>
                </c:pt>
                <c:pt idx="13">
                  <c:v>0.53615999864916819</c:v>
                </c:pt>
                <c:pt idx="14">
                  <c:v>0.48358993669554651</c:v>
                </c:pt>
                <c:pt idx="15">
                  <c:v>0.48397910133518501</c:v>
                </c:pt>
                <c:pt idx="16">
                  <c:v>0.43842462152753942</c:v>
                </c:pt>
                <c:pt idx="17">
                  <c:v>0.40620538393716521</c:v>
                </c:pt>
                <c:pt idx="18">
                  <c:v>0.37343102641396064</c:v>
                </c:pt>
                <c:pt idx="19">
                  <c:v>0.39004404814870774</c:v>
                </c:pt>
                <c:pt idx="20">
                  <c:v>0.38604041723996985</c:v>
                </c:pt>
                <c:pt idx="21">
                  <c:v>0.29317798927696626</c:v>
                </c:pt>
                <c:pt idx="22">
                  <c:v>0.30416382022933086</c:v>
                </c:pt>
                <c:pt idx="23">
                  <c:v>0.28306634965014021</c:v>
                </c:pt>
                <c:pt idx="24">
                  <c:v>0.30411093793978727</c:v>
                </c:pt>
                <c:pt idx="25">
                  <c:v>0.20224020619986019</c:v>
                </c:pt>
                <c:pt idx="26">
                  <c:v>0.12494137385153289</c:v>
                </c:pt>
                <c:pt idx="27">
                  <c:v>0.12613052090174828</c:v>
                </c:pt>
                <c:pt idx="28">
                  <c:v>8.2536124551740614E-2</c:v>
                </c:pt>
                <c:pt idx="29">
                  <c:v>8.8324260072591587E-2</c:v>
                </c:pt>
                <c:pt idx="30">
                  <c:v>8.1830110325652433E-2</c:v>
                </c:pt>
                <c:pt idx="31">
                  <c:v>8.5103143038585363E-2</c:v>
                </c:pt>
                <c:pt idx="32">
                  <c:v>6.0948717049652164E-2</c:v>
                </c:pt>
                <c:pt idx="33">
                  <c:v>6.4226562506160628E-2</c:v>
                </c:pt>
                <c:pt idx="34">
                  <c:v>5.8688561945413303E-2</c:v>
                </c:pt>
                <c:pt idx="35">
                  <c:v>6.5542249832777177E-2</c:v>
                </c:pt>
                <c:pt idx="36">
                  <c:v>5.6750367459948999E-2</c:v>
                </c:pt>
                <c:pt idx="37">
                  <c:v>6.6262905728411037E-2</c:v>
                </c:pt>
                <c:pt idx="38">
                  <c:v>4.7339877828159384E-2</c:v>
                </c:pt>
                <c:pt idx="39">
                  <c:v>4.9411737733732024E-2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4FD-4C0B-A005-9F283446B7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5984592"/>
        <c:axId val="1"/>
      </c:scatterChart>
      <c:valAx>
        <c:axId val="1545984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5459845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627939635507479E-2"/>
          <c:y val="3.2881242473624818E-2"/>
          <c:w val="0.85991588412938202"/>
          <c:h val="0.81401981944123025"/>
        </c:manualLayout>
      </c:layout>
      <c:scatterChart>
        <c:scatterStyle val="lineMarker"/>
        <c:varyColors val="0"/>
        <c:ser>
          <c:idx val="0"/>
          <c:order val="0"/>
          <c:tx>
            <c:strRef>
              <c:f>'Голый УКПН'!$C$1</c:f>
              <c:strCache>
                <c:ptCount val="1"/>
                <c:pt idx="0">
                  <c:v>Голый УКПН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'Голый УКПН'!$B$8:$B$8198</c:f>
              <c:numCache>
                <c:formatCode>General</c:formatCode>
                <c:ptCount val="8191"/>
                <c:pt idx="0">
                  <c:v>80.821299999999994</c:v>
                </c:pt>
                <c:pt idx="1">
                  <c:v>82.077600000000004</c:v>
                </c:pt>
                <c:pt idx="2">
                  <c:v>83.3339</c:v>
                </c:pt>
                <c:pt idx="3">
                  <c:v>84.590199999999996</c:v>
                </c:pt>
                <c:pt idx="4">
                  <c:v>85.846499999999992</c:v>
                </c:pt>
                <c:pt idx="5">
                  <c:v>87.102800000000002</c:v>
                </c:pt>
                <c:pt idx="6">
                  <c:v>88.359099999999998</c:v>
                </c:pt>
                <c:pt idx="7">
                  <c:v>89.615399999999994</c:v>
                </c:pt>
                <c:pt idx="8">
                  <c:v>90.871700000000004</c:v>
                </c:pt>
                <c:pt idx="9">
                  <c:v>92.128</c:v>
                </c:pt>
                <c:pt idx="10">
                  <c:v>93.384299999999996</c:v>
                </c:pt>
                <c:pt idx="11">
                  <c:v>94.640599999999992</c:v>
                </c:pt>
                <c:pt idx="12">
                  <c:v>95.896900000000002</c:v>
                </c:pt>
                <c:pt idx="13">
                  <c:v>97.153199999999998</c:v>
                </c:pt>
                <c:pt idx="14">
                  <c:v>98.409499999999994</c:v>
                </c:pt>
                <c:pt idx="15">
                  <c:v>99.66579999999999</c:v>
                </c:pt>
                <c:pt idx="16">
                  <c:v>100.9221</c:v>
                </c:pt>
                <c:pt idx="17">
                  <c:v>102.1784</c:v>
                </c:pt>
                <c:pt idx="18">
                  <c:v>103.43469999999999</c:v>
                </c:pt>
                <c:pt idx="19">
                  <c:v>104.691</c:v>
                </c:pt>
                <c:pt idx="20">
                  <c:v>105.9473</c:v>
                </c:pt>
                <c:pt idx="21">
                  <c:v>107.20359999999999</c:v>
                </c:pt>
                <c:pt idx="22">
                  <c:v>108.4599</c:v>
                </c:pt>
                <c:pt idx="23">
                  <c:v>109.7162</c:v>
                </c:pt>
                <c:pt idx="24">
                  <c:v>110.9725</c:v>
                </c:pt>
                <c:pt idx="25">
                  <c:v>112.22880000000001</c:v>
                </c:pt>
                <c:pt idx="26">
                  <c:v>113.48509999999999</c:v>
                </c:pt>
                <c:pt idx="27">
                  <c:v>114.7414</c:v>
                </c:pt>
                <c:pt idx="28">
                  <c:v>115.99769999999999</c:v>
                </c:pt>
                <c:pt idx="29">
                  <c:v>117.25399999999999</c:v>
                </c:pt>
                <c:pt idx="30">
                  <c:v>118.5103</c:v>
                </c:pt>
                <c:pt idx="31">
                  <c:v>119.7666</c:v>
                </c:pt>
                <c:pt idx="32">
                  <c:v>121.02289999999999</c:v>
                </c:pt>
                <c:pt idx="33">
                  <c:v>122.2792</c:v>
                </c:pt>
                <c:pt idx="34">
                  <c:v>123.5355</c:v>
                </c:pt>
                <c:pt idx="35">
                  <c:v>124.79179999999999</c:v>
                </c:pt>
                <c:pt idx="36">
                  <c:v>126.04810000000001</c:v>
                </c:pt>
                <c:pt idx="37">
                  <c:v>127.30439999999999</c:v>
                </c:pt>
                <c:pt idx="38">
                  <c:v>128.5607</c:v>
                </c:pt>
                <c:pt idx="39">
                  <c:v>129.81700000000001</c:v>
                </c:pt>
                <c:pt idx="40">
                  <c:v>131.07329999999999</c:v>
                </c:pt>
                <c:pt idx="41">
                  <c:v>132.3296</c:v>
                </c:pt>
                <c:pt idx="42">
                  <c:v>133.58589999999998</c:v>
                </c:pt>
                <c:pt idx="43">
                  <c:v>134.84219999999999</c:v>
                </c:pt>
                <c:pt idx="44">
                  <c:v>136.0985</c:v>
                </c:pt>
                <c:pt idx="45">
                  <c:v>137.35480000000001</c:v>
                </c:pt>
                <c:pt idx="46">
                  <c:v>138.61109999999999</c:v>
                </c:pt>
                <c:pt idx="47">
                  <c:v>139.8674</c:v>
                </c:pt>
                <c:pt idx="48">
                  <c:v>141.12369999999999</c:v>
                </c:pt>
                <c:pt idx="49">
                  <c:v>142.38</c:v>
                </c:pt>
                <c:pt idx="50">
                  <c:v>143.63630000000001</c:v>
                </c:pt>
                <c:pt idx="51">
                  <c:v>144.89260000000002</c:v>
                </c:pt>
                <c:pt idx="52">
                  <c:v>146.1489</c:v>
                </c:pt>
                <c:pt idx="53">
                  <c:v>147.40519999999998</c:v>
                </c:pt>
                <c:pt idx="54">
                  <c:v>148.66149999999999</c:v>
                </c:pt>
                <c:pt idx="55">
                  <c:v>149.9178</c:v>
                </c:pt>
                <c:pt idx="56">
                  <c:v>151.17410000000001</c:v>
                </c:pt>
                <c:pt idx="57">
                  <c:v>152.43039999999999</c:v>
                </c:pt>
                <c:pt idx="58">
                  <c:v>153.6867</c:v>
                </c:pt>
                <c:pt idx="59">
                  <c:v>154.94299999999998</c:v>
                </c:pt>
                <c:pt idx="60">
                  <c:v>156.19929999999999</c:v>
                </c:pt>
                <c:pt idx="61">
                  <c:v>157.4556</c:v>
                </c:pt>
                <c:pt idx="62">
                  <c:v>158.71190000000001</c:v>
                </c:pt>
                <c:pt idx="63">
                  <c:v>159.9682</c:v>
                </c:pt>
                <c:pt idx="64">
                  <c:v>161.22449999999998</c:v>
                </c:pt>
                <c:pt idx="65">
                  <c:v>162.48079999999999</c:v>
                </c:pt>
                <c:pt idx="66">
                  <c:v>163.7371</c:v>
                </c:pt>
                <c:pt idx="67">
                  <c:v>164.99340000000001</c:v>
                </c:pt>
                <c:pt idx="68">
                  <c:v>166.24969999999999</c:v>
                </c:pt>
                <c:pt idx="69">
                  <c:v>167.506</c:v>
                </c:pt>
                <c:pt idx="70">
                  <c:v>168.76229999999998</c:v>
                </c:pt>
                <c:pt idx="71">
                  <c:v>170.01859999999999</c:v>
                </c:pt>
                <c:pt idx="72">
                  <c:v>171.2749</c:v>
                </c:pt>
                <c:pt idx="73">
                  <c:v>172.53120000000001</c:v>
                </c:pt>
                <c:pt idx="74">
                  <c:v>173.78749999999999</c:v>
                </c:pt>
                <c:pt idx="75">
                  <c:v>175.04379999999998</c:v>
                </c:pt>
                <c:pt idx="76">
                  <c:v>176.30009999999999</c:v>
                </c:pt>
                <c:pt idx="77">
                  <c:v>177.5564</c:v>
                </c:pt>
                <c:pt idx="78">
                  <c:v>178.81270000000001</c:v>
                </c:pt>
                <c:pt idx="79">
                  <c:v>180.06899999999999</c:v>
                </c:pt>
                <c:pt idx="80">
                  <c:v>181.3253</c:v>
                </c:pt>
                <c:pt idx="81">
                  <c:v>182.58159999999998</c:v>
                </c:pt>
                <c:pt idx="82">
                  <c:v>183.83789999999999</c:v>
                </c:pt>
                <c:pt idx="83">
                  <c:v>185.0942</c:v>
                </c:pt>
                <c:pt idx="84">
                  <c:v>186.35050000000001</c:v>
                </c:pt>
                <c:pt idx="85">
                  <c:v>187.60679999999999</c:v>
                </c:pt>
                <c:pt idx="86">
                  <c:v>188.86309999999997</c:v>
                </c:pt>
                <c:pt idx="87">
                  <c:v>190.11939999999998</c:v>
                </c:pt>
                <c:pt idx="88">
                  <c:v>191.37569999999999</c:v>
                </c:pt>
                <c:pt idx="89">
                  <c:v>192.63200000000001</c:v>
                </c:pt>
                <c:pt idx="90">
                  <c:v>193.88830000000002</c:v>
                </c:pt>
                <c:pt idx="91">
                  <c:v>195.1446</c:v>
                </c:pt>
                <c:pt idx="92">
                  <c:v>196.40089999999998</c:v>
                </c:pt>
                <c:pt idx="93">
                  <c:v>197.65719999999999</c:v>
                </c:pt>
                <c:pt idx="94">
                  <c:v>198.9135</c:v>
                </c:pt>
                <c:pt idx="95">
                  <c:v>200.16980000000001</c:v>
                </c:pt>
                <c:pt idx="96">
                  <c:v>201.42609999999999</c:v>
                </c:pt>
                <c:pt idx="97">
                  <c:v>202.6824</c:v>
                </c:pt>
                <c:pt idx="98">
                  <c:v>203.93869999999998</c:v>
                </c:pt>
                <c:pt idx="99">
                  <c:v>205.19499999999999</c:v>
                </c:pt>
                <c:pt idx="100">
                  <c:v>206.4513</c:v>
                </c:pt>
                <c:pt idx="101">
                  <c:v>207.70759999999999</c:v>
                </c:pt>
                <c:pt idx="102">
                  <c:v>208.9639</c:v>
                </c:pt>
                <c:pt idx="103">
                  <c:v>210.22020000000001</c:v>
                </c:pt>
                <c:pt idx="104">
                  <c:v>211.47649999999999</c:v>
                </c:pt>
                <c:pt idx="105">
                  <c:v>212.7328</c:v>
                </c:pt>
                <c:pt idx="106">
                  <c:v>213.98910000000001</c:v>
                </c:pt>
                <c:pt idx="107">
                  <c:v>215.24539999999999</c:v>
                </c:pt>
                <c:pt idx="108">
                  <c:v>216.5017</c:v>
                </c:pt>
                <c:pt idx="109">
                  <c:v>217.75799999999998</c:v>
                </c:pt>
                <c:pt idx="110">
                  <c:v>219.01429999999999</c:v>
                </c:pt>
                <c:pt idx="111">
                  <c:v>220.2706</c:v>
                </c:pt>
                <c:pt idx="112">
                  <c:v>221.52689999999998</c:v>
                </c:pt>
                <c:pt idx="113">
                  <c:v>222.78319999999999</c:v>
                </c:pt>
                <c:pt idx="114">
                  <c:v>224.0395</c:v>
                </c:pt>
                <c:pt idx="115">
                  <c:v>225.29579999999999</c:v>
                </c:pt>
                <c:pt idx="116">
                  <c:v>226.5521</c:v>
                </c:pt>
                <c:pt idx="117">
                  <c:v>227.80840000000001</c:v>
                </c:pt>
                <c:pt idx="118">
                  <c:v>229.06469999999999</c:v>
                </c:pt>
                <c:pt idx="119">
                  <c:v>230.321</c:v>
                </c:pt>
                <c:pt idx="120">
                  <c:v>231.57730000000001</c:v>
                </c:pt>
                <c:pt idx="121">
                  <c:v>232.83359999999999</c:v>
                </c:pt>
                <c:pt idx="122">
                  <c:v>234.0899</c:v>
                </c:pt>
                <c:pt idx="123">
                  <c:v>235.34619999999998</c:v>
                </c:pt>
                <c:pt idx="124">
                  <c:v>236.60249999999999</c:v>
                </c:pt>
                <c:pt idx="125">
                  <c:v>237.8588</c:v>
                </c:pt>
                <c:pt idx="126">
                  <c:v>239.11509999999998</c:v>
                </c:pt>
                <c:pt idx="127">
                  <c:v>240.37139999999999</c:v>
                </c:pt>
                <c:pt idx="128">
                  <c:v>241.6277</c:v>
                </c:pt>
                <c:pt idx="129">
                  <c:v>242.88399999999999</c:v>
                </c:pt>
                <c:pt idx="130">
                  <c:v>244.1403</c:v>
                </c:pt>
                <c:pt idx="131">
                  <c:v>245.39660000000001</c:v>
                </c:pt>
                <c:pt idx="132">
                  <c:v>246.65289999999999</c:v>
                </c:pt>
                <c:pt idx="133">
                  <c:v>247.9092</c:v>
                </c:pt>
                <c:pt idx="134">
                  <c:v>249.16549999999998</c:v>
                </c:pt>
                <c:pt idx="135">
                  <c:v>250.42179999999999</c:v>
                </c:pt>
                <c:pt idx="136">
                  <c:v>251.6781</c:v>
                </c:pt>
                <c:pt idx="137">
                  <c:v>252.93439999999998</c:v>
                </c:pt>
                <c:pt idx="138">
                  <c:v>254.19069999999999</c:v>
                </c:pt>
                <c:pt idx="139">
                  <c:v>255.447</c:v>
                </c:pt>
                <c:pt idx="140">
                  <c:v>256.70330000000001</c:v>
                </c:pt>
                <c:pt idx="141">
                  <c:v>257.95960000000002</c:v>
                </c:pt>
                <c:pt idx="142">
                  <c:v>259.21590000000003</c:v>
                </c:pt>
                <c:pt idx="143">
                  <c:v>260.47219999999999</c:v>
                </c:pt>
                <c:pt idx="144">
                  <c:v>261.7285</c:v>
                </c:pt>
                <c:pt idx="145">
                  <c:v>262.98480000000001</c:v>
                </c:pt>
                <c:pt idx="146">
                  <c:v>264.24109999999996</c:v>
                </c:pt>
                <c:pt idx="147">
                  <c:v>265.49739999999997</c:v>
                </c:pt>
                <c:pt idx="148">
                  <c:v>266.75369999999998</c:v>
                </c:pt>
                <c:pt idx="149">
                  <c:v>268.01</c:v>
                </c:pt>
                <c:pt idx="150">
                  <c:v>269.2663</c:v>
                </c:pt>
                <c:pt idx="151">
                  <c:v>270.52260000000001</c:v>
                </c:pt>
                <c:pt idx="152">
                  <c:v>271.77890000000002</c:v>
                </c:pt>
                <c:pt idx="153">
                  <c:v>273.03520000000003</c:v>
                </c:pt>
                <c:pt idx="154">
                  <c:v>274.29149999999998</c:v>
                </c:pt>
                <c:pt idx="155">
                  <c:v>275.5478</c:v>
                </c:pt>
                <c:pt idx="156">
                  <c:v>276.80410000000001</c:v>
                </c:pt>
                <c:pt idx="157">
                  <c:v>278.06039999999996</c:v>
                </c:pt>
                <c:pt idx="158">
                  <c:v>279.31669999999997</c:v>
                </c:pt>
                <c:pt idx="159">
                  <c:v>280.57299999999998</c:v>
                </c:pt>
                <c:pt idx="160">
                  <c:v>281.82929999999999</c:v>
                </c:pt>
                <c:pt idx="161">
                  <c:v>283.0856</c:v>
                </c:pt>
                <c:pt idx="162">
                  <c:v>284.34190000000001</c:v>
                </c:pt>
                <c:pt idx="163">
                  <c:v>285.59820000000002</c:v>
                </c:pt>
                <c:pt idx="164">
                  <c:v>286.85450000000003</c:v>
                </c:pt>
                <c:pt idx="165">
                  <c:v>288.11079999999998</c:v>
                </c:pt>
                <c:pt idx="166">
                  <c:v>289.36709999999999</c:v>
                </c:pt>
                <c:pt idx="167">
                  <c:v>290.6234</c:v>
                </c:pt>
                <c:pt idx="168">
                  <c:v>291.87969999999996</c:v>
                </c:pt>
                <c:pt idx="169">
                  <c:v>293.13599999999997</c:v>
                </c:pt>
                <c:pt idx="170">
                  <c:v>294.39229999999998</c:v>
                </c:pt>
                <c:pt idx="171">
                  <c:v>295.64859999999999</c:v>
                </c:pt>
                <c:pt idx="172">
                  <c:v>296.9049</c:v>
                </c:pt>
                <c:pt idx="173">
                  <c:v>298.16120000000001</c:v>
                </c:pt>
                <c:pt idx="174">
                  <c:v>299.41750000000002</c:v>
                </c:pt>
                <c:pt idx="175">
                  <c:v>300.67380000000003</c:v>
                </c:pt>
                <c:pt idx="176">
                  <c:v>301.93009999999998</c:v>
                </c:pt>
                <c:pt idx="177">
                  <c:v>303.18639999999999</c:v>
                </c:pt>
                <c:pt idx="178">
                  <c:v>304.4427</c:v>
                </c:pt>
                <c:pt idx="179">
                  <c:v>305.69899999999996</c:v>
                </c:pt>
                <c:pt idx="180">
                  <c:v>306.95529999999997</c:v>
                </c:pt>
                <c:pt idx="181">
                  <c:v>308.21159999999998</c:v>
                </c:pt>
                <c:pt idx="182">
                  <c:v>309.46789999999999</c:v>
                </c:pt>
                <c:pt idx="183">
                  <c:v>310.7242</c:v>
                </c:pt>
                <c:pt idx="184">
                  <c:v>311.98050000000001</c:v>
                </c:pt>
                <c:pt idx="185">
                  <c:v>313.23680000000002</c:v>
                </c:pt>
                <c:pt idx="186">
                  <c:v>314.49310000000003</c:v>
                </c:pt>
                <c:pt idx="187">
                  <c:v>315.74939999999998</c:v>
                </c:pt>
                <c:pt idx="188">
                  <c:v>317.00569999999999</c:v>
                </c:pt>
                <c:pt idx="189">
                  <c:v>318.262</c:v>
                </c:pt>
                <c:pt idx="190">
                  <c:v>319.51829999999995</c:v>
                </c:pt>
                <c:pt idx="191">
                  <c:v>320.77459999999996</c:v>
                </c:pt>
                <c:pt idx="192">
                  <c:v>322.03089999999997</c:v>
                </c:pt>
                <c:pt idx="193">
                  <c:v>323.28719999999998</c:v>
                </c:pt>
                <c:pt idx="194">
                  <c:v>324.54349999999999</c:v>
                </c:pt>
                <c:pt idx="195">
                  <c:v>325.7998</c:v>
                </c:pt>
                <c:pt idx="196">
                  <c:v>327.05610000000001</c:v>
                </c:pt>
                <c:pt idx="197">
                  <c:v>328.31240000000003</c:v>
                </c:pt>
                <c:pt idx="198">
                  <c:v>329.56869999999998</c:v>
                </c:pt>
                <c:pt idx="199">
                  <c:v>330.82499999999999</c:v>
                </c:pt>
                <c:pt idx="200">
                  <c:v>332.0813</c:v>
                </c:pt>
                <c:pt idx="201">
                  <c:v>333.33759999999995</c:v>
                </c:pt>
                <c:pt idx="202">
                  <c:v>334.59389999999996</c:v>
                </c:pt>
                <c:pt idx="203">
                  <c:v>335.85019999999997</c:v>
                </c:pt>
                <c:pt idx="204">
                  <c:v>337.10649999999998</c:v>
                </c:pt>
                <c:pt idx="205">
                  <c:v>338.36279999999999</c:v>
                </c:pt>
                <c:pt idx="206">
                  <c:v>339.6191</c:v>
                </c:pt>
                <c:pt idx="207">
                  <c:v>340.87540000000001</c:v>
                </c:pt>
                <c:pt idx="208">
                  <c:v>342.13169999999997</c:v>
                </c:pt>
                <c:pt idx="209">
                  <c:v>343.38799999999998</c:v>
                </c:pt>
                <c:pt idx="210">
                  <c:v>344.64429999999999</c:v>
                </c:pt>
                <c:pt idx="211">
                  <c:v>345.9006</c:v>
                </c:pt>
                <c:pt idx="212">
                  <c:v>347.15690000000001</c:v>
                </c:pt>
                <c:pt idx="213">
                  <c:v>348.41320000000002</c:v>
                </c:pt>
                <c:pt idx="214">
                  <c:v>349.66949999999997</c:v>
                </c:pt>
                <c:pt idx="215">
                  <c:v>350.92579999999998</c:v>
                </c:pt>
                <c:pt idx="216">
                  <c:v>352.18209999999999</c:v>
                </c:pt>
                <c:pt idx="217">
                  <c:v>353.4384</c:v>
                </c:pt>
                <c:pt idx="218">
                  <c:v>354.69470000000001</c:v>
                </c:pt>
                <c:pt idx="219">
                  <c:v>355.95099999999996</c:v>
                </c:pt>
                <c:pt idx="220">
                  <c:v>357.20729999999998</c:v>
                </c:pt>
                <c:pt idx="221">
                  <c:v>358.46359999999999</c:v>
                </c:pt>
                <c:pt idx="222">
                  <c:v>359.7199</c:v>
                </c:pt>
                <c:pt idx="223">
                  <c:v>360.97620000000001</c:v>
                </c:pt>
                <c:pt idx="224">
                  <c:v>362.23250000000002</c:v>
                </c:pt>
                <c:pt idx="225">
                  <c:v>363.48879999999997</c:v>
                </c:pt>
                <c:pt idx="226">
                  <c:v>364.74509999999998</c:v>
                </c:pt>
                <c:pt idx="227">
                  <c:v>366.00139999999999</c:v>
                </c:pt>
                <c:pt idx="228">
                  <c:v>367.2577</c:v>
                </c:pt>
                <c:pt idx="229">
                  <c:v>368.51400000000001</c:v>
                </c:pt>
                <c:pt idx="230">
                  <c:v>369.77029999999996</c:v>
                </c:pt>
                <c:pt idx="231">
                  <c:v>371.02659999999997</c:v>
                </c:pt>
                <c:pt idx="232">
                  <c:v>372.28289999999998</c:v>
                </c:pt>
                <c:pt idx="233">
                  <c:v>373.53919999999999</c:v>
                </c:pt>
                <c:pt idx="234">
                  <c:v>374.7955</c:v>
                </c:pt>
                <c:pt idx="235">
                  <c:v>376.05180000000001</c:v>
                </c:pt>
                <c:pt idx="236">
                  <c:v>377.30809999999997</c:v>
                </c:pt>
                <c:pt idx="237">
                  <c:v>378.56439999999998</c:v>
                </c:pt>
                <c:pt idx="238">
                  <c:v>379.82069999999999</c:v>
                </c:pt>
                <c:pt idx="239">
                  <c:v>381.077</c:v>
                </c:pt>
                <c:pt idx="240">
                  <c:v>382.33330000000001</c:v>
                </c:pt>
                <c:pt idx="241">
                  <c:v>383.58960000000002</c:v>
                </c:pt>
                <c:pt idx="242">
                  <c:v>384.84589999999997</c:v>
                </c:pt>
                <c:pt idx="243">
                  <c:v>386.10219999999998</c:v>
                </c:pt>
                <c:pt idx="244">
                  <c:v>387.35849999999999</c:v>
                </c:pt>
                <c:pt idx="245">
                  <c:v>388.6148</c:v>
                </c:pt>
                <c:pt idx="246">
                  <c:v>389.87110000000001</c:v>
                </c:pt>
                <c:pt idx="247">
                  <c:v>391.12739999999997</c:v>
                </c:pt>
                <c:pt idx="248">
                  <c:v>392.38369999999998</c:v>
                </c:pt>
                <c:pt idx="249">
                  <c:v>393.64</c:v>
                </c:pt>
                <c:pt idx="250">
                  <c:v>394.8963</c:v>
                </c:pt>
                <c:pt idx="251">
                  <c:v>396.15260000000001</c:v>
                </c:pt>
                <c:pt idx="252">
                  <c:v>397.40890000000002</c:v>
                </c:pt>
                <c:pt idx="253">
                  <c:v>398.66519999999997</c:v>
                </c:pt>
                <c:pt idx="254">
                  <c:v>399.92149999999998</c:v>
                </c:pt>
                <c:pt idx="255">
                  <c:v>401.17779999999999</c:v>
                </c:pt>
                <c:pt idx="256">
                  <c:v>402.4341</c:v>
                </c:pt>
                <c:pt idx="257">
                  <c:v>403.69040000000001</c:v>
                </c:pt>
                <c:pt idx="258">
                  <c:v>404.94669999999996</c:v>
                </c:pt>
                <c:pt idx="259">
                  <c:v>406.20299999999997</c:v>
                </c:pt>
                <c:pt idx="260">
                  <c:v>407.45929999999998</c:v>
                </c:pt>
                <c:pt idx="261">
                  <c:v>408.71559999999999</c:v>
                </c:pt>
                <c:pt idx="262">
                  <c:v>409.97190000000001</c:v>
                </c:pt>
                <c:pt idx="263">
                  <c:v>411.22820000000002</c:v>
                </c:pt>
                <c:pt idx="264">
                  <c:v>412.48449999999997</c:v>
                </c:pt>
                <c:pt idx="265">
                  <c:v>413.74079999999998</c:v>
                </c:pt>
                <c:pt idx="266">
                  <c:v>414.99709999999999</c:v>
                </c:pt>
                <c:pt idx="267">
                  <c:v>416.2534</c:v>
                </c:pt>
                <c:pt idx="268">
                  <c:v>417.50970000000001</c:v>
                </c:pt>
                <c:pt idx="269">
                  <c:v>418.76599999999996</c:v>
                </c:pt>
                <c:pt idx="270">
                  <c:v>420.02229999999997</c:v>
                </c:pt>
                <c:pt idx="271">
                  <c:v>421.27859999999998</c:v>
                </c:pt>
                <c:pt idx="272">
                  <c:v>422.53489999999999</c:v>
                </c:pt>
                <c:pt idx="273">
                  <c:v>423.7912</c:v>
                </c:pt>
                <c:pt idx="274">
                  <c:v>425.04750000000001</c:v>
                </c:pt>
                <c:pt idx="275">
                  <c:v>426.30379999999997</c:v>
                </c:pt>
                <c:pt idx="276">
                  <c:v>427.56009999999998</c:v>
                </c:pt>
                <c:pt idx="277">
                  <c:v>428.81639999999999</c:v>
                </c:pt>
                <c:pt idx="278">
                  <c:v>430.0727</c:v>
                </c:pt>
                <c:pt idx="279">
                  <c:v>431.32900000000001</c:v>
                </c:pt>
                <c:pt idx="280">
                  <c:v>432.58530000000002</c:v>
                </c:pt>
                <c:pt idx="281">
                  <c:v>433.84159999999997</c:v>
                </c:pt>
                <c:pt idx="282">
                  <c:v>435.09789999999998</c:v>
                </c:pt>
                <c:pt idx="283">
                  <c:v>436.35419999999999</c:v>
                </c:pt>
                <c:pt idx="284">
                  <c:v>437.6105</c:v>
                </c:pt>
                <c:pt idx="285">
                  <c:v>438.86680000000001</c:v>
                </c:pt>
                <c:pt idx="286">
                  <c:v>440.12309999999997</c:v>
                </c:pt>
                <c:pt idx="287">
                  <c:v>441.37939999999998</c:v>
                </c:pt>
                <c:pt idx="288">
                  <c:v>442.63569999999999</c:v>
                </c:pt>
                <c:pt idx="289">
                  <c:v>443.892</c:v>
                </c:pt>
                <c:pt idx="290">
                  <c:v>445.14830000000001</c:v>
                </c:pt>
                <c:pt idx="291">
                  <c:v>446.40460000000002</c:v>
                </c:pt>
                <c:pt idx="292">
                  <c:v>447.66089999999997</c:v>
                </c:pt>
                <c:pt idx="293">
                  <c:v>448.91719999999998</c:v>
                </c:pt>
                <c:pt idx="294">
                  <c:v>450.17349999999999</c:v>
                </c:pt>
                <c:pt idx="295">
                  <c:v>451.4298</c:v>
                </c:pt>
                <c:pt idx="296">
                  <c:v>452.68610000000001</c:v>
                </c:pt>
                <c:pt idx="297">
                  <c:v>453.94239999999996</c:v>
                </c:pt>
                <c:pt idx="298">
                  <c:v>455.19869999999997</c:v>
                </c:pt>
                <c:pt idx="299">
                  <c:v>456.45499999999998</c:v>
                </c:pt>
                <c:pt idx="300">
                  <c:v>457.71129999999999</c:v>
                </c:pt>
                <c:pt idx="301">
                  <c:v>458.9676</c:v>
                </c:pt>
                <c:pt idx="302">
                  <c:v>460.22390000000001</c:v>
                </c:pt>
                <c:pt idx="303">
                  <c:v>461.48019999999997</c:v>
                </c:pt>
                <c:pt idx="304">
                  <c:v>462.73649999999998</c:v>
                </c:pt>
                <c:pt idx="305">
                  <c:v>463.99279999999999</c:v>
                </c:pt>
                <c:pt idx="306">
                  <c:v>465.2491</c:v>
                </c:pt>
                <c:pt idx="307">
                  <c:v>466.50540000000001</c:v>
                </c:pt>
                <c:pt idx="308">
                  <c:v>467.76169999999996</c:v>
                </c:pt>
                <c:pt idx="309">
                  <c:v>469.01799999999997</c:v>
                </c:pt>
                <c:pt idx="310">
                  <c:v>470.27429999999998</c:v>
                </c:pt>
                <c:pt idx="311">
                  <c:v>471.53059999999999</c:v>
                </c:pt>
                <c:pt idx="312">
                  <c:v>472.7869</c:v>
                </c:pt>
                <c:pt idx="313">
                  <c:v>474.04320000000001</c:v>
                </c:pt>
                <c:pt idx="314">
                  <c:v>475.29949999999997</c:v>
                </c:pt>
                <c:pt idx="315">
                  <c:v>476.55579999999998</c:v>
                </c:pt>
                <c:pt idx="316">
                  <c:v>477.81209999999999</c:v>
                </c:pt>
                <c:pt idx="317">
                  <c:v>479.0684</c:v>
                </c:pt>
                <c:pt idx="318">
                  <c:v>480.32470000000001</c:v>
                </c:pt>
                <c:pt idx="319">
                  <c:v>481.58099999999996</c:v>
                </c:pt>
                <c:pt idx="320">
                  <c:v>482.83729999999997</c:v>
                </c:pt>
                <c:pt idx="321">
                  <c:v>484.09359999999998</c:v>
                </c:pt>
                <c:pt idx="322">
                  <c:v>485.34989999999999</c:v>
                </c:pt>
                <c:pt idx="323">
                  <c:v>486.6062</c:v>
                </c:pt>
                <c:pt idx="324">
                  <c:v>487.86250000000001</c:v>
                </c:pt>
                <c:pt idx="325">
                  <c:v>489.11879999999996</c:v>
                </c:pt>
                <c:pt idx="326">
                  <c:v>490.37509999999997</c:v>
                </c:pt>
                <c:pt idx="327">
                  <c:v>491.63139999999999</c:v>
                </c:pt>
                <c:pt idx="328">
                  <c:v>492.8877</c:v>
                </c:pt>
                <c:pt idx="329">
                  <c:v>494.14400000000001</c:v>
                </c:pt>
                <c:pt idx="330">
                  <c:v>495.40030000000002</c:v>
                </c:pt>
                <c:pt idx="331">
                  <c:v>496.65659999999997</c:v>
                </c:pt>
                <c:pt idx="332">
                  <c:v>497.91289999999998</c:v>
                </c:pt>
                <c:pt idx="333">
                  <c:v>499.16919999999999</c:v>
                </c:pt>
                <c:pt idx="334">
                  <c:v>500.4255</c:v>
                </c:pt>
                <c:pt idx="335">
                  <c:v>501.68180000000001</c:v>
                </c:pt>
                <c:pt idx="336">
                  <c:v>502.93809999999996</c:v>
                </c:pt>
                <c:pt idx="337">
                  <c:v>504.19439999999997</c:v>
                </c:pt>
                <c:pt idx="338">
                  <c:v>505.45069999999998</c:v>
                </c:pt>
                <c:pt idx="339">
                  <c:v>506.70699999999999</c:v>
                </c:pt>
                <c:pt idx="340">
                  <c:v>507.9633</c:v>
                </c:pt>
                <c:pt idx="341">
                  <c:v>509.21960000000001</c:v>
                </c:pt>
                <c:pt idx="342">
                  <c:v>510.47589999999997</c:v>
                </c:pt>
                <c:pt idx="343">
                  <c:v>511.73219999999998</c:v>
                </c:pt>
                <c:pt idx="344">
                  <c:v>512.98849999999993</c:v>
                </c:pt>
                <c:pt idx="345">
                  <c:v>514.24479999999994</c:v>
                </c:pt>
                <c:pt idx="346">
                  <c:v>515.50109999999995</c:v>
                </c:pt>
                <c:pt idx="347">
                  <c:v>516.75739999999996</c:v>
                </c:pt>
                <c:pt idx="348">
                  <c:v>518.01369999999997</c:v>
                </c:pt>
                <c:pt idx="349">
                  <c:v>519.27</c:v>
                </c:pt>
                <c:pt idx="350">
                  <c:v>520.52629999999999</c:v>
                </c:pt>
                <c:pt idx="351">
                  <c:v>521.7826</c:v>
                </c:pt>
                <c:pt idx="352">
                  <c:v>523.03890000000001</c:v>
                </c:pt>
                <c:pt idx="353">
                  <c:v>524.29520000000002</c:v>
                </c:pt>
                <c:pt idx="354">
                  <c:v>525.55150000000003</c:v>
                </c:pt>
                <c:pt idx="355">
                  <c:v>526.80780000000004</c:v>
                </c:pt>
                <c:pt idx="356">
                  <c:v>528.06410000000005</c:v>
                </c:pt>
                <c:pt idx="357">
                  <c:v>529.32040000000006</c:v>
                </c:pt>
                <c:pt idx="358">
                  <c:v>530.57669999999996</c:v>
                </c:pt>
                <c:pt idx="359">
                  <c:v>531.83299999999997</c:v>
                </c:pt>
                <c:pt idx="360">
                  <c:v>533.08929999999998</c:v>
                </c:pt>
                <c:pt idx="361">
                  <c:v>534.34559999999999</c:v>
                </c:pt>
                <c:pt idx="362">
                  <c:v>535.6019</c:v>
                </c:pt>
                <c:pt idx="363">
                  <c:v>536.85820000000001</c:v>
                </c:pt>
                <c:pt idx="364">
                  <c:v>538.11449999999991</c:v>
                </c:pt>
                <c:pt idx="365">
                  <c:v>539.37079999999992</c:v>
                </c:pt>
                <c:pt idx="366">
                  <c:v>540.62709999999993</c:v>
                </c:pt>
                <c:pt idx="367">
                  <c:v>541.88339999999994</c:v>
                </c:pt>
                <c:pt idx="368">
                  <c:v>543.13969999999995</c:v>
                </c:pt>
                <c:pt idx="369">
                  <c:v>544.39599999999996</c:v>
                </c:pt>
                <c:pt idx="370">
                  <c:v>545.65229999999997</c:v>
                </c:pt>
                <c:pt idx="371">
                  <c:v>546.90859999999998</c:v>
                </c:pt>
                <c:pt idx="372">
                  <c:v>548.16489999999999</c:v>
                </c:pt>
                <c:pt idx="373">
                  <c:v>549.4212</c:v>
                </c:pt>
                <c:pt idx="374">
                  <c:v>550.67750000000001</c:v>
                </c:pt>
                <c:pt idx="375">
                  <c:v>551.93380000000002</c:v>
                </c:pt>
                <c:pt idx="376">
                  <c:v>553.19010000000003</c:v>
                </c:pt>
                <c:pt idx="377">
                  <c:v>554.44640000000004</c:v>
                </c:pt>
                <c:pt idx="378">
                  <c:v>555.70270000000005</c:v>
                </c:pt>
                <c:pt idx="379">
                  <c:v>556.95900000000006</c:v>
                </c:pt>
                <c:pt idx="380">
                  <c:v>558.21530000000007</c:v>
                </c:pt>
                <c:pt idx="381">
                  <c:v>559.47159999999997</c:v>
                </c:pt>
                <c:pt idx="382">
                  <c:v>560.72789999999998</c:v>
                </c:pt>
                <c:pt idx="383">
                  <c:v>561.98419999999999</c:v>
                </c:pt>
                <c:pt idx="384">
                  <c:v>563.2405</c:v>
                </c:pt>
                <c:pt idx="385">
                  <c:v>564.49680000000001</c:v>
                </c:pt>
                <c:pt idx="386">
                  <c:v>565.7530999999999</c:v>
                </c:pt>
                <c:pt idx="387">
                  <c:v>567.00939999999991</c:v>
                </c:pt>
                <c:pt idx="388">
                  <c:v>568.26569999999992</c:v>
                </c:pt>
                <c:pt idx="389">
                  <c:v>569.52199999999993</c:v>
                </c:pt>
                <c:pt idx="390">
                  <c:v>570.77829999999994</c:v>
                </c:pt>
                <c:pt idx="391">
                  <c:v>572.03459999999995</c:v>
                </c:pt>
                <c:pt idx="392">
                  <c:v>573.29089999999997</c:v>
                </c:pt>
                <c:pt idx="393">
                  <c:v>574.54719999999998</c:v>
                </c:pt>
                <c:pt idx="394">
                  <c:v>575.80349999999999</c:v>
                </c:pt>
                <c:pt idx="395">
                  <c:v>577.0598</c:v>
                </c:pt>
                <c:pt idx="396">
                  <c:v>578.31610000000001</c:v>
                </c:pt>
                <c:pt idx="397">
                  <c:v>579.57240000000002</c:v>
                </c:pt>
                <c:pt idx="398">
                  <c:v>580.82870000000003</c:v>
                </c:pt>
                <c:pt idx="399">
                  <c:v>582.08500000000004</c:v>
                </c:pt>
                <c:pt idx="400">
                  <c:v>583.34130000000005</c:v>
                </c:pt>
                <c:pt idx="401">
                  <c:v>584.59760000000006</c:v>
                </c:pt>
                <c:pt idx="402">
                  <c:v>585.85390000000007</c:v>
                </c:pt>
                <c:pt idx="403">
                  <c:v>587.11019999999996</c:v>
                </c:pt>
                <c:pt idx="404">
                  <c:v>588.36649999999997</c:v>
                </c:pt>
                <c:pt idx="405">
                  <c:v>589.62279999999998</c:v>
                </c:pt>
                <c:pt idx="406">
                  <c:v>590.87909999999999</c:v>
                </c:pt>
                <c:pt idx="407">
                  <c:v>592.13539999999989</c:v>
                </c:pt>
                <c:pt idx="408">
                  <c:v>593.3916999999999</c:v>
                </c:pt>
                <c:pt idx="409">
                  <c:v>594.64799999999991</c:v>
                </c:pt>
                <c:pt idx="410">
                  <c:v>595.90429999999992</c:v>
                </c:pt>
                <c:pt idx="411">
                  <c:v>597.16059999999993</c:v>
                </c:pt>
                <c:pt idx="412">
                  <c:v>598.41689999999994</c:v>
                </c:pt>
                <c:pt idx="413">
                  <c:v>599.67319999999995</c:v>
                </c:pt>
                <c:pt idx="414">
                  <c:v>600.92949999999996</c:v>
                </c:pt>
                <c:pt idx="415">
                  <c:v>602.18579999999997</c:v>
                </c:pt>
                <c:pt idx="416">
                  <c:v>603.44209999999998</c:v>
                </c:pt>
                <c:pt idx="417">
                  <c:v>604.69839999999999</c:v>
                </c:pt>
                <c:pt idx="418">
                  <c:v>605.9547</c:v>
                </c:pt>
                <c:pt idx="419">
                  <c:v>607.21100000000001</c:v>
                </c:pt>
                <c:pt idx="420">
                  <c:v>608.46730000000002</c:v>
                </c:pt>
                <c:pt idx="421">
                  <c:v>609.72360000000003</c:v>
                </c:pt>
                <c:pt idx="422">
                  <c:v>610.97990000000004</c:v>
                </c:pt>
                <c:pt idx="423">
                  <c:v>612.23620000000005</c:v>
                </c:pt>
                <c:pt idx="424">
                  <c:v>613.49250000000006</c:v>
                </c:pt>
                <c:pt idx="425">
                  <c:v>614.74880000000007</c:v>
                </c:pt>
                <c:pt idx="426">
                  <c:v>616.00510000000008</c:v>
                </c:pt>
                <c:pt idx="427">
                  <c:v>617.26140000000009</c:v>
                </c:pt>
                <c:pt idx="428">
                  <c:v>618.51769999999988</c:v>
                </c:pt>
                <c:pt idx="429">
                  <c:v>619.77399999999989</c:v>
                </c:pt>
                <c:pt idx="430">
                  <c:v>621.0302999999999</c:v>
                </c:pt>
                <c:pt idx="431">
                  <c:v>622.28659999999991</c:v>
                </c:pt>
                <c:pt idx="432">
                  <c:v>623.54289999999992</c:v>
                </c:pt>
                <c:pt idx="433">
                  <c:v>624.79919999999993</c:v>
                </c:pt>
                <c:pt idx="434">
                  <c:v>626.05549999999994</c:v>
                </c:pt>
                <c:pt idx="435">
                  <c:v>627.31179999999995</c:v>
                </c:pt>
                <c:pt idx="436">
                  <c:v>628.56809999999996</c:v>
                </c:pt>
                <c:pt idx="437">
                  <c:v>629.82439999999997</c:v>
                </c:pt>
                <c:pt idx="438">
                  <c:v>631.08069999999998</c:v>
                </c:pt>
                <c:pt idx="439">
                  <c:v>632.33699999999999</c:v>
                </c:pt>
                <c:pt idx="440">
                  <c:v>633.5933</c:v>
                </c:pt>
                <c:pt idx="441">
                  <c:v>634.84960000000001</c:v>
                </c:pt>
                <c:pt idx="442">
                  <c:v>636.10590000000002</c:v>
                </c:pt>
                <c:pt idx="443">
                  <c:v>637.36220000000003</c:v>
                </c:pt>
                <c:pt idx="444">
                  <c:v>638.61850000000004</c:v>
                </c:pt>
                <c:pt idx="445">
                  <c:v>639.87480000000005</c:v>
                </c:pt>
                <c:pt idx="446">
                  <c:v>641.13110000000006</c:v>
                </c:pt>
                <c:pt idx="447">
                  <c:v>642.38740000000007</c:v>
                </c:pt>
                <c:pt idx="448">
                  <c:v>643.64370000000008</c:v>
                </c:pt>
                <c:pt idx="449">
                  <c:v>644.90000000000009</c:v>
                </c:pt>
                <c:pt idx="450">
                  <c:v>646.15629999999987</c:v>
                </c:pt>
                <c:pt idx="451">
                  <c:v>647.41259999999988</c:v>
                </c:pt>
                <c:pt idx="452">
                  <c:v>648.66889999999989</c:v>
                </c:pt>
                <c:pt idx="453">
                  <c:v>649.9251999999999</c:v>
                </c:pt>
                <c:pt idx="454">
                  <c:v>651.18149999999991</c:v>
                </c:pt>
                <c:pt idx="455">
                  <c:v>652.43779999999992</c:v>
                </c:pt>
                <c:pt idx="456">
                  <c:v>653.69409999999993</c:v>
                </c:pt>
                <c:pt idx="457">
                  <c:v>654.95039999999995</c:v>
                </c:pt>
                <c:pt idx="458">
                  <c:v>656.20669999999996</c:v>
                </c:pt>
                <c:pt idx="459">
                  <c:v>657.46299999999997</c:v>
                </c:pt>
                <c:pt idx="460">
                  <c:v>658.71929999999998</c:v>
                </c:pt>
                <c:pt idx="461">
                  <c:v>659.97559999999999</c:v>
                </c:pt>
                <c:pt idx="462">
                  <c:v>661.2319</c:v>
                </c:pt>
                <c:pt idx="463">
                  <c:v>662.48820000000001</c:v>
                </c:pt>
                <c:pt idx="464">
                  <c:v>663.74450000000002</c:v>
                </c:pt>
                <c:pt idx="465">
                  <c:v>665.00080000000003</c:v>
                </c:pt>
                <c:pt idx="466">
                  <c:v>666.25710000000004</c:v>
                </c:pt>
                <c:pt idx="467">
                  <c:v>667.51340000000005</c:v>
                </c:pt>
                <c:pt idx="468">
                  <c:v>668.76970000000006</c:v>
                </c:pt>
                <c:pt idx="469">
                  <c:v>670.02600000000007</c:v>
                </c:pt>
                <c:pt idx="470">
                  <c:v>671.28230000000008</c:v>
                </c:pt>
                <c:pt idx="471">
                  <c:v>672.53860000000009</c:v>
                </c:pt>
                <c:pt idx="472">
                  <c:v>673.7949000000001</c:v>
                </c:pt>
                <c:pt idx="473">
                  <c:v>675.05119999999988</c:v>
                </c:pt>
                <c:pt idx="474">
                  <c:v>676.30749999999989</c:v>
                </c:pt>
                <c:pt idx="475">
                  <c:v>677.5637999999999</c:v>
                </c:pt>
                <c:pt idx="476">
                  <c:v>678.82009999999991</c:v>
                </c:pt>
                <c:pt idx="477">
                  <c:v>680.07639999999992</c:v>
                </c:pt>
                <c:pt idx="478">
                  <c:v>681.33269999999993</c:v>
                </c:pt>
                <c:pt idx="479">
                  <c:v>682.58899999999994</c:v>
                </c:pt>
                <c:pt idx="480">
                  <c:v>683.84529999999995</c:v>
                </c:pt>
                <c:pt idx="481">
                  <c:v>685.10159999999996</c:v>
                </c:pt>
                <c:pt idx="482">
                  <c:v>686.35789999999997</c:v>
                </c:pt>
                <c:pt idx="483">
                  <c:v>687.61419999999998</c:v>
                </c:pt>
                <c:pt idx="484">
                  <c:v>688.87049999999999</c:v>
                </c:pt>
                <c:pt idx="485">
                  <c:v>690.1268</c:v>
                </c:pt>
                <c:pt idx="486">
                  <c:v>691.38310000000001</c:v>
                </c:pt>
                <c:pt idx="487">
                  <c:v>692.63940000000002</c:v>
                </c:pt>
                <c:pt idx="488">
                  <c:v>693.89570000000003</c:v>
                </c:pt>
                <c:pt idx="489">
                  <c:v>695.15200000000004</c:v>
                </c:pt>
                <c:pt idx="490">
                  <c:v>696.40830000000005</c:v>
                </c:pt>
                <c:pt idx="491">
                  <c:v>697.66460000000006</c:v>
                </c:pt>
                <c:pt idx="492">
                  <c:v>698.92090000000007</c:v>
                </c:pt>
                <c:pt idx="493">
                  <c:v>700.17720000000008</c:v>
                </c:pt>
                <c:pt idx="494">
                  <c:v>701.43350000000009</c:v>
                </c:pt>
                <c:pt idx="495">
                  <c:v>702.68979999999988</c:v>
                </c:pt>
                <c:pt idx="496">
                  <c:v>703.94609999999989</c:v>
                </c:pt>
                <c:pt idx="497">
                  <c:v>705.2023999999999</c:v>
                </c:pt>
                <c:pt idx="498">
                  <c:v>706.45869999999991</c:v>
                </c:pt>
                <c:pt idx="499">
                  <c:v>707.71499999999992</c:v>
                </c:pt>
                <c:pt idx="500">
                  <c:v>708.97129999999993</c:v>
                </c:pt>
                <c:pt idx="501">
                  <c:v>710.22759999999994</c:v>
                </c:pt>
                <c:pt idx="502">
                  <c:v>711.48389999999995</c:v>
                </c:pt>
                <c:pt idx="503">
                  <c:v>712.74019999999996</c:v>
                </c:pt>
                <c:pt idx="504">
                  <c:v>713.99649999999997</c:v>
                </c:pt>
                <c:pt idx="505">
                  <c:v>715.25279999999998</c:v>
                </c:pt>
                <c:pt idx="506">
                  <c:v>716.50909999999999</c:v>
                </c:pt>
                <c:pt idx="507">
                  <c:v>717.7654</c:v>
                </c:pt>
                <c:pt idx="508">
                  <c:v>719.02170000000001</c:v>
                </c:pt>
                <c:pt idx="509">
                  <c:v>720.27800000000002</c:v>
                </c:pt>
                <c:pt idx="510">
                  <c:v>721.53430000000003</c:v>
                </c:pt>
                <c:pt idx="511">
                  <c:v>722.79060000000004</c:v>
                </c:pt>
                <c:pt idx="512">
                  <c:v>724.04690000000005</c:v>
                </c:pt>
                <c:pt idx="513">
                  <c:v>725.30320000000006</c:v>
                </c:pt>
                <c:pt idx="514">
                  <c:v>726.55950000000007</c:v>
                </c:pt>
                <c:pt idx="515">
                  <c:v>727.81580000000008</c:v>
                </c:pt>
                <c:pt idx="516">
                  <c:v>729.07210000000009</c:v>
                </c:pt>
                <c:pt idx="517">
                  <c:v>730.32839999999987</c:v>
                </c:pt>
                <c:pt idx="518">
                  <c:v>731.58469999999988</c:v>
                </c:pt>
                <c:pt idx="519">
                  <c:v>732.84099999999989</c:v>
                </c:pt>
                <c:pt idx="520">
                  <c:v>734.0972999999999</c:v>
                </c:pt>
                <c:pt idx="521">
                  <c:v>735.35359999999991</c:v>
                </c:pt>
                <c:pt idx="522">
                  <c:v>736.60989999999993</c:v>
                </c:pt>
                <c:pt idx="523">
                  <c:v>737.86619999999994</c:v>
                </c:pt>
                <c:pt idx="524">
                  <c:v>739.12249999999995</c:v>
                </c:pt>
                <c:pt idx="525">
                  <c:v>740.37879999999996</c:v>
                </c:pt>
                <c:pt idx="526">
                  <c:v>741.63509999999997</c:v>
                </c:pt>
                <c:pt idx="527">
                  <c:v>742.89139999999998</c:v>
                </c:pt>
                <c:pt idx="528">
                  <c:v>744.14769999999999</c:v>
                </c:pt>
                <c:pt idx="529">
                  <c:v>745.404</c:v>
                </c:pt>
                <c:pt idx="530">
                  <c:v>746.66030000000001</c:v>
                </c:pt>
                <c:pt idx="531">
                  <c:v>747.91660000000002</c:v>
                </c:pt>
                <c:pt idx="532">
                  <c:v>749.17290000000003</c:v>
                </c:pt>
                <c:pt idx="533">
                  <c:v>750.42920000000004</c:v>
                </c:pt>
                <c:pt idx="534">
                  <c:v>751.68550000000005</c:v>
                </c:pt>
                <c:pt idx="535">
                  <c:v>752.94180000000006</c:v>
                </c:pt>
                <c:pt idx="536">
                  <c:v>754.19810000000007</c:v>
                </c:pt>
                <c:pt idx="537">
                  <c:v>755.45440000000008</c:v>
                </c:pt>
                <c:pt idx="538">
                  <c:v>756.71070000000009</c:v>
                </c:pt>
                <c:pt idx="539">
                  <c:v>757.96699999999987</c:v>
                </c:pt>
                <c:pt idx="540">
                  <c:v>759.22329999999988</c:v>
                </c:pt>
                <c:pt idx="541">
                  <c:v>760.47959999999989</c:v>
                </c:pt>
                <c:pt idx="542">
                  <c:v>761.7358999999999</c:v>
                </c:pt>
                <c:pt idx="543">
                  <c:v>762.99219999999991</c:v>
                </c:pt>
                <c:pt idx="544">
                  <c:v>764.24849999999992</c:v>
                </c:pt>
                <c:pt idx="545">
                  <c:v>765.50479999999993</c:v>
                </c:pt>
                <c:pt idx="546">
                  <c:v>766.76109999999994</c:v>
                </c:pt>
                <c:pt idx="547">
                  <c:v>768.01739999999995</c:v>
                </c:pt>
                <c:pt idx="548">
                  <c:v>769.27369999999996</c:v>
                </c:pt>
                <c:pt idx="549">
                  <c:v>770.53</c:v>
                </c:pt>
                <c:pt idx="550">
                  <c:v>771.78629999999998</c:v>
                </c:pt>
                <c:pt idx="551">
                  <c:v>773.04259999999999</c:v>
                </c:pt>
                <c:pt idx="552">
                  <c:v>774.2989</c:v>
                </c:pt>
                <c:pt idx="553">
                  <c:v>775.55520000000001</c:v>
                </c:pt>
                <c:pt idx="554">
                  <c:v>776.81150000000002</c:v>
                </c:pt>
                <c:pt idx="555">
                  <c:v>778.06780000000003</c:v>
                </c:pt>
                <c:pt idx="556">
                  <c:v>779.32410000000004</c:v>
                </c:pt>
                <c:pt idx="557">
                  <c:v>780.58040000000005</c:v>
                </c:pt>
                <c:pt idx="558">
                  <c:v>781.83670000000006</c:v>
                </c:pt>
                <c:pt idx="559">
                  <c:v>783.09300000000007</c:v>
                </c:pt>
                <c:pt idx="560">
                  <c:v>784.34930000000008</c:v>
                </c:pt>
                <c:pt idx="561">
                  <c:v>785.60560000000009</c:v>
                </c:pt>
                <c:pt idx="562">
                  <c:v>786.86189999999988</c:v>
                </c:pt>
                <c:pt idx="563">
                  <c:v>788.11819999999989</c:v>
                </c:pt>
                <c:pt idx="564">
                  <c:v>789.3744999999999</c:v>
                </c:pt>
                <c:pt idx="565">
                  <c:v>790.63079999999991</c:v>
                </c:pt>
                <c:pt idx="566">
                  <c:v>791.88709999999992</c:v>
                </c:pt>
                <c:pt idx="567">
                  <c:v>793.14339999999993</c:v>
                </c:pt>
                <c:pt idx="568">
                  <c:v>794.39969999999994</c:v>
                </c:pt>
                <c:pt idx="569">
                  <c:v>795.65599999999995</c:v>
                </c:pt>
                <c:pt idx="570">
                  <c:v>796.91229999999996</c:v>
                </c:pt>
                <c:pt idx="571">
                  <c:v>798.16859999999997</c:v>
                </c:pt>
                <c:pt idx="572">
                  <c:v>799.42489999999998</c:v>
                </c:pt>
                <c:pt idx="573">
                  <c:v>800.68119999999999</c:v>
                </c:pt>
                <c:pt idx="574">
                  <c:v>801.9375</c:v>
                </c:pt>
                <c:pt idx="575">
                  <c:v>803.19380000000001</c:v>
                </c:pt>
                <c:pt idx="576">
                  <c:v>804.45010000000002</c:v>
                </c:pt>
                <c:pt idx="577">
                  <c:v>805.70640000000003</c:v>
                </c:pt>
                <c:pt idx="578">
                  <c:v>806.96270000000004</c:v>
                </c:pt>
                <c:pt idx="579">
                  <c:v>808.21900000000005</c:v>
                </c:pt>
                <c:pt idx="580">
                  <c:v>809.47530000000006</c:v>
                </c:pt>
                <c:pt idx="581">
                  <c:v>810.73160000000007</c:v>
                </c:pt>
                <c:pt idx="582">
                  <c:v>811.98790000000008</c:v>
                </c:pt>
                <c:pt idx="583">
                  <c:v>813.24420000000009</c:v>
                </c:pt>
                <c:pt idx="584">
                  <c:v>814.50049999999987</c:v>
                </c:pt>
                <c:pt idx="585">
                  <c:v>815.75679999999988</c:v>
                </c:pt>
                <c:pt idx="586">
                  <c:v>817.01309999999989</c:v>
                </c:pt>
                <c:pt idx="587">
                  <c:v>818.26939999999991</c:v>
                </c:pt>
                <c:pt idx="588">
                  <c:v>819.52569999999992</c:v>
                </c:pt>
                <c:pt idx="589">
                  <c:v>820.78199999999993</c:v>
                </c:pt>
                <c:pt idx="590">
                  <c:v>822.03829999999994</c:v>
                </c:pt>
                <c:pt idx="591">
                  <c:v>823.29459999999995</c:v>
                </c:pt>
                <c:pt idx="592">
                  <c:v>824.55089999999996</c:v>
                </c:pt>
                <c:pt idx="593">
                  <c:v>825.80719999999997</c:v>
                </c:pt>
                <c:pt idx="594">
                  <c:v>827.06349999999998</c:v>
                </c:pt>
                <c:pt idx="595">
                  <c:v>828.31979999999999</c:v>
                </c:pt>
                <c:pt idx="596">
                  <c:v>829.5761</c:v>
                </c:pt>
                <c:pt idx="597">
                  <c:v>830.83240000000001</c:v>
                </c:pt>
                <c:pt idx="598">
                  <c:v>832.08870000000002</c:v>
                </c:pt>
                <c:pt idx="599">
                  <c:v>833.34500000000003</c:v>
                </c:pt>
                <c:pt idx="600">
                  <c:v>834.60130000000004</c:v>
                </c:pt>
                <c:pt idx="601">
                  <c:v>835.85760000000005</c:v>
                </c:pt>
                <c:pt idx="602">
                  <c:v>837.11390000000006</c:v>
                </c:pt>
                <c:pt idx="603">
                  <c:v>838.37020000000007</c:v>
                </c:pt>
                <c:pt idx="604">
                  <c:v>839.62650000000008</c:v>
                </c:pt>
                <c:pt idx="605">
                  <c:v>840.88280000000009</c:v>
                </c:pt>
                <c:pt idx="606">
                  <c:v>842.13909999999987</c:v>
                </c:pt>
                <c:pt idx="607">
                  <c:v>843.39539999999988</c:v>
                </c:pt>
                <c:pt idx="608">
                  <c:v>844.65169999999989</c:v>
                </c:pt>
                <c:pt idx="609">
                  <c:v>845.9079999999999</c:v>
                </c:pt>
                <c:pt idx="610">
                  <c:v>847.16429999999991</c:v>
                </c:pt>
                <c:pt idx="611">
                  <c:v>848.42059999999992</c:v>
                </c:pt>
                <c:pt idx="612">
                  <c:v>849.67689999999993</c:v>
                </c:pt>
                <c:pt idx="613">
                  <c:v>850.93319999999994</c:v>
                </c:pt>
                <c:pt idx="614">
                  <c:v>852.18949999999995</c:v>
                </c:pt>
                <c:pt idx="615">
                  <c:v>853.44579999999996</c:v>
                </c:pt>
                <c:pt idx="616">
                  <c:v>854.70209999999997</c:v>
                </c:pt>
                <c:pt idx="617">
                  <c:v>855.95839999999998</c:v>
                </c:pt>
                <c:pt idx="618">
                  <c:v>857.21469999999999</c:v>
                </c:pt>
                <c:pt idx="619">
                  <c:v>858.471</c:v>
                </c:pt>
                <c:pt idx="620">
                  <c:v>859.72730000000001</c:v>
                </c:pt>
                <c:pt idx="621">
                  <c:v>860.98360000000002</c:v>
                </c:pt>
                <c:pt idx="622">
                  <c:v>862.23990000000003</c:v>
                </c:pt>
                <c:pt idx="623">
                  <c:v>863.49620000000004</c:v>
                </c:pt>
                <c:pt idx="624">
                  <c:v>864.75250000000005</c:v>
                </c:pt>
                <c:pt idx="625">
                  <c:v>866.00880000000006</c:v>
                </c:pt>
                <c:pt idx="626">
                  <c:v>867.26510000000007</c:v>
                </c:pt>
                <c:pt idx="627">
                  <c:v>868.52140000000009</c:v>
                </c:pt>
                <c:pt idx="628">
                  <c:v>869.77769999999987</c:v>
                </c:pt>
                <c:pt idx="629">
                  <c:v>871.03399999999988</c:v>
                </c:pt>
                <c:pt idx="630">
                  <c:v>872.29029999999989</c:v>
                </c:pt>
                <c:pt idx="631">
                  <c:v>873.5465999999999</c:v>
                </c:pt>
                <c:pt idx="632">
                  <c:v>874.80289999999991</c:v>
                </c:pt>
                <c:pt idx="633">
                  <c:v>876.05919999999992</c:v>
                </c:pt>
                <c:pt idx="634">
                  <c:v>877.31549999999993</c:v>
                </c:pt>
                <c:pt idx="635">
                  <c:v>878.57179999999994</c:v>
                </c:pt>
                <c:pt idx="636">
                  <c:v>879.82809999999995</c:v>
                </c:pt>
                <c:pt idx="637">
                  <c:v>881.08439999999996</c:v>
                </c:pt>
                <c:pt idx="638">
                  <c:v>882.34069999999997</c:v>
                </c:pt>
                <c:pt idx="639">
                  <c:v>883.59699999999998</c:v>
                </c:pt>
                <c:pt idx="640">
                  <c:v>884.85329999999999</c:v>
                </c:pt>
                <c:pt idx="641">
                  <c:v>886.1096</c:v>
                </c:pt>
                <c:pt idx="642">
                  <c:v>887.36590000000001</c:v>
                </c:pt>
                <c:pt idx="643">
                  <c:v>888.62220000000002</c:v>
                </c:pt>
                <c:pt idx="644">
                  <c:v>889.87850000000003</c:v>
                </c:pt>
                <c:pt idx="645">
                  <c:v>891.13480000000004</c:v>
                </c:pt>
                <c:pt idx="646">
                  <c:v>892.39110000000005</c:v>
                </c:pt>
                <c:pt idx="647">
                  <c:v>893.64740000000006</c:v>
                </c:pt>
                <c:pt idx="648">
                  <c:v>894.90370000000007</c:v>
                </c:pt>
                <c:pt idx="649">
                  <c:v>896.16000000000008</c:v>
                </c:pt>
                <c:pt idx="650">
                  <c:v>897.41630000000009</c:v>
                </c:pt>
                <c:pt idx="651">
                  <c:v>898.67259999999987</c:v>
                </c:pt>
                <c:pt idx="652">
                  <c:v>899.92889999999989</c:v>
                </c:pt>
                <c:pt idx="653">
                  <c:v>901.1851999999999</c:v>
                </c:pt>
                <c:pt idx="654">
                  <c:v>902.44149999999991</c:v>
                </c:pt>
                <c:pt idx="655">
                  <c:v>903.69779999999992</c:v>
                </c:pt>
                <c:pt idx="656">
                  <c:v>904.95409999999993</c:v>
                </c:pt>
                <c:pt idx="657">
                  <c:v>906.21039999999994</c:v>
                </c:pt>
                <c:pt idx="658">
                  <c:v>907.46669999999995</c:v>
                </c:pt>
                <c:pt idx="659">
                  <c:v>908.72299999999996</c:v>
                </c:pt>
                <c:pt idx="660">
                  <c:v>909.97929999999997</c:v>
                </c:pt>
                <c:pt idx="661">
                  <c:v>911.23559999999998</c:v>
                </c:pt>
                <c:pt idx="662">
                  <c:v>912.49189999999999</c:v>
                </c:pt>
                <c:pt idx="663">
                  <c:v>913.7482</c:v>
                </c:pt>
                <c:pt idx="664">
                  <c:v>915.00450000000001</c:v>
                </c:pt>
                <c:pt idx="665">
                  <c:v>916.26080000000002</c:v>
                </c:pt>
                <c:pt idx="666">
                  <c:v>917.51710000000003</c:v>
                </c:pt>
                <c:pt idx="667">
                  <c:v>918.77340000000004</c:v>
                </c:pt>
                <c:pt idx="668">
                  <c:v>920.02970000000005</c:v>
                </c:pt>
                <c:pt idx="669">
                  <c:v>921.28600000000006</c:v>
                </c:pt>
                <c:pt idx="670">
                  <c:v>922.54230000000007</c:v>
                </c:pt>
                <c:pt idx="671">
                  <c:v>923.79860000000008</c:v>
                </c:pt>
                <c:pt idx="672">
                  <c:v>925.05490000000009</c:v>
                </c:pt>
                <c:pt idx="673">
                  <c:v>926.31119999999987</c:v>
                </c:pt>
                <c:pt idx="674">
                  <c:v>927.56749999999988</c:v>
                </c:pt>
                <c:pt idx="675">
                  <c:v>928.82379999999989</c:v>
                </c:pt>
                <c:pt idx="676">
                  <c:v>930.0800999999999</c:v>
                </c:pt>
                <c:pt idx="677">
                  <c:v>931.33639999999991</c:v>
                </c:pt>
                <c:pt idx="678">
                  <c:v>932.59269999999992</c:v>
                </c:pt>
                <c:pt idx="679">
                  <c:v>933.84899999999993</c:v>
                </c:pt>
                <c:pt idx="680">
                  <c:v>935.10529999999994</c:v>
                </c:pt>
                <c:pt idx="681">
                  <c:v>936.36159999999995</c:v>
                </c:pt>
                <c:pt idx="682">
                  <c:v>937.61789999999996</c:v>
                </c:pt>
                <c:pt idx="683">
                  <c:v>938.87419999999997</c:v>
                </c:pt>
                <c:pt idx="684">
                  <c:v>940.13049999999998</c:v>
                </c:pt>
                <c:pt idx="685">
                  <c:v>941.38679999999999</c:v>
                </c:pt>
                <c:pt idx="686">
                  <c:v>942.6431</c:v>
                </c:pt>
                <c:pt idx="687">
                  <c:v>943.89940000000001</c:v>
                </c:pt>
                <c:pt idx="688">
                  <c:v>945.15570000000002</c:v>
                </c:pt>
                <c:pt idx="689">
                  <c:v>946.41200000000003</c:v>
                </c:pt>
                <c:pt idx="690">
                  <c:v>947.66830000000004</c:v>
                </c:pt>
                <c:pt idx="691">
                  <c:v>948.92460000000005</c:v>
                </c:pt>
                <c:pt idx="692">
                  <c:v>950.18090000000007</c:v>
                </c:pt>
                <c:pt idx="693">
                  <c:v>951.43720000000008</c:v>
                </c:pt>
                <c:pt idx="694">
                  <c:v>952.69350000000009</c:v>
                </c:pt>
                <c:pt idx="695">
                  <c:v>953.94979999999987</c:v>
                </c:pt>
                <c:pt idx="696">
                  <c:v>955.20609999999988</c:v>
                </c:pt>
                <c:pt idx="697">
                  <c:v>956.46239999999989</c:v>
                </c:pt>
                <c:pt idx="698">
                  <c:v>957.7186999999999</c:v>
                </c:pt>
                <c:pt idx="699">
                  <c:v>958.97499999999991</c:v>
                </c:pt>
                <c:pt idx="700">
                  <c:v>960.23129999999992</c:v>
                </c:pt>
                <c:pt idx="701">
                  <c:v>961.48759999999993</c:v>
                </c:pt>
                <c:pt idx="702">
                  <c:v>962.74389999999994</c:v>
                </c:pt>
                <c:pt idx="703">
                  <c:v>964.00019999999995</c:v>
                </c:pt>
                <c:pt idx="704">
                  <c:v>965.25649999999996</c:v>
                </c:pt>
                <c:pt idx="705">
                  <c:v>966.51279999999997</c:v>
                </c:pt>
                <c:pt idx="706">
                  <c:v>967.76909999999998</c:v>
                </c:pt>
                <c:pt idx="707">
                  <c:v>969.02539999999999</c:v>
                </c:pt>
                <c:pt idx="708">
                  <c:v>970.2817</c:v>
                </c:pt>
                <c:pt idx="709">
                  <c:v>971.53800000000001</c:v>
                </c:pt>
                <c:pt idx="710">
                  <c:v>972.79430000000002</c:v>
                </c:pt>
                <c:pt idx="711">
                  <c:v>974.05060000000003</c:v>
                </c:pt>
                <c:pt idx="712">
                  <c:v>975.30690000000004</c:v>
                </c:pt>
                <c:pt idx="713">
                  <c:v>976.56320000000005</c:v>
                </c:pt>
                <c:pt idx="714">
                  <c:v>977.81950000000006</c:v>
                </c:pt>
                <c:pt idx="715">
                  <c:v>979.07580000000007</c:v>
                </c:pt>
                <c:pt idx="716">
                  <c:v>980.33210000000008</c:v>
                </c:pt>
                <c:pt idx="717">
                  <c:v>981.58839999999987</c:v>
                </c:pt>
                <c:pt idx="718">
                  <c:v>982.84469999999988</c:v>
                </c:pt>
                <c:pt idx="719">
                  <c:v>984.10099999999989</c:v>
                </c:pt>
                <c:pt idx="720">
                  <c:v>985.3572999999999</c:v>
                </c:pt>
                <c:pt idx="721">
                  <c:v>986.61359999999991</c:v>
                </c:pt>
                <c:pt idx="722">
                  <c:v>987.86989999999992</c:v>
                </c:pt>
                <c:pt idx="723">
                  <c:v>989.12619999999993</c:v>
                </c:pt>
                <c:pt idx="724">
                  <c:v>990.38249999999994</c:v>
                </c:pt>
                <c:pt idx="725">
                  <c:v>991.63879999999995</c:v>
                </c:pt>
                <c:pt idx="726">
                  <c:v>992.89509999999996</c:v>
                </c:pt>
                <c:pt idx="727">
                  <c:v>994.15139999999997</c:v>
                </c:pt>
                <c:pt idx="728">
                  <c:v>995.40769999999998</c:v>
                </c:pt>
                <c:pt idx="729">
                  <c:v>996.66399999999999</c:v>
                </c:pt>
                <c:pt idx="730">
                  <c:v>997.9203</c:v>
                </c:pt>
                <c:pt idx="731">
                  <c:v>999.17660000000001</c:v>
                </c:pt>
                <c:pt idx="732">
                  <c:v>1000.4329</c:v>
                </c:pt>
                <c:pt idx="733">
                  <c:v>1001.6892</c:v>
                </c:pt>
                <c:pt idx="734">
                  <c:v>1002.9455</c:v>
                </c:pt>
                <c:pt idx="735">
                  <c:v>1004.2018</c:v>
                </c:pt>
                <c:pt idx="736">
                  <c:v>1005.4581000000001</c:v>
                </c:pt>
                <c:pt idx="737">
                  <c:v>1006.7144000000001</c:v>
                </c:pt>
                <c:pt idx="738">
                  <c:v>1007.9707000000001</c:v>
                </c:pt>
                <c:pt idx="739">
                  <c:v>1009.2270000000001</c:v>
                </c:pt>
                <c:pt idx="740">
                  <c:v>1010.4832999999999</c:v>
                </c:pt>
                <c:pt idx="741">
                  <c:v>1011.7395999999999</c:v>
                </c:pt>
                <c:pt idx="742">
                  <c:v>1012.9958999999999</c:v>
                </c:pt>
                <c:pt idx="743">
                  <c:v>1014.2521999999999</c:v>
                </c:pt>
                <c:pt idx="744">
                  <c:v>1015.5084999999999</c:v>
                </c:pt>
                <c:pt idx="745">
                  <c:v>1016.7647999999999</c:v>
                </c:pt>
                <c:pt idx="746">
                  <c:v>1018.0210999999999</c:v>
                </c:pt>
                <c:pt idx="747">
                  <c:v>1019.2773999999999</c:v>
                </c:pt>
                <c:pt idx="748">
                  <c:v>1020.5337</c:v>
                </c:pt>
                <c:pt idx="749">
                  <c:v>1021.79</c:v>
                </c:pt>
                <c:pt idx="750">
                  <c:v>1023.0463</c:v>
                </c:pt>
                <c:pt idx="751">
                  <c:v>1024.3026</c:v>
                </c:pt>
                <c:pt idx="752">
                  <c:v>1025.5589</c:v>
                </c:pt>
                <c:pt idx="753">
                  <c:v>1026.8152</c:v>
                </c:pt>
                <c:pt idx="754">
                  <c:v>1028.0715</c:v>
                </c:pt>
                <c:pt idx="755">
                  <c:v>1029.3278</c:v>
                </c:pt>
                <c:pt idx="756">
                  <c:v>1030.5841</c:v>
                </c:pt>
                <c:pt idx="757">
                  <c:v>1031.8404</c:v>
                </c:pt>
                <c:pt idx="758">
                  <c:v>1033.0967000000001</c:v>
                </c:pt>
                <c:pt idx="759">
                  <c:v>1034.3530000000001</c:v>
                </c:pt>
                <c:pt idx="760">
                  <c:v>1035.6093000000001</c:v>
                </c:pt>
                <c:pt idx="761">
                  <c:v>1036.8656000000001</c:v>
                </c:pt>
                <c:pt idx="762">
                  <c:v>1038.1218999999999</c:v>
                </c:pt>
                <c:pt idx="763">
                  <c:v>1039.3781999999999</c:v>
                </c:pt>
                <c:pt idx="764">
                  <c:v>1040.6344999999999</c:v>
                </c:pt>
                <c:pt idx="765">
                  <c:v>1041.8907999999999</c:v>
                </c:pt>
                <c:pt idx="766">
                  <c:v>1043.1470999999999</c:v>
                </c:pt>
                <c:pt idx="767">
                  <c:v>1044.4033999999999</c:v>
                </c:pt>
                <c:pt idx="768">
                  <c:v>1045.6596999999999</c:v>
                </c:pt>
                <c:pt idx="769">
                  <c:v>1046.9159999999999</c:v>
                </c:pt>
                <c:pt idx="770">
                  <c:v>1048.1723</c:v>
                </c:pt>
                <c:pt idx="771">
                  <c:v>1049.4286</c:v>
                </c:pt>
                <c:pt idx="772">
                  <c:v>1050.6849</c:v>
                </c:pt>
                <c:pt idx="773">
                  <c:v>1051.9412</c:v>
                </c:pt>
                <c:pt idx="774">
                  <c:v>1053.1975</c:v>
                </c:pt>
                <c:pt idx="775">
                  <c:v>1054.4538</c:v>
                </c:pt>
                <c:pt idx="776">
                  <c:v>1055.7101</c:v>
                </c:pt>
                <c:pt idx="777">
                  <c:v>1056.9664</c:v>
                </c:pt>
                <c:pt idx="778">
                  <c:v>1058.2227</c:v>
                </c:pt>
                <c:pt idx="779">
                  <c:v>1059.479</c:v>
                </c:pt>
                <c:pt idx="780">
                  <c:v>1060.7353000000001</c:v>
                </c:pt>
                <c:pt idx="781">
                  <c:v>1061.9916000000001</c:v>
                </c:pt>
                <c:pt idx="782">
                  <c:v>1063.2479000000001</c:v>
                </c:pt>
                <c:pt idx="783">
                  <c:v>1064.5042000000001</c:v>
                </c:pt>
                <c:pt idx="784">
                  <c:v>1065.7604999999999</c:v>
                </c:pt>
                <c:pt idx="785">
                  <c:v>1067.0167999999999</c:v>
                </c:pt>
                <c:pt idx="786">
                  <c:v>1068.2730999999999</c:v>
                </c:pt>
                <c:pt idx="787">
                  <c:v>1069.5293999999999</c:v>
                </c:pt>
                <c:pt idx="788">
                  <c:v>1070.7856999999999</c:v>
                </c:pt>
                <c:pt idx="789">
                  <c:v>1072.0419999999999</c:v>
                </c:pt>
                <c:pt idx="790">
                  <c:v>1073.2982999999999</c:v>
                </c:pt>
                <c:pt idx="791">
                  <c:v>1074.5545999999999</c:v>
                </c:pt>
                <c:pt idx="792">
                  <c:v>1075.8108999999999</c:v>
                </c:pt>
                <c:pt idx="793">
                  <c:v>1077.0672</c:v>
                </c:pt>
                <c:pt idx="794">
                  <c:v>1078.3235</c:v>
                </c:pt>
                <c:pt idx="795">
                  <c:v>1079.5798</c:v>
                </c:pt>
                <c:pt idx="796">
                  <c:v>1080.8361</c:v>
                </c:pt>
                <c:pt idx="797">
                  <c:v>1082.0924</c:v>
                </c:pt>
                <c:pt idx="798">
                  <c:v>1083.3487</c:v>
                </c:pt>
                <c:pt idx="799">
                  <c:v>1084.605</c:v>
                </c:pt>
                <c:pt idx="800">
                  <c:v>1085.8613</c:v>
                </c:pt>
                <c:pt idx="801">
                  <c:v>1087.1176</c:v>
                </c:pt>
                <c:pt idx="802">
                  <c:v>1088.3739</c:v>
                </c:pt>
                <c:pt idx="803">
                  <c:v>1089.6302000000001</c:v>
                </c:pt>
                <c:pt idx="804">
                  <c:v>1090.8865000000001</c:v>
                </c:pt>
                <c:pt idx="805">
                  <c:v>1092.1428000000001</c:v>
                </c:pt>
                <c:pt idx="806">
                  <c:v>1093.3990999999999</c:v>
                </c:pt>
                <c:pt idx="807">
                  <c:v>1094.6553999999999</c:v>
                </c:pt>
                <c:pt idx="808">
                  <c:v>1095.9116999999999</c:v>
                </c:pt>
                <c:pt idx="809">
                  <c:v>1097.1679999999999</c:v>
                </c:pt>
                <c:pt idx="810">
                  <c:v>1098.4242999999999</c:v>
                </c:pt>
                <c:pt idx="811">
                  <c:v>1099.6805999999999</c:v>
                </c:pt>
                <c:pt idx="812">
                  <c:v>1100.9368999999999</c:v>
                </c:pt>
                <c:pt idx="813">
                  <c:v>1102.1931999999999</c:v>
                </c:pt>
                <c:pt idx="814">
                  <c:v>1103.4494999999999</c:v>
                </c:pt>
                <c:pt idx="815">
                  <c:v>1104.7058</c:v>
                </c:pt>
                <c:pt idx="816">
                  <c:v>1105.9621</c:v>
                </c:pt>
                <c:pt idx="817">
                  <c:v>1107.2184</c:v>
                </c:pt>
                <c:pt idx="818">
                  <c:v>1108.4747</c:v>
                </c:pt>
                <c:pt idx="819">
                  <c:v>1109.731</c:v>
                </c:pt>
                <c:pt idx="820">
                  <c:v>1110.9873</c:v>
                </c:pt>
                <c:pt idx="821">
                  <c:v>1112.2436</c:v>
                </c:pt>
                <c:pt idx="822">
                  <c:v>1113.4999</c:v>
                </c:pt>
                <c:pt idx="823">
                  <c:v>1114.7562</c:v>
                </c:pt>
                <c:pt idx="824">
                  <c:v>1116.0125</c:v>
                </c:pt>
                <c:pt idx="825">
                  <c:v>1117.2688000000001</c:v>
                </c:pt>
                <c:pt idx="826">
                  <c:v>1118.5251000000001</c:v>
                </c:pt>
                <c:pt idx="827">
                  <c:v>1119.7814000000001</c:v>
                </c:pt>
                <c:pt idx="828">
                  <c:v>1121.0377000000001</c:v>
                </c:pt>
                <c:pt idx="829">
                  <c:v>1122.2940000000001</c:v>
                </c:pt>
                <c:pt idx="830">
                  <c:v>1123.5503000000001</c:v>
                </c:pt>
                <c:pt idx="831">
                  <c:v>1124.8066000000001</c:v>
                </c:pt>
                <c:pt idx="832">
                  <c:v>1126.0629000000001</c:v>
                </c:pt>
                <c:pt idx="833">
                  <c:v>1127.3192000000001</c:v>
                </c:pt>
                <c:pt idx="834">
                  <c:v>1128.5754999999999</c:v>
                </c:pt>
                <c:pt idx="835">
                  <c:v>1129.8317999999999</c:v>
                </c:pt>
                <c:pt idx="836">
                  <c:v>1131.0880999999999</c:v>
                </c:pt>
                <c:pt idx="837">
                  <c:v>1132.3444</c:v>
                </c:pt>
                <c:pt idx="838">
                  <c:v>1133.6007</c:v>
                </c:pt>
                <c:pt idx="839">
                  <c:v>1134.857</c:v>
                </c:pt>
                <c:pt idx="840">
                  <c:v>1136.1133</c:v>
                </c:pt>
                <c:pt idx="841">
                  <c:v>1137.3696</c:v>
                </c:pt>
                <c:pt idx="842">
                  <c:v>1138.6259</c:v>
                </c:pt>
                <c:pt idx="843">
                  <c:v>1139.8822</c:v>
                </c:pt>
                <c:pt idx="844">
                  <c:v>1141.1385</c:v>
                </c:pt>
                <c:pt idx="845">
                  <c:v>1142.3948</c:v>
                </c:pt>
                <c:pt idx="846">
                  <c:v>1143.6511</c:v>
                </c:pt>
                <c:pt idx="847">
                  <c:v>1144.9074000000001</c:v>
                </c:pt>
                <c:pt idx="848">
                  <c:v>1146.1637000000001</c:v>
                </c:pt>
                <c:pt idx="849">
                  <c:v>1147.42</c:v>
                </c:pt>
                <c:pt idx="850">
                  <c:v>1148.6763000000001</c:v>
                </c:pt>
                <c:pt idx="851">
                  <c:v>1149.9326000000001</c:v>
                </c:pt>
                <c:pt idx="852">
                  <c:v>1151.1889000000001</c:v>
                </c:pt>
                <c:pt idx="853">
                  <c:v>1152.4452000000001</c:v>
                </c:pt>
                <c:pt idx="854">
                  <c:v>1153.7015000000001</c:v>
                </c:pt>
                <c:pt idx="855">
                  <c:v>1154.9578000000001</c:v>
                </c:pt>
                <c:pt idx="856">
                  <c:v>1156.2141000000001</c:v>
                </c:pt>
                <c:pt idx="857">
                  <c:v>1157.4703999999999</c:v>
                </c:pt>
                <c:pt idx="858">
                  <c:v>1158.7266999999999</c:v>
                </c:pt>
                <c:pt idx="859">
                  <c:v>1159.9829999999999</c:v>
                </c:pt>
                <c:pt idx="860">
                  <c:v>1161.2393</c:v>
                </c:pt>
                <c:pt idx="861">
                  <c:v>1162.4956</c:v>
                </c:pt>
                <c:pt idx="862">
                  <c:v>1163.7519</c:v>
                </c:pt>
                <c:pt idx="863">
                  <c:v>1165.0082</c:v>
                </c:pt>
                <c:pt idx="864">
                  <c:v>1166.2645</c:v>
                </c:pt>
                <c:pt idx="865">
                  <c:v>1167.5208</c:v>
                </c:pt>
                <c:pt idx="866">
                  <c:v>1168.7771</c:v>
                </c:pt>
                <c:pt idx="867">
                  <c:v>1170.0334</c:v>
                </c:pt>
                <c:pt idx="868">
                  <c:v>1171.2897</c:v>
                </c:pt>
                <c:pt idx="869">
                  <c:v>1172.546</c:v>
                </c:pt>
                <c:pt idx="870">
                  <c:v>1173.8023000000001</c:v>
                </c:pt>
                <c:pt idx="871">
                  <c:v>1175.0586000000001</c:v>
                </c:pt>
                <c:pt idx="872">
                  <c:v>1176.3149000000001</c:v>
                </c:pt>
                <c:pt idx="873">
                  <c:v>1177.5712000000001</c:v>
                </c:pt>
                <c:pt idx="874">
                  <c:v>1178.8275000000001</c:v>
                </c:pt>
                <c:pt idx="875">
                  <c:v>1180.0838000000001</c:v>
                </c:pt>
                <c:pt idx="876">
                  <c:v>1181.3401000000001</c:v>
                </c:pt>
                <c:pt idx="877">
                  <c:v>1182.5964000000001</c:v>
                </c:pt>
                <c:pt idx="878">
                  <c:v>1183.8527000000001</c:v>
                </c:pt>
                <c:pt idx="879">
                  <c:v>1185.1089999999999</c:v>
                </c:pt>
                <c:pt idx="880">
                  <c:v>1186.3652999999999</c:v>
                </c:pt>
                <c:pt idx="881">
                  <c:v>1187.6215999999999</c:v>
                </c:pt>
                <c:pt idx="882">
                  <c:v>1188.8779</c:v>
                </c:pt>
                <c:pt idx="883">
                  <c:v>1190.1342</c:v>
                </c:pt>
                <c:pt idx="884">
                  <c:v>1191.3905</c:v>
                </c:pt>
                <c:pt idx="885">
                  <c:v>1192.6468</c:v>
                </c:pt>
                <c:pt idx="886">
                  <c:v>1193.9031</c:v>
                </c:pt>
                <c:pt idx="887">
                  <c:v>1195.1594</c:v>
                </c:pt>
                <c:pt idx="888">
                  <c:v>1196.4157</c:v>
                </c:pt>
                <c:pt idx="889">
                  <c:v>1197.672</c:v>
                </c:pt>
                <c:pt idx="890">
                  <c:v>1198.9283</c:v>
                </c:pt>
                <c:pt idx="891">
                  <c:v>1200.1846</c:v>
                </c:pt>
                <c:pt idx="892">
                  <c:v>1201.4409000000001</c:v>
                </c:pt>
                <c:pt idx="893">
                  <c:v>1202.6972000000001</c:v>
                </c:pt>
                <c:pt idx="894">
                  <c:v>1203.9535000000001</c:v>
                </c:pt>
                <c:pt idx="895">
                  <c:v>1205.2098000000001</c:v>
                </c:pt>
                <c:pt idx="896">
                  <c:v>1206.4661000000001</c:v>
                </c:pt>
                <c:pt idx="897">
                  <c:v>1207.7224000000001</c:v>
                </c:pt>
                <c:pt idx="898">
                  <c:v>1208.9787000000001</c:v>
                </c:pt>
                <c:pt idx="899">
                  <c:v>1210.2350000000001</c:v>
                </c:pt>
                <c:pt idx="900">
                  <c:v>1211.4913000000001</c:v>
                </c:pt>
                <c:pt idx="901">
                  <c:v>1212.7475999999999</c:v>
                </c:pt>
                <c:pt idx="902">
                  <c:v>1214.0038999999999</c:v>
                </c:pt>
                <c:pt idx="903">
                  <c:v>1215.2601999999999</c:v>
                </c:pt>
                <c:pt idx="904">
                  <c:v>1216.5165</c:v>
                </c:pt>
                <c:pt idx="905">
                  <c:v>1217.7728</c:v>
                </c:pt>
                <c:pt idx="906">
                  <c:v>1219.0291</c:v>
                </c:pt>
                <c:pt idx="907">
                  <c:v>1220.2854</c:v>
                </c:pt>
                <c:pt idx="908">
                  <c:v>1221.5417</c:v>
                </c:pt>
                <c:pt idx="909">
                  <c:v>1222.798</c:v>
                </c:pt>
                <c:pt idx="910">
                  <c:v>1224.0543</c:v>
                </c:pt>
                <c:pt idx="911">
                  <c:v>1225.3106</c:v>
                </c:pt>
                <c:pt idx="912">
                  <c:v>1226.5669</c:v>
                </c:pt>
                <c:pt idx="913">
                  <c:v>1227.8232</c:v>
                </c:pt>
                <c:pt idx="914">
                  <c:v>1229.0795000000001</c:v>
                </c:pt>
                <c:pt idx="915">
                  <c:v>1230.3358000000001</c:v>
                </c:pt>
                <c:pt idx="916">
                  <c:v>1231.5921000000001</c:v>
                </c:pt>
                <c:pt idx="917">
                  <c:v>1232.8484000000001</c:v>
                </c:pt>
                <c:pt idx="918">
                  <c:v>1234.1047000000001</c:v>
                </c:pt>
                <c:pt idx="919">
                  <c:v>1235.3610000000001</c:v>
                </c:pt>
                <c:pt idx="920">
                  <c:v>1236.6173000000001</c:v>
                </c:pt>
                <c:pt idx="921">
                  <c:v>1237.8736000000001</c:v>
                </c:pt>
                <c:pt idx="922">
                  <c:v>1239.1299000000001</c:v>
                </c:pt>
                <c:pt idx="923">
                  <c:v>1240.3861999999999</c:v>
                </c:pt>
                <c:pt idx="924">
                  <c:v>1241.6424999999999</c:v>
                </c:pt>
                <c:pt idx="925">
                  <c:v>1242.8987999999999</c:v>
                </c:pt>
                <c:pt idx="926">
                  <c:v>1244.1550999999999</c:v>
                </c:pt>
                <c:pt idx="927">
                  <c:v>1245.4114</c:v>
                </c:pt>
                <c:pt idx="928">
                  <c:v>1246.6677</c:v>
                </c:pt>
                <c:pt idx="929">
                  <c:v>1247.924</c:v>
                </c:pt>
                <c:pt idx="930">
                  <c:v>1249.1803</c:v>
                </c:pt>
                <c:pt idx="931">
                  <c:v>1250.4366</c:v>
                </c:pt>
                <c:pt idx="932">
                  <c:v>1251.6929</c:v>
                </c:pt>
                <c:pt idx="933">
                  <c:v>1252.9492</c:v>
                </c:pt>
                <c:pt idx="934">
                  <c:v>1254.2055</c:v>
                </c:pt>
                <c:pt idx="935">
                  <c:v>1255.4618</c:v>
                </c:pt>
                <c:pt idx="936">
                  <c:v>1256.7181</c:v>
                </c:pt>
                <c:pt idx="937">
                  <c:v>1257.9744000000001</c:v>
                </c:pt>
                <c:pt idx="938">
                  <c:v>1259.2307000000001</c:v>
                </c:pt>
                <c:pt idx="939">
                  <c:v>1260.4870000000001</c:v>
                </c:pt>
                <c:pt idx="940">
                  <c:v>1261.7433000000001</c:v>
                </c:pt>
                <c:pt idx="941">
                  <c:v>1262.9996000000001</c:v>
                </c:pt>
                <c:pt idx="942">
                  <c:v>1264.2559000000001</c:v>
                </c:pt>
                <c:pt idx="943">
                  <c:v>1265.5122000000001</c:v>
                </c:pt>
                <c:pt idx="944">
                  <c:v>1266.7685000000001</c:v>
                </c:pt>
                <c:pt idx="945">
                  <c:v>1268.0248000000001</c:v>
                </c:pt>
                <c:pt idx="946">
                  <c:v>1269.2810999999999</c:v>
                </c:pt>
                <c:pt idx="947">
                  <c:v>1270.5373999999999</c:v>
                </c:pt>
                <c:pt idx="948">
                  <c:v>1271.7936999999999</c:v>
                </c:pt>
                <c:pt idx="949">
                  <c:v>1273.05</c:v>
                </c:pt>
                <c:pt idx="950">
                  <c:v>1274.3063</c:v>
                </c:pt>
                <c:pt idx="951">
                  <c:v>1275.5626</c:v>
                </c:pt>
                <c:pt idx="952">
                  <c:v>1276.8189</c:v>
                </c:pt>
                <c:pt idx="953">
                  <c:v>1278.0752</c:v>
                </c:pt>
                <c:pt idx="954">
                  <c:v>1279.3315</c:v>
                </c:pt>
                <c:pt idx="955">
                  <c:v>1280.5878</c:v>
                </c:pt>
                <c:pt idx="956">
                  <c:v>1281.8441</c:v>
                </c:pt>
                <c:pt idx="957">
                  <c:v>1283.1004</c:v>
                </c:pt>
                <c:pt idx="958">
                  <c:v>1284.3567</c:v>
                </c:pt>
                <c:pt idx="959">
                  <c:v>1285.6130000000001</c:v>
                </c:pt>
                <c:pt idx="960">
                  <c:v>1286.8693000000001</c:v>
                </c:pt>
                <c:pt idx="961">
                  <c:v>1288.1256000000001</c:v>
                </c:pt>
                <c:pt idx="962">
                  <c:v>1289.3819000000001</c:v>
                </c:pt>
                <c:pt idx="963">
                  <c:v>1290.6382000000001</c:v>
                </c:pt>
                <c:pt idx="964">
                  <c:v>1291.8945000000001</c:v>
                </c:pt>
                <c:pt idx="965">
                  <c:v>1293.1508000000001</c:v>
                </c:pt>
                <c:pt idx="966">
                  <c:v>1294.4071000000001</c:v>
                </c:pt>
                <c:pt idx="967">
                  <c:v>1295.6634000000001</c:v>
                </c:pt>
                <c:pt idx="968">
                  <c:v>1296.9196999999999</c:v>
                </c:pt>
                <c:pt idx="969">
                  <c:v>1298.1759999999999</c:v>
                </c:pt>
                <c:pt idx="970">
                  <c:v>1299.4322999999999</c:v>
                </c:pt>
                <c:pt idx="971">
                  <c:v>1300.6886</c:v>
                </c:pt>
                <c:pt idx="972">
                  <c:v>1301.9449</c:v>
                </c:pt>
                <c:pt idx="973">
                  <c:v>1303.2012</c:v>
                </c:pt>
                <c:pt idx="974">
                  <c:v>1304.4575</c:v>
                </c:pt>
                <c:pt idx="975">
                  <c:v>1305.7138</c:v>
                </c:pt>
                <c:pt idx="976">
                  <c:v>1306.9701</c:v>
                </c:pt>
                <c:pt idx="977">
                  <c:v>1308.2264</c:v>
                </c:pt>
                <c:pt idx="978">
                  <c:v>1309.4827</c:v>
                </c:pt>
                <c:pt idx="979">
                  <c:v>1310.739</c:v>
                </c:pt>
                <c:pt idx="980">
                  <c:v>1311.9953</c:v>
                </c:pt>
                <c:pt idx="981">
                  <c:v>1313.2516000000001</c:v>
                </c:pt>
                <c:pt idx="982">
                  <c:v>1314.5079000000001</c:v>
                </c:pt>
                <c:pt idx="983">
                  <c:v>1315.7642000000001</c:v>
                </c:pt>
                <c:pt idx="984">
                  <c:v>1317.0205000000001</c:v>
                </c:pt>
                <c:pt idx="985">
                  <c:v>1318.2768000000001</c:v>
                </c:pt>
                <c:pt idx="986">
                  <c:v>1319.5331000000001</c:v>
                </c:pt>
                <c:pt idx="987">
                  <c:v>1320.7894000000001</c:v>
                </c:pt>
                <c:pt idx="988">
                  <c:v>1322.0457000000001</c:v>
                </c:pt>
                <c:pt idx="989">
                  <c:v>1323.3020000000001</c:v>
                </c:pt>
                <c:pt idx="990">
                  <c:v>1324.5582999999999</c:v>
                </c:pt>
                <c:pt idx="991">
                  <c:v>1325.8145999999999</c:v>
                </c:pt>
                <c:pt idx="992">
                  <c:v>1327.0708999999999</c:v>
                </c:pt>
                <c:pt idx="993">
                  <c:v>1328.3271999999999</c:v>
                </c:pt>
                <c:pt idx="994">
                  <c:v>1329.5835</c:v>
                </c:pt>
                <c:pt idx="995">
                  <c:v>1330.8398</c:v>
                </c:pt>
                <c:pt idx="996">
                  <c:v>1332.0961</c:v>
                </c:pt>
                <c:pt idx="997">
                  <c:v>1333.3524</c:v>
                </c:pt>
                <c:pt idx="998">
                  <c:v>1334.6087</c:v>
                </c:pt>
                <c:pt idx="999">
                  <c:v>1335.865</c:v>
                </c:pt>
                <c:pt idx="1000">
                  <c:v>1337.1213</c:v>
                </c:pt>
                <c:pt idx="1001">
                  <c:v>1338.3776</c:v>
                </c:pt>
                <c:pt idx="1002">
                  <c:v>1339.6339</c:v>
                </c:pt>
                <c:pt idx="1003">
                  <c:v>1340.8902</c:v>
                </c:pt>
                <c:pt idx="1004">
                  <c:v>1342.1465000000001</c:v>
                </c:pt>
                <c:pt idx="1005">
                  <c:v>1343.4028000000001</c:v>
                </c:pt>
                <c:pt idx="1006">
                  <c:v>1344.6591000000001</c:v>
                </c:pt>
                <c:pt idx="1007">
                  <c:v>1345.9154000000001</c:v>
                </c:pt>
                <c:pt idx="1008">
                  <c:v>1347.1717000000001</c:v>
                </c:pt>
                <c:pt idx="1009">
                  <c:v>1348.4280000000001</c:v>
                </c:pt>
                <c:pt idx="1010">
                  <c:v>1349.6843000000001</c:v>
                </c:pt>
                <c:pt idx="1011">
                  <c:v>1350.9406000000001</c:v>
                </c:pt>
                <c:pt idx="1012">
                  <c:v>1352.1968999999999</c:v>
                </c:pt>
                <c:pt idx="1013">
                  <c:v>1353.4531999999999</c:v>
                </c:pt>
                <c:pt idx="1014">
                  <c:v>1354.7094999999999</c:v>
                </c:pt>
                <c:pt idx="1015">
                  <c:v>1355.9657999999999</c:v>
                </c:pt>
                <c:pt idx="1016">
                  <c:v>1357.2221</c:v>
                </c:pt>
                <c:pt idx="1017">
                  <c:v>1358.4784</c:v>
                </c:pt>
                <c:pt idx="1018">
                  <c:v>1359.7347</c:v>
                </c:pt>
                <c:pt idx="1019">
                  <c:v>1360.991</c:v>
                </c:pt>
                <c:pt idx="1020">
                  <c:v>1362.2473</c:v>
                </c:pt>
                <c:pt idx="1021">
                  <c:v>1363.5036</c:v>
                </c:pt>
                <c:pt idx="1022">
                  <c:v>1364.7599</c:v>
                </c:pt>
                <c:pt idx="1023">
                  <c:v>1366.0162</c:v>
                </c:pt>
                <c:pt idx="1024">
                  <c:v>1367.2725</c:v>
                </c:pt>
                <c:pt idx="1025">
                  <c:v>1368.5288</c:v>
                </c:pt>
                <c:pt idx="1026">
                  <c:v>1369.7851000000001</c:v>
                </c:pt>
                <c:pt idx="1027">
                  <c:v>1371.0414000000001</c:v>
                </c:pt>
                <c:pt idx="1028">
                  <c:v>1372.2977000000001</c:v>
                </c:pt>
                <c:pt idx="1029">
                  <c:v>1373.5540000000001</c:v>
                </c:pt>
                <c:pt idx="1030">
                  <c:v>1374.8103000000001</c:v>
                </c:pt>
                <c:pt idx="1031">
                  <c:v>1376.0666000000001</c:v>
                </c:pt>
                <c:pt idx="1032">
                  <c:v>1377.3229000000001</c:v>
                </c:pt>
                <c:pt idx="1033">
                  <c:v>1378.5792000000001</c:v>
                </c:pt>
                <c:pt idx="1034">
                  <c:v>1379.8355000000001</c:v>
                </c:pt>
                <c:pt idx="1035">
                  <c:v>1381.0917999999999</c:v>
                </c:pt>
                <c:pt idx="1036">
                  <c:v>1382.3480999999999</c:v>
                </c:pt>
                <c:pt idx="1037">
                  <c:v>1383.6043999999999</c:v>
                </c:pt>
                <c:pt idx="1038">
                  <c:v>1384.8607</c:v>
                </c:pt>
                <c:pt idx="1039">
                  <c:v>1386.117</c:v>
                </c:pt>
                <c:pt idx="1040">
                  <c:v>1387.3733</c:v>
                </c:pt>
                <c:pt idx="1041">
                  <c:v>1388.6296</c:v>
                </c:pt>
                <c:pt idx="1042">
                  <c:v>1389.8859</c:v>
                </c:pt>
                <c:pt idx="1043">
                  <c:v>1391.1422</c:v>
                </c:pt>
                <c:pt idx="1044">
                  <c:v>1392.3985</c:v>
                </c:pt>
                <c:pt idx="1045">
                  <c:v>1393.6548</c:v>
                </c:pt>
                <c:pt idx="1046">
                  <c:v>1394.9111</c:v>
                </c:pt>
                <c:pt idx="1047">
                  <c:v>1396.1674</c:v>
                </c:pt>
                <c:pt idx="1048">
                  <c:v>1397.4237000000001</c:v>
                </c:pt>
                <c:pt idx="1049">
                  <c:v>1398.68</c:v>
                </c:pt>
                <c:pt idx="1050">
                  <c:v>1399.9363000000001</c:v>
                </c:pt>
                <c:pt idx="1051">
                  <c:v>1401.1926000000001</c:v>
                </c:pt>
                <c:pt idx="1052">
                  <c:v>1402.4489000000001</c:v>
                </c:pt>
                <c:pt idx="1053">
                  <c:v>1403.7052000000001</c:v>
                </c:pt>
                <c:pt idx="1054">
                  <c:v>1404.9615000000001</c:v>
                </c:pt>
                <c:pt idx="1055">
                  <c:v>1406.2178000000001</c:v>
                </c:pt>
                <c:pt idx="1056">
                  <c:v>1407.4741000000001</c:v>
                </c:pt>
                <c:pt idx="1057">
                  <c:v>1408.7303999999999</c:v>
                </c:pt>
                <c:pt idx="1058">
                  <c:v>1409.9866999999999</c:v>
                </c:pt>
                <c:pt idx="1059">
                  <c:v>1411.2429999999999</c:v>
                </c:pt>
                <c:pt idx="1060">
                  <c:v>1412.4992999999999</c:v>
                </c:pt>
                <c:pt idx="1061">
                  <c:v>1413.7556</c:v>
                </c:pt>
                <c:pt idx="1062">
                  <c:v>1415.0119</c:v>
                </c:pt>
                <c:pt idx="1063">
                  <c:v>1416.2682</c:v>
                </c:pt>
                <c:pt idx="1064">
                  <c:v>1417.5245</c:v>
                </c:pt>
                <c:pt idx="1065">
                  <c:v>1418.7808</c:v>
                </c:pt>
                <c:pt idx="1066">
                  <c:v>1420.0371</c:v>
                </c:pt>
                <c:pt idx="1067">
                  <c:v>1421.2934</c:v>
                </c:pt>
                <c:pt idx="1068">
                  <c:v>1422.5497</c:v>
                </c:pt>
                <c:pt idx="1069">
                  <c:v>1423.806</c:v>
                </c:pt>
                <c:pt idx="1070">
                  <c:v>1425.0623000000001</c:v>
                </c:pt>
                <c:pt idx="1071">
                  <c:v>1426.3186000000001</c:v>
                </c:pt>
                <c:pt idx="1072">
                  <c:v>1427.5749000000001</c:v>
                </c:pt>
                <c:pt idx="1073">
                  <c:v>1428.8312000000001</c:v>
                </c:pt>
                <c:pt idx="1074">
                  <c:v>1430.0875000000001</c:v>
                </c:pt>
                <c:pt idx="1075">
                  <c:v>1431.3438000000001</c:v>
                </c:pt>
                <c:pt idx="1076">
                  <c:v>1432.6001000000001</c:v>
                </c:pt>
                <c:pt idx="1077">
                  <c:v>1433.8564000000001</c:v>
                </c:pt>
                <c:pt idx="1078">
                  <c:v>1435.1127000000001</c:v>
                </c:pt>
                <c:pt idx="1079">
                  <c:v>1436.3689999999999</c:v>
                </c:pt>
                <c:pt idx="1080">
                  <c:v>1437.6252999999999</c:v>
                </c:pt>
                <c:pt idx="1081">
                  <c:v>1438.8815999999999</c:v>
                </c:pt>
                <c:pt idx="1082">
                  <c:v>1440.1378999999999</c:v>
                </c:pt>
                <c:pt idx="1083">
                  <c:v>1441.3942</c:v>
                </c:pt>
                <c:pt idx="1084">
                  <c:v>1442.6505</c:v>
                </c:pt>
                <c:pt idx="1085">
                  <c:v>1443.9068</c:v>
                </c:pt>
                <c:pt idx="1086">
                  <c:v>1445.1631</c:v>
                </c:pt>
                <c:pt idx="1087">
                  <c:v>1446.4194</c:v>
                </c:pt>
                <c:pt idx="1088">
                  <c:v>1447.6757</c:v>
                </c:pt>
                <c:pt idx="1089">
                  <c:v>1448.932</c:v>
                </c:pt>
                <c:pt idx="1090">
                  <c:v>1450.1883</c:v>
                </c:pt>
                <c:pt idx="1091">
                  <c:v>1451.4446</c:v>
                </c:pt>
                <c:pt idx="1092">
                  <c:v>1452.7009</c:v>
                </c:pt>
                <c:pt idx="1093">
                  <c:v>1453.9572000000001</c:v>
                </c:pt>
                <c:pt idx="1094">
                  <c:v>1455.2135000000001</c:v>
                </c:pt>
                <c:pt idx="1095">
                  <c:v>1456.4698000000001</c:v>
                </c:pt>
                <c:pt idx="1096">
                  <c:v>1457.7261000000001</c:v>
                </c:pt>
                <c:pt idx="1097">
                  <c:v>1458.9824000000001</c:v>
                </c:pt>
                <c:pt idx="1098">
                  <c:v>1460.2387000000001</c:v>
                </c:pt>
                <c:pt idx="1099">
                  <c:v>1461.4950000000001</c:v>
                </c:pt>
                <c:pt idx="1100">
                  <c:v>1462.7513000000001</c:v>
                </c:pt>
                <c:pt idx="1101">
                  <c:v>1464.0075999999999</c:v>
                </c:pt>
                <c:pt idx="1102">
                  <c:v>1465.2638999999999</c:v>
                </c:pt>
                <c:pt idx="1103">
                  <c:v>1466.5201999999999</c:v>
                </c:pt>
                <c:pt idx="1104">
                  <c:v>1467.7764999999999</c:v>
                </c:pt>
                <c:pt idx="1105">
                  <c:v>1469.0328</c:v>
                </c:pt>
                <c:pt idx="1106">
                  <c:v>1470.2891</c:v>
                </c:pt>
                <c:pt idx="1107">
                  <c:v>1471.5454</c:v>
                </c:pt>
                <c:pt idx="1108">
                  <c:v>1472.8017</c:v>
                </c:pt>
                <c:pt idx="1109">
                  <c:v>1474.058</c:v>
                </c:pt>
                <c:pt idx="1110">
                  <c:v>1475.3143</c:v>
                </c:pt>
                <c:pt idx="1111">
                  <c:v>1476.5706</c:v>
                </c:pt>
                <c:pt idx="1112">
                  <c:v>1477.8269</c:v>
                </c:pt>
                <c:pt idx="1113">
                  <c:v>1479.0832</c:v>
                </c:pt>
                <c:pt idx="1114">
                  <c:v>1480.3395</c:v>
                </c:pt>
                <c:pt idx="1115">
                  <c:v>1481.5958000000001</c:v>
                </c:pt>
                <c:pt idx="1116">
                  <c:v>1482.8521000000001</c:v>
                </c:pt>
                <c:pt idx="1117">
                  <c:v>1484.1084000000001</c:v>
                </c:pt>
                <c:pt idx="1118">
                  <c:v>1485.3647000000001</c:v>
                </c:pt>
                <c:pt idx="1119">
                  <c:v>1486.6210000000001</c:v>
                </c:pt>
                <c:pt idx="1120">
                  <c:v>1487.8773000000001</c:v>
                </c:pt>
                <c:pt idx="1121">
                  <c:v>1489.1336000000001</c:v>
                </c:pt>
                <c:pt idx="1122">
                  <c:v>1490.3899000000001</c:v>
                </c:pt>
                <c:pt idx="1123">
                  <c:v>1491.6462000000001</c:v>
                </c:pt>
                <c:pt idx="1124">
                  <c:v>1492.9024999999999</c:v>
                </c:pt>
                <c:pt idx="1125">
                  <c:v>1494.1587999999999</c:v>
                </c:pt>
                <c:pt idx="1126">
                  <c:v>1495.4150999999999</c:v>
                </c:pt>
                <c:pt idx="1127">
                  <c:v>1496.6713999999999</c:v>
                </c:pt>
                <c:pt idx="1128">
                  <c:v>1497.9277</c:v>
                </c:pt>
                <c:pt idx="1129">
                  <c:v>1499.184</c:v>
                </c:pt>
                <c:pt idx="1130">
                  <c:v>1500.4403</c:v>
                </c:pt>
                <c:pt idx="1131">
                  <c:v>1501.6966</c:v>
                </c:pt>
                <c:pt idx="1132">
                  <c:v>1502.9529</c:v>
                </c:pt>
                <c:pt idx="1133">
                  <c:v>1504.2092</c:v>
                </c:pt>
                <c:pt idx="1134">
                  <c:v>1505.4655</c:v>
                </c:pt>
                <c:pt idx="1135">
                  <c:v>1506.7218</c:v>
                </c:pt>
                <c:pt idx="1136">
                  <c:v>1507.9781</c:v>
                </c:pt>
                <c:pt idx="1137">
                  <c:v>1509.2344000000001</c:v>
                </c:pt>
                <c:pt idx="1138">
                  <c:v>1510.4907000000001</c:v>
                </c:pt>
                <c:pt idx="1139">
                  <c:v>1511.7470000000001</c:v>
                </c:pt>
                <c:pt idx="1140">
                  <c:v>1513.0033000000001</c:v>
                </c:pt>
                <c:pt idx="1141">
                  <c:v>1514.2596000000001</c:v>
                </c:pt>
                <c:pt idx="1142">
                  <c:v>1515.5159000000001</c:v>
                </c:pt>
                <c:pt idx="1143">
                  <c:v>1516.7722000000001</c:v>
                </c:pt>
                <c:pt idx="1144">
                  <c:v>1518.0285000000001</c:v>
                </c:pt>
                <c:pt idx="1145">
                  <c:v>1519.2848000000001</c:v>
                </c:pt>
                <c:pt idx="1146">
                  <c:v>1520.5410999999999</c:v>
                </c:pt>
                <c:pt idx="1147">
                  <c:v>1521.7973999999999</c:v>
                </c:pt>
                <c:pt idx="1148">
                  <c:v>1523.0536999999999</c:v>
                </c:pt>
                <c:pt idx="1149">
                  <c:v>1524.31</c:v>
                </c:pt>
                <c:pt idx="1150">
                  <c:v>1525.5663</c:v>
                </c:pt>
                <c:pt idx="1151">
                  <c:v>1526.8226</c:v>
                </c:pt>
                <c:pt idx="1152">
                  <c:v>1528.0789</c:v>
                </c:pt>
                <c:pt idx="1153">
                  <c:v>1529.3352</c:v>
                </c:pt>
                <c:pt idx="1154">
                  <c:v>1530.5915</c:v>
                </c:pt>
                <c:pt idx="1155">
                  <c:v>1531.8478</c:v>
                </c:pt>
                <c:pt idx="1156">
                  <c:v>1533.1041</c:v>
                </c:pt>
                <c:pt idx="1157">
                  <c:v>1534.3604</c:v>
                </c:pt>
                <c:pt idx="1158">
                  <c:v>1535.6167</c:v>
                </c:pt>
                <c:pt idx="1159">
                  <c:v>1536.873</c:v>
                </c:pt>
                <c:pt idx="1160">
                  <c:v>1538.1293000000001</c:v>
                </c:pt>
                <c:pt idx="1161">
                  <c:v>1539.3856000000001</c:v>
                </c:pt>
                <c:pt idx="1162">
                  <c:v>1540.6419000000001</c:v>
                </c:pt>
                <c:pt idx="1163">
                  <c:v>1541.8982000000001</c:v>
                </c:pt>
                <c:pt idx="1164">
                  <c:v>1543.1545000000001</c:v>
                </c:pt>
                <c:pt idx="1165">
                  <c:v>1544.4108000000001</c:v>
                </c:pt>
                <c:pt idx="1166">
                  <c:v>1545.6671000000001</c:v>
                </c:pt>
                <c:pt idx="1167">
                  <c:v>1546.9234000000001</c:v>
                </c:pt>
                <c:pt idx="1168">
                  <c:v>1548.1796999999999</c:v>
                </c:pt>
                <c:pt idx="1169">
                  <c:v>1549.4359999999999</c:v>
                </c:pt>
                <c:pt idx="1170">
                  <c:v>1550.6922999999999</c:v>
                </c:pt>
                <c:pt idx="1171">
                  <c:v>1551.9485999999999</c:v>
                </c:pt>
                <c:pt idx="1172">
                  <c:v>1553.2049</c:v>
                </c:pt>
                <c:pt idx="1173">
                  <c:v>1554.4612</c:v>
                </c:pt>
                <c:pt idx="1174">
                  <c:v>1555.7175</c:v>
                </c:pt>
                <c:pt idx="1175">
                  <c:v>1556.9738</c:v>
                </c:pt>
                <c:pt idx="1176">
                  <c:v>1558.2301</c:v>
                </c:pt>
                <c:pt idx="1177">
                  <c:v>1559.4864</c:v>
                </c:pt>
                <c:pt idx="1178">
                  <c:v>1560.7427</c:v>
                </c:pt>
                <c:pt idx="1179">
                  <c:v>1561.999</c:v>
                </c:pt>
                <c:pt idx="1180">
                  <c:v>1563.2553</c:v>
                </c:pt>
                <c:pt idx="1181">
                  <c:v>1564.5116</c:v>
                </c:pt>
                <c:pt idx="1182">
                  <c:v>1565.7679000000001</c:v>
                </c:pt>
                <c:pt idx="1183">
                  <c:v>1567.0242000000001</c:v>
                </c:pt>
                <c:pt idx="1184">
                  <c:v>1568.2805000000001</c:v>
                </c:pt>
                <c:pt idx="1185">
                  <c:v>1569.5368000000001</c:v>
                </c:pt>
                <c:pt idx="1186">
                  <c:v>1570.7931000000001</c:v>
                </c:pt>
                <c:pt idx="1187">
                  <c:v>1572.0494000000001</c:v>
                </c:pt>
                <c:pt idx="1188">
                  <c:v>1573.3057000000001</c:v>
                </c:pt>
                <c:pt idx="1189">
                  <c:v>1574.5620000000001</c:v>
                </c:pt>
                <c:pt idx="1190">
                  <c:v>1575.8182999999999</c:v>
                </c:pt>
                <c:pt idx="1191">
                  <c:v>1577.0745999999999</c:v>
                </c:pt>
                <c:pt idx="1192">
                  <c:v>1578.3308999999999</c:v>
                </c:pt>
                <c:pt idx="1193">
                  <c:v>1579.5871999999999</c:v>
                </c:pt>
                <c:pt idx="1194">
                  <c:v>1580.8434999999999</c:v>
                </c:pt>
                <c:pt idx="1195">
                  <c:v>1582.0998</c:v>
                </c:pt>
                <c:pt idx="1196">
                  <c:v>1583.3561</c:v>
                </c:pt>
                <c:pt idx="1197">
                  <c:v>1584.6124</c:v>
                </c:pt>
                <c:pt idx="1198">
                  <c:v>1585.8687</c:v>
                </c:pt>
                <c:pt idx="1199">
                  <c:v>1587.125</c:v>
                </c:pt>
                <c:pt idx="1200">
                  <c:v>1588.3813</c:v>
                </c:pt>
                <c:pt idx="1201">
                  <c:v>1589.6376</c:v>
                </c:pt>
                <c:pt idx="1202">
                  <c:v>1590.8939</c:v>
                </c:pt>
                <c:pt idx="1203">
                  <c:v>1592.1502</c:v>
                </c:pt>
                <c:pt idx="1204">
                  <c:v>1593.4065000000001</c:v>
                </c:pt>
                <c:pt idx="1205">
                  <c:v>1594.6628000000001</c:v>
                </c:pt>
                <c:pt idx="1206">
                  <c:v>1595.9191000000001</c:v>
                </c:pt>
                <c:pt idx="1207">
                  <c:v>1597.1754000000001</c:v>
                </c:pt>
                <c:pt idx="1208">
                  <c:v>1598.4317000000001</c:v>
                </c:pt>
                <c:pt idx="1209">
                  <c:v>1599.6880000000001</c:v>
                </c:pt>
                <c:pt idx="1210">
                  <c:v>1600.9443000000001</c:v>
                </c:pt>
                <c:pt idx="1211">
                  <c:v>1602.2006000000001</c:v>
                </c:pt>
                <c:pt idx="1212">
                  <c:v>1603.4569000000001</c:v>
                </c:pt>
                <c:pt idx="1213">
                  <c:v>1604.7131999999999</c:v>
                </c:pt>
                <c:pt idx="1214">
                  <c:v>1605.9694999999999</c:v>
                </c:pt>
                <c:pt idx="1215">
                  <c:v>1607.2257999999999</c:v>
                </c:pt>
                <c:pt idx="1216">
                  <c:v>1608.4820999999999</c:v>
                </c:pt>
                <c:pt idx="1217">
                  <c:v>1609.7384</c:v>
                </c:pt>
                <c:pt idx="1218">
                  <c:v>1610.9947</c:v>
                </c:pt>
                <c:pt idx="1219">
                  <c:v>1612.251</c:v>
                </c:pt>
                <c:pt idx="1220">
                  <c:v>1613.5073</c:v>
                </c:pt>
                <c:pt idx="1221">
                  <c:v>1614.7636</c:v>
                </c:pt>
                <c:pt idx="1222">
                  <c:v>1616.0199</c:v>
                </c:pt>
                <c:pt idx="1223">
                  <c:v>1617.2762</c:v>
                </c:pt>
                <c:pt idx="1224">
                  <c:v>1618.5325</c:v>
                </c:pt>
                <c:pt idx="1225">
                  <c:v>1619.7888</c:v>
                </c:pt>
                <c:pt idx="1226">
                  <c:v>1621.0451</c:v>
                </c:pt>
                <c:pt idx="1227">
                  <c:v>1622.3014000000001</c:v>
                </c:pt>
                <c:pt idx="1228">
                  <c:v>1623.5577000000001</c:v>
                </c:pt>
                <c:pt idx="1229">
                  <c:v>1624.8140000000001</c:v>
                </c:pt>
                <c:pt idx="1230">
                  <c:v>1626.0703000000001</c:v>
                </c:pt>
                <c:pt idx="1231">
                  <c:v>1627.3266000000001</c:v>
                </c:pt>
                <c:pt idx="1232">
                  <c:v>1628.5829000000001</c:v>
                </c:pt>
                <c:pt idx="1233">
                  <c:v>1629.8392000000001</c:v>
                </c:pt>
                <c:pt idx="1234">
                  <c:v>1631.0955000000001</c:v>
                </c:pt>
                <c:pt idx="1235">
                  <c:v>1632.3517999999999</c:v>
                </c:pt>
                <c:pt idx="1236">
                  <c:v>1633.6080999999999</c:v>
                </c:pt>
                <c:pt idx="1237">
                  <c:v>1634.8643999999999</c:v>
                </c:pt>
                <c:pt idx="1238">
                  <c:v>1636.1206999999999</c:v>
                </c:pt>
                <c:pt idx="1239">
                  <c:v>1637.377</c:v>
                </c:pt>
                <c:pt idx="1240">
                  <c:v>1638.6333</c:v>
                </c:pt>
                <c:pt idx="1241">
                  <c:v>1639.8896</c:v>
                </c:pt>
                <c:pt idx="1242">
                  <c:v>1641.1459</c:v>
                </c:pt>
                <c:pt idx="1243">
                  <c:v>1642.4022</c:v>
                </c:pt>
                <c:pt idx="1244">
                  <c:v>1643.6585</c:v>
                </c:pt>
                <c:pt idx="1245">
                  <c:v>1644.9148</c:v>
                </c:pt>
                <c:pt idx="1246">
                  <c:v>1646.1711</c:v>
                </c:pt>
                <c:pt idx="1247">
                  <c:v>1647.4274</c:v>
                </c:pt>
                <c:pt idx="1248">
                  <c:v>1648.6837</c:v>
                </c:pt>
                <c:pt idx="1249">
                  <c:v>1649.94</c:v>
                </c:pt>
                <c:pt idx="1250">
                  <c:v>1651.1963000000001</c:v>
                </c:pt>
                <c:pt idx="1251">
                  <c:v>1652.4526000000001</c:v>
                </c:pt>
                <c:pt idx="1252">
                  <c:v>1653.7089000000001</c:v>
                </c:pt>
                <c:pt idx="1253">
                  <c:v>1654.9652000000001</c:v>
                </c:pt>
                <c:pt idx="1254">
                  <c:v>1656.2215000000001</c:v>
                </c:pt>
                <c:pt idx="1255">
                  <c:v>1657.4778000000001</c:v>
                </c:pt>
                <c:pt idx="1256">
                  <c:v>1658.7341000000001</c:v>
                </c:pt>
                <c:pt idx="1257">
                  <c:v>1659.9903999999999</c:v>
                </c:pt>
                <c:pt idx="1258">
                  <c:v>1661.2466999999999</c:v>
                </c:pt>
                <c:pt idx="1259">
                  <c:v>1662.5029999999999</c:v>
                </c:pt>
                <c:pt idx="1260">
                  <c:v>1663.7592999999999</c:v>
                </c:pt>
                <c:pt idx="1261">
                  <c:v>1665.0155999999999</c:v>
                </c:pt>
                <c:pt idx="1262">
                  <c:v>1666.2719</c:v>
                </c:pt>
                <c:pt idx="1263">
                  <c:v>1667.5282</c:v>
                </c:pt>
                <c:pt idx="1264">
                  <c:v>1668.7845</c:v>
                </c:pt>
                <c:pt idx="1265">
                  <c:v>1670.0408</c:v>
                </c:pt>
                <c:pt idx="1266">
                  <c:v>1671.2971</c:v>
                </c:pt>
                <c:pt idx="1267">
                  <c:v>1672.5534</c:v>
                </c:pt>
                <c:pt idx="1268">
                  <c:v>1673.8097</c:v>
                </c:pt>
                <c:pt idx="1269">
                  <c:v>1675.066</c:v>
                </c:pt>
                <c:pt idx="1270">
                  <c:v>1676.3223</c:v>
                </c:pt>
                <c:pt idx="1271">
                  <c:v>1677.5786000000001</c:v>
                </c:pt>
                <c:pt idx="1272">
                  <c:v>1678.8349000000001</c:v>
                </c:pt>
                <c:pt idx="1273">
                  <c:v>1680.0912000000001</c:v>
                </c:pt>
                <c:pt idx="1274">
                  <c:v>1681.3475000000001</c:v>
                </c:pt>
                <c:pt idx="1275">
                  <c:v>1682.6038000000001</c:v>
                </c:pt>
                <c:pt idx="1276">
                  <c:v>1683.8601000000001</c:v>
                </c:pt>
                <c:pt idx="1277">
                  <c:v>1685.1164000000001</c:v>
                </c:pt>
                <c:pt idx="1278">
                  <c:v>1686.3727000000001</c:v>
                </c:pt>
                <c:pt idx="1279">
                  <c:v>1687.6289999999999</c:v>
                </c:pt>
                <c:pt idx="1280">
                  <c:v>1688.8852999999999</c:v>
                </c:pt>
                <c:pt idx="1281">
                  <c:v>1690.1415999999999</c:v>
                </c:pt>
                <c:pt idx="1282">
                  <c:v>1691.3978999999999</c:v>
                </c:pt>
                <c:pt idx="1283">
                  <c:v>1692.6541999999999</c:v>
                </c:pt>
                <c:pt idx="1284">
                  <c:v>1693.9105</c:v>
                </c:pt>
                <c:pt idx="1285">
                  <c:v>1695.1668</c:v>
                </c:pt>
                <c:pt idx="1286">
                  <c:v>1696.4231</c:v>
                </c:pt>
                <c:pt idx="1287">
                  <c:v>1697.6794</c:v>
                </c:pt>
                <c:pt idx="1288">
                  <c:v>1698.9357</c:v>
                </c:pt>
                <c:pt idx="1289">
                  <c:v>1700.192</c:v>
                </c:pt>
                <c:pt idx="1290">
                  <c:v>1701.4483</c:v>
                </c:pt>
                <c:pt idx="1291">
                  <c:v>1702.7046</c:v>
                </c:pt>
                <c:pt idx="1292">
                  <c:v>1703.9609</c:v>
                </c:pt>
                <c:pt idx="1293">
                  <c:v>1705.2172</c:v>
                </c:pt>
                <c:pt idx="1294">
                  <c:v>1706.4735000000001</c:v>
                </c:pt>
                <c:pt idx="1295">
                  <c:v>1707.7298000000001</c:v>
                </c:pt>
                <c:pt idx="1296">
                  <c:v>1708.9861000000001</c:v>
                </c:pt>
                <c:pt idx="1297">
                  <c:v>1710.2424000000001</c:v>
                </c:pt>
                <c:pt idx="1298">
                  <c:v>1711.4987000000001</c:v>
                </c:pt>
                <c:pt idx="1299">
                  <c:v>1712.7550000000001</c:v>
                </c:pt>
                <c:pt idx="1300">
                  <c:v>1714.0113000000001</c:v>
                </c:pt>
                <c:pt idx="1301">
                  <c:v>1715.2676000000001</c:v>
                </c:pt>
                <c:pt idx="1302">
                  <c:v>1716.5238999999999</c:v>
                </c:pt>
                <c:pt idx="1303">
                  <c:v>1717.7801999999999</c:v>
                </c:pt>
                <c:pt idx="1304">
                  <c:v>1719.0364999999999</c:v>
                </c:pt>
                <c:pt idx="1305">
                  <c:v>1720.2927999999999</c:v>
                </c:pt>
                <c:pt idx="1306">
                  <c:v>1721.5491</c:v>
                </c:pt>
                <c:pt idx="1307">
                  <c:v>1722.8054</c:v>
                </c:pt>
                <c:pt idx="1308">
                  <c:v>1724.0617</c:v>
                </c:pt>
                <c:pt idx="1309">
                  <c:v>1725.318</c:v>
                </c:pt>
                <c:pt idx="1310">
                  <c:v>1726.5743</c:v>
                </c:pt>
                <c:pt idx="1311">
                  <c:v>1727.8306</c:v>
                </c:pt>
                <c:pt idx="1312">
                  <c:v>1729.0869</c:v>
                </c:pt>
                <c:pt idx="1313">
                  <c:v>1730.3432</c:v>
                </c:pt>
                <c:pt idx="1314">
                  <c:v>1731.5995</c:v>
                </c:pt>
                <c:pt idx="1315">
                  <c:v>1732.8558</c:v>
                </c:pt>
                <c:pt idx="1316">
                  <c:v>1734.1121000000001</c:v>
                </c:pt>
                <c:pt idx="1317">
                  <c:v>1735.3684000000001</c:v>
                </c:pt>
                <c:pt idx="1318">
                  <c:v>1736.6247000000001</c:v>
                </c:pt>
                <c:pt idx="1319">
                  <c:v>1737.8810000000001</c:v>
                </c:pt>
                <c:pt idx="1320">
                  <c:v>1739.1373000000001</c:v>
                </c:pt>
                <c:pt idx="1321">
                  <c:v>1740.3936000000001</c:v>
                </c:pt>
                <c:pt idx="1322">
                  <c:v>1741.6499000000001</c:v>
                </c:pt>
                <c:pt idx="1323">
                  <c:v>1742.9062000000001</c:v>
                </c:pt>
                <c:pt idx="1324">
                  <c:v>1744.1624999999999</c:v>
                </c:pt>
                <c:pt idx="1325">
                  <c:v>1745.4187999999999</c:v>
                </c:pt>
                <c:pt idx="1326">
                  <c:v>1746.6750999999999</c:v>
                </c:pt>
                <c:pt idx="1327">
                  <c:v>1747.9313999999999</c:v>
                </c:pt>
                <c:pt idx="1328">
                  <c:v>1749.1876999999999</c:v>
                </c:pt>
                <c:pt idx="1329">
                  <c:v>1750.444</c:v>
                </c:pt>
                <c:pt idx="1330">
                  <c:v>1751.7003</c:v>
                </c:pt>
                <c:pt idx="1331">
                  <c:v>1752.9566</c:v>
                </c:pt>
                <c:pt idx="1332">
                  <c:v>1754.2129</c:v>
                </c:pt>
                <c:pt idx="1333">
                  <c:v>1755.4692</c:v>
                </c:pt>
                <c:pt idx="1334">
                  <c:v>1756.7255</c:v>
                </c:pt>
                <c:pt idx="1335">
                  <c:v>1757.9818</c:v>
                </c:pt>
                <c:pt idx="1336">
                  <c:v>1759.2381</c:v>
                </c:pt>
                <c:pt idx="1337">
                  <c:v>1760.4944</c:v>
                </c:pt>
                <c:pt idx="1338">
                  <c:v>1761.7507000000001</c:v>
                </c:pt>
                <c:pt idx="1339">
                  <c:v>1763.0070000000001</c:v>
                </c:pt>
                <c:pt idx="1340">
                  <c:v>1764.2633000000001</c:v>
                </c:pt>
                <c:pt idx="1341">
                  <c:v>1765.5196000000001</c:v>
                </c:pt>
                <c:pt idx="1342">
                  <c:v>1766.7759000000001</c:v>
                </c:pt>
                <c:pt idx="1343">
                  <c:v>1768.0322000000001</c:v>
                </c:pt>
                <c:pt idx="1344">
                  <c:v>1769.2885000000001</c:v>
                </c:pt>
                <c:pt idx="1345">
                  <c:v>1770.5448000000001</c:v>
                </c:pt>
                <c:pt idx="1346">
                  <c:v>1771.8010999999999</c:v>
                </c:pt>
                <c:pt idx="1347">
                  <c:v>1773.0573999999999</c:v>
                </c:pt>
                <c:pt idx="1348">
                  <c:v>1774.3136999999999</c:v>
                </c:pt>
                <c:pt idx="1349">
                  <c:v>1775.57</c:v>
                </c:pt>
                <c:pt idx="1350">
                  <c:v>1776.8262999999999</c:v>
                </c:pt>
                <c:pt idx="1351">
                  <c:v>1778.0826</c:v>
                </c:pt>
                <c:pt idx="1352">
                  <c:v>1779.3389</c:v>
                </c:pt>
                <c:pt idx="1353">
                  <c:v>1780.5952</c:v>
                </c:pt>
                <c:pt idx="1354">
                  <c:v>1781.8515</c:v>
                </c:pt>
                <c:pt idx="1355">
                  <c:v>1783.1078</c:v>
                </c:pt>
                <c:pt idx="1356">
                  <c:v>1784.3641</c:v>
                </c:pt>
                <c:pt idx="1357">
                  <c:v>1785.6204</c:v>
                </c:pt>
                <c:pt idx="1358">
                  <c:v>1786.8767</c:v>
                </c:pt>
                <c:pt idx="1359">
                  <c:v>1788.133</c:v>
                </c:pt>
                <c:pt idx="1360">
                  <c:v>1789.3893</c:v>
                </c:pt>
                <c:pt idx="1361">
                  <c:v>1790.6456000000001</c:v>
                </c:pt>
                <c:pt idx="1362">
                  <c:v>1791.9019000000001</c:v>
                </c:pt>
                <c:pt idx="1363">
                  <c:v>1793.1582000000001</c:v>
                </c:pt>
                <c:pt idx="1364">
                  <c:v>1794.4145000000001</c:v>
                </c:pt>
                <c:pt idx="1365">
                  <c:v>1795.6708000000001</c:v>
                </c:pt>
                <c:pt idx="1366">
                  <c:v>1796.9271000000001</c:v>
                </c:pt>
                <c:pt idx="1367">
                  <c:v>1798.1834000000001</c:v>
                </c:pt>
                <c:pt idx="1368">
                  <c:v>1799.4397000000001</c:v>
                </c:pt>
                <c:pt idx="1369">
                  <c:v>1800.6959999999999</c:v>
                </c:pt>
                <c:pt idx="1370">
                  <c:v>1801.9522999999999</c:v>
                </c:pt>
                <c:pt idx="1371">
                  <c:v>1803.2085999999999</c:v>
                </c:pt>
                <c:pt idx="1372">
                  <c:v>1804.4648999999999</c:v>
                </c:pt>
                <c:pt idx="1373">
                  <c:v>1805.7212</c:v>
                </c:pt>
                <c:pt idx="1374">
                  <c:v>1806.9775</c:v>
                </c:pt>
                <c:pt idx="1375">
                  <c:v>1808.2338</c:v>
                </c:pt>
                <c:pt idx="1376">
                  <c:v>1809.4901</c:v>
                </c:pt>
                <c:pt idx="1377">
                  <c:v>1810.7464</c:v>
                </c:pt>
                <c:pt idx="1378">
                  <c:v>1812.0027</c:v>
                </c:pt>
                <c:pt idx="1379">
                  <c:v>1813.259</c:v>
                </c:pt>
                <c:pt idx="1380">
                  <c:v>1814.5153</c:v>
                </c:pt>
                <c:pt idx="1381">
                  <c:v>1815.7716</c:v>
                </c:pt>
                <c:pt idx="1382">
                  <c:v>1817.0279</c:v>
                </c:pt>
                <c:pt idx="1383">
                  <c:v>1818.2842000000001</c:v>
                </c:pt>
                <c:pt idx="1384">
                  <c:v>1819.5405000000001</c:v>
                </c:pt>
                <c:pt idx="1385">
                  <c:v>1820.7968000000001</c:v>
                </c:pt>
                <c:pt idx="1386">
                  <c:v>1822.0531000000001</c:v>
                </c:pt>
                <c:pt idx="1387">
                  <c:v>1823.3094000000001</c:v>
                </c:pt>
                <c:pt idx="1388">
                  <c:v>1824.5657000000001</c:v>
                </c:pt>
                <c:pt idx="1389">
                  <c:v>1825.8220000000001</c:v>
                </c:pt>
                <c:pt idx="1390">
                  <c:v>1827.0783000000001</c:v>
                </c:pt>
                <c:pt idx="1391">
                  <c:v>1828.3345999999999</c:v>
                </c:pt>
                <c:pt idx="1392">
                  <c:v>1829.5908999999999</c:v>
                </c:pt>
                <c:pt idx="1393">
                  <c:v>1830.8471999999999</c:v>
                </c:pt>
                <c:pt idx="1394">
                  <c:v>1832.1034999999999</c:v>
                </c:pt>
                <c:pt idx="1395">
                  <c:v>1833.3598</c:v>
                </c:pt>
                <c:pt idx="1396">
                  <c:v>1834.6161</c:v>
                </c:pt>
                <c:pt idx="1397">
                  <c:v>1835.8724</c:v>
                </c:pt>
                <c:pt idx="1398">
                  <c:v>1837.1287</c:v>
                </c:pt>
                <c:pt idx="1399">
                  <c:v>1838.385</c:v>
                </c:pt>
                <c:pt idx="1400">
                  <c:v>1839.6413</c:v>
                </c:pt>
                <c:pt idx="1401">
                  <c:v>1840.8976</c:v>
                </c:pt>
                <c:pt idx="1402">
                  <c:v>1842.1539</c:v>
                </c:pt>
                <c:pt idx="1403">
                  <c:v>1843.4102</c:v>
                </c:pt>
                <c:pt idx="1404">
                  <c:v>1844.6665</c:v>
                </c:pt>
                <c:pt idx="1405">
                  <c:v>1845.9228000000001</c:v>
                </c:pt>
                <c:pt idx="1406">
                  <c:v>1847.1791000000001</c:v>
                </c:pt>
                <c:pt idx="1407">
                  <c:v>1848.4354000000001</c:v>
                </c:pt>
                <c:pt idx="1408">
                  <c:v>1849.6917000000001</c:v>
                </c:pt>
                <c:pt idx="1409">
                  <c:v>1850.9480000000001</c:v>
                </c:pt>
                <c:pt idx="1410">
                  <c:v>1852.2043000000001</c:v>
                </c:pt>
                <c:pt idx="1411">
                  <c:v>1853.4606000000001</c:v>
                </c:pt>
                <c:pt idx="1412">
                  <c:v>1854.7169000000001</c:v>
                </c:pt>
                <c:pt idx="1413">
                  <c:v>1855.9731999999999</c:v>
                </c:pt>
                <c:pt idx="1414">
                  <c:v>1857.2294999999999</c:v>
                </c:pt>
                <c:pt idx="1415">
                  <c:v>1858.4857999999999</c:v>
                </c:pt>
                <c:pt idx="1416">
                  <c:v>1859.7420999999999</c:v>
                </c:pt>
                <c:pt idx="1417">
                  <c:v>1860.9983999999999</c:v>
                </c:pt>
                <c:pt idx="1418">
                  <c:v>1862.2547</c:v>
                </c:pt>
                <c:pt idx="1419">
                  <c:v>1863.511</c:v>
                </c:pt>
                <c:pt idx="1420">
                  <c:v>1864.7673</c:v>
                </c:pt>
                <c:pt idx="1421">
                  <c:v>1866.0236</c:v>
                </c:pt>
                <c:pt idx="1422">
                  <c:v>1867.2799</c:v>
                </c:pt>
                <c:pt idx="1423">
                  <c:v>1868.5362</c:v>
                </c:pt>
                <c:pt idx="1424">
                  <c:v>1869.7925</c:v>
                </c:pt>
                <c:pt idx="1425">
                  <c:v>1871.0488</c:v>
                </c:pt>
                <c:pt idx="1426">
                  <c:v>1872.3051</c:v>
                </c:pt>
                <c:pt idx="1427">
                  <c:v>1873.5614</c:v>
                </c:pt>
                <c:pt idx="1428">
                  <c:v>1874.8177000000001</c:v>
                </c:pt>
                <c:pt idx="1429">
                  <c:v>1876.0740000000001</c:v>
                </c:pt>
                <c:pt idx="1430">
                  <c:v>1877.3303000000001</c:v>
                </c:pt>
                <c:pt idx="1431">
                  <c:v>1878.5866000000001</c:v>
                </c:pt>
                <c:pt idx="1432">
                  <c:v>1879.8429000000001</c:v>
                </c:pt>
                <c:pt idx="1433">
                  <c:v>1881.0992000000001</c:v>
                </c:pt>
                <c:pt idx="1434">
                  <c:v>1882.3555000000001</c:v>
                </c:pt>
                <c:pt idx="1435">
                  <c:v>1883.6117999999999</c:v>
                </c:pt>
                <c:pt idx="1436">
                  <c:v>1884.8680999999999</c:v>
                </c:pt>
                <c:pt idx="1437">
                  <c:v>1886.1243999999999</c:v>
                </c:pt>
                <c:pt idx="1438">
                  <c:v>1887.3806999999999</c:v>
                </c:pt>
                <c:pt idx="1439">
                  <c:v>1888.6369999999999</c:v>
                </c:pt>
                <c:pt idx="1440">
                  <c:v>1889.8933</c:v>
                </c:pt>
                <c:pt idx="1441">
                  <c:v>1891.1496</c:v>
                </c:pt>
                <c:pt idx="1442">
                  <c:v>1892.4059</c:v>
                </c:pt>
                <c:pt idx="1443">
                  <c:v>1893.6622</c:v>
                </c:pt>
                <c:pt idx="1444">
                  <c:v>1894.9185</c:v>
                </c:pt>
                <c:pt idx="1445">
                  <c:v>1896.1748</c:v>
                </c:pt>
                <c:pt idx="1446">
                  <c:v>1897.4311</c:v>
                </c:pt>
                <c:pt idx="1447">
                  <c:v>1898.6874</c:v>
                </c:pt>
                <c:pt idx="1448">
                  <c:v>1899.9437</c:v>
                </c:pt>
                <c:pt idx="1449">
                  <c:v>1901.2</c:v>
                </c:pt>
                <c:pt idx="1450">
                  <c:v>1902.4563000000001</c:v>
                </c:pt>
                <c:pt idx="1451">
                  <c:v>1903.7126000000001</c:v>
                </c:pt>
                <c:pt idx="1452">
                  <c:v>1904.9689000000001</c:v>
                </c:pt>
                <c:pt idx="1453">
                  <c:v>1906.2252000000001</c:v>
                </c:pt>
                <c:pt idx="1454">
                  <c:v>1907.4815000000001</c:v>
                </c:pt>
                <c:pt idx="1455">
                  <c:v>1908.7378000000001</c:v>
                </c:pt>
                <c:pt idx="1456">
                  <c:v>1909.9941000000001</c:v>
                </c:pt>
                <c:pt idx="1457">
                  <c:v>1911.2504000000001</c:v>
                </c:pt>
                <c:pt idx="1458">
                  <c:v>1912.5066999999999</c:v>
                </c:pt>
                <c:pt idx="1459">
                  <c:v>1913.7629999999999</c:v>
                </c:pt>
                <c:pt idx="1460">
                  <c:v>1915.0192999999999</c:v>
                </c:pt>
                <c:pt idx="1461">
                  <c:v>1916.2755999999999</c:v>
                </c:pt>
                <c:pt idx="1462">
                  <c:v>1917.5319</c:v>
                </c:pt>
                <c:pt idx="1463">
                  <c:v>1918.7882</c:v>
                </c:pt>
                <c:pt idx="1464">
                  <c:v>1920.0445</c:v>
                </c:pt>
                <c:pt idx="1465">
                  <c:v>1921.3008</c:v>
                </c:pt>
                <c:pt idx="1466">
                  <c:v>1922.5571</c:v>
                </c:pt>
                <c:pt idx="1467">
                  <c:v>1923.8134</c:v>
                </c:pt>
                <c:pt idx="1468">
                  <c:v>1925.0697</c:v>
                </c:pt>
                <c:pt idx="1469">
                  <c:v>1926.326</c:v>
                </c:pt>
                <c:pt idx="1470">
                  <c:v>1927.5823</c:v>
                </c:pt>
                <c:pt idx="1471">
                  <c:v>1928.8386</c:v>
                </c:pt>
                <c:pt idx="1472">
                  <c:v>1930.0949000000001</c:v>
                </c:pt>
                <c:pt idx="1473">
                  <c:v>1931.3512000000001</c:v>
                </c:pt>
                <c:pt idx="1474">
                  <c:v>1932.6075000000001</c:v>
                </c:pt>
                <c:pt idx="1475">
                  <c:v>1933.8638000000001</c:v>
                </c:pt>
                <c:pt idx="1476">
                  <c:v>1935.1201000000001</c:v>
                </c:pt>
                <c:pt idx="1477">
                  <c:v>1936.3764000000001</c:v>
                </c:pt>
                <c:pt idx="1478">
                  <c:v>1937.6327000000001</c:v>
                </c:pt>
                <c:pt idx="1479">
                  <c:v>1938.8890000000001</c:v>
                </c:pt>
                <c:pt idx="1480">
                  <c:v>1940.1452999999999</c:v>
                </c:pt>
                <c:pt idx="1481">
                  <c:v>1941.4015999999999</c:v>
                </c:pt>
                <c:pt idx="1482">
                  <c:v>1942.6578999999999</c:v>
                </c:pt>
                <c:pt idx="1483">
                  <c:v>1943.9141999999999</c:v>
                </c:pt>
                <c:pt idx="1484">
                  <c:v>1945.1704999999999</c:v>
                </c:pt>
                <c:pt idx="1485">
                  <c:v>1946.4268</c:v>
                </c:pt>
                <c:pt idx="1486">
                  <c:v>1947.6831</c:v>
                </c:pt>
                <c:pt idx="1487">
                  <c:v>1948.9394</c:v>
                </c:pt>
                <c:pt idx="1488">
                  <c:v>1950.1957</c:v>
                </c:pt>
                <c:pt idx="1489">
                  <c:v>1951.452</c:v>
                </c:pt>
                <c:pt idx="1490">
                  <c:v>1952.7083</c:v>
                </c:pt>
                <c:pt idx="1491">
                  <c:v>1953.9646</c:v>
                </c:pt>
                <c:pt idx="1492">
                  <c:v>1955.2209</c:v>
                </c:pt>
                <c:pt idx="1493">
                  <c:v>1956.4772</c:v>
                </c:pt>
                <c:pt idx="1494">
                  <c:v>1957.7335</c:v>
                </c:pt>
                <c:pt idx="1495">
                  <c:v>1958.9898000000001</c:v>
                </c:pt>
                <c:pt idx="1496">
                  <c:v>1960.2461000000001</c:v>
                </c:pt>
                <c:pt idx="1497">
                  <c:v>1961.5024000000001</c:v>
                </c:pt>
                <c:pt idx="1498">
                  <c:v>1962.7587000000001</c:v>
                </c:pt>
                <c:pt idx="1499">
                  <c:v>1964.0150000000001</c:v>
                </c:pt>
                <c:pt idx="1500">
                  <c:v>1965.2713000000001</c:v>
                </c:pt>
                <c:pt idx="1501">
                  <c:v>1966.5276000000001</c:v>
                </c:pt>
                <c:pt idx="1502">
                  <c:v>1967.7838999999999</c:v>
                </c:pt>
                <c:pt idx="1503">
                  <c:v>1969.0401999999999</c:v>
                </c:pt>
                <c:pt idx="1504">
                  <c:v>1970.2964999999999</c:v>
                </c:pt>
                <c:pt idx="1505">
                  <c:v>1971.5527999999999</c:v>
                </c:pt>
                <c:pt idx="1506">
                  <c:v>1972.8090999999999</c:v>
                </c:pt>
                <c:pt idx="1507">
                  <c:v>1974.0654</c:v>
                </c:pt>
                <c:pt idx="1508">
                  <c:v>1975.3217</c:v>
                </c:pt>
                <c:pt idx="1509">
                  <c:v>1976.578</c:v>
                </c:pt>
                <c:pt idx="1510">
                  <c:v>1977.8343</c:v>
                </c:pt>
                <c:pt idx="1511">
                  <c:v>1979.0906</c:v>
                </c:pt>
                <c:pt idx="1512">
                  <c:v>1980.3469</c:v>
                </c:pt>
                <c:pt idx="1513">
                  <c:v>1981.6032</c:v>
                </c:pt>
                <c:pt idx="1514">
                  <c:v>1982.8595</c:v>
                </c:pt>
                <c:pt idx="1515">
                  <c:v>1984.1158</c:v>
                </c:pt>
                <c:pt idx="1516">
                  <c:v>1985.3721</c:v>
                </c:pt>
                <c:pt idx="1517">
                  <c:v>1986.6284000000001</c:v>
                </c:pt>
                <c:pt idx="1518">
                  <c:v>1987.8847000000001</c:v>
                </c:pt>
                <c:pt idx="1519">
                  <c:v>1989.1410000000001</c:v>
                </c:pt>
                <c:pt idx="1520">
                  <c:v>1990.3973000000001</c:v>
                </c:pt>
                <c:pt idx="1521">
                  <c:v>1991.6536000000001</c:v>
                </c:pt>
                <c:pt idx="1522">
                  <c:v>1992.9099000000001</c:v>
                </c:pt>
                <c:pt idx="1523">
                  <c:v>1994.1662000000001</c:v>
                </c:pt>
                <c:pt idx="1524">
                  <c:v>1995.4224999999999</c:v>
                </c:pt>
                <c:pt idx="1525">
                  <c:v>1996.6787999999999</c:v>
                </c:pt>
                <c:pt idx="1526">
                  <c:v>1997.9350999999999</c:v>
                </c:pt>
                <c:pt idx="1527">
                  <c:v>1999.1913999999999</c:v>
                </c:pt>
                <c:pt idx="1528">
                  <c:v>2000.4476999999999</c:v>
                </c:pt>
                <c:pt idx="1529">
                  <c:v>2001.704</c:v>
                </c:pt>
                <c:pt idx="1530">
                  <c:v>2002.9603</c:v>
                </c:pt>
                <c:pt idx="1531">
                  <c:v>2004.2166</c:v>
                </c:pt>
                <c:pt idx="1532">
                  <c:v>2005.4729</c:v>
                </c:pt>
                <c:pt idx="1533">
                  <c:v>2006.7292</c:v>
                </c:pt>
                <c:pt idx="1534">
                  <c:v>2007.9855</c:v>
                </c:pt>
                <c:pt idx="1535">
                  <c:v>2009.2418</c:v>
                </c:pt>
                <c:pt idx="1536">
                  <c:v>2010.4981</c:v>
                </c:pt>
                <c:pt idx="1537">
                  <c:v>2011.7544</c:v>
                </c:pt>
                <c:pt idx="1538">
                  <c:v>2013.0107</c:v>
                </c:pt>
                <c:pt idx="1539">
                  <c:v>2014.2670000000001</c:v>
                </c:pt>
                <c:pt idx="1540">
                  <c:v>2015.5233000000001</c:v>
                </c:pt>
                <c:pt idx="1541">
                  <c:v>2016.7796000000001</c:v>
                </c:pt>
                <c:pt idx="1542">
                  <c:v>2018.0359000000001</c:v>
                </c:pt>
                <c:pt idx="1543">
                  <c:v>2019.2922000000001</c:v>
                </c:pt>
                <c:pt idx="1544">
                  <c:v>2020.5485000000001</c:v>
                </c:pt>
                <c:pt idx="1545">
                  <c:v>2021.8048000000001</c:v>
                </c:pt>
                <c:pt idx="1546">
                  <c:v>2023.0611000000001</c:v>
                </c:pt>
                <c:pt idx="1547">
                  <c:v>2024.3173999999999</c:v>
                </c:pt>
                <c:pt idx="1548">
                  <c:v>2025.5736999999999</c:v>
                </c:pt>
                <c:pt idx="1549">
                  <c:v>2026.83</c:v>
                </c:pt>
                <c:pt idx="1550">
                  <c:v>2028.0862999999999</c:v>
                </c:pt>
                <c:pt idx="1551">
                  <c:v>2029.3425999999999</c:v>
                </c:pt>
                <c:pt idx="1552">
                  <c:v>2030.5989</c:v>
                </c:pt>
                <c:pt idx="1553">
                  <c:v>2031.8552</c:v>
                </c:pt>
                <c:pt idx="1554">
                  <c:v>2033.1115</c:v>
                </c:pt>
                <c:pt idx="1555">
                  <c:v>2034.3678</c:v>
                </c:pt>
                <c:pt idx="1556">
                  <c:v>2035.6241</c:v>
                </c:pt>
                <c:pt idx="1557">
                  <c:v>2036.8804</c:v>
                </c:pt>
                <c:pt idx="1558">
                  <c:v>2038.1367</c:v>
                </c:pt>
                <c:pt idx="1559">
                  <c:v>2039.393</c:v>
                </c:pt>
                <c:pt idx="1560">
                  <c:v>2040.6493</c:v>
                </c:pt>
                <c:pt idx="1561">
                  <c:v>2041.9056</c:v>
                </c:pt>
                <c:pt idx="1562">
                  <c:v>2043.1619000000001</c:v>
                </c:pt>
                <c:pt idx="1563">
                  <c:v>2044.4182000000001</c:v>
                </c:pt>
                <c:pt idx="1564">
                  <c:v>2045.6745000000001</c:v>
                </c:pt>
                <c:pt idx="1565">
                  <c:v>2046.9308000000001</c:v>
                </c:pt>
                <c:pt idx="1566">
                  <c:v>2048.1871000000001</c:v>
                </c:pt>
                <c:pt idx="1567">
                  <c:v>2049.4434000000001</c:v>
                </c:pt>
                <c:pt idx="1568">
                  <c:v>2050.6997000000001</c:v>
                </c:pt>
                <c:pt idx="1569">
                  <c:v>2051.9559999999997</c:v>
                </c:pt>
                <c:pt idx="1570">
                  <c:v>2053.2122999999997</c:v>
                </c:pt>
                <c:pt idx="1571">
                  <c:v>2054.4685999999997</c:v>
                </c:pt>
                <c:pt idx="1572">
                  <c:v>2055.7248999999997</c:v>
                </c:pt>
                <c:pt idx="1573">
                  <c:v>2056.9811999999997</c:v>
                </c:pt>
                <c:pt idx="1574">
                  <c:v>2058.2374999999997</c:v>
                </c:pt>
                <c:pt idx="1575">
                  <c:v>2059.4937999999997</c:v>
                </c:pt>
                <c:pt idx="1576">
                  <c:v>2060.7500999999997</c:v>
                </c:pt>
                <c:pt idx="1577">
                  <c:v>2062.0063999999998</c:v>
                </c:pt>
                <c:pt idx="1578">
                  <c:v>2063.2626999999998</c:v>
                </c:pt>
                <c:pt idx="1579">
                  <c:v>2064.5189999999998</c:v>
                </c:pt>
                <c:pt idx="1580">
                  <c:v>2065.7752999999998</c:v>
                </c:pt>
                <c:pt idx="1581">
                  <c:v>2067.0315999999998</c:v>
                </c:pt>
                <c:pt idx="1582">
                  <c:v>2068.2878999999998</c:v>
                </c:pt>
                <c:pt idx="1583">
                  <c:v>2069.5441999999998</c:v>
                </c:pt>
                <c:pt idx="1584">
                  <c:v>2070.8004999999998</c:v>
                </c:pt>
                <c:pt idx="1585">
                  <c:v>2072.0567999999998</c:v>
                </c:pt>
                <c:pt idx="1586">
                  <c:v>2073.3130999999998</c:v>
                </c:pt>
                <c:pt idx="1587">
                  <c:v>2074.5693999999999</c:v>
                </c:pt>
                <c:pt idx="1588">
                  <c:v>2075.8256999999999</c:v>
                </c:pt>
                <c:pt idx="1589">
                  <c:v>2077.0819999999999</c:v>
                </c:pt>
                <c:pt idx="1590">
                  <c:v>2078.3382999999999</c:v>
                </c:pt>
                <c:pt idx="1591">
                  <c:v>2079.5945999999999</c:v>
                </c:pt>
                <c:pt idx="1592">
                  <c:v>2080.8508999999999</c:v>
                </c:pt>
                <c:pt idx="1593">
                  <c:v>2082.1071999999999</c:v>
                </c:pt>
                <c:pt idx="1594">
                  <c:v>2083.3634999999999</c:v>
                </c:pt>
                <c:pt idx="1595">
                  <c:v>2084.6197999999999</c:v>
                </c:pt>
                <c:pt idx="1596">
                  <c:v>2085.8761</c:v>
                </c:pt>
                <c:pt idx="1597">
                  <c:v>2087.1324</c:v>
                </c:pt>
                <c:pt idx="1598">
                  <c:v>2088.3887</c:v>
                </c:pt>
                <c:pt idx="1599">
                  <c:v>2089.645</c:v>
                </c:pt>
                <c:pt idx="1600">
                  <c:v>2090.9013</c:v>
                </c:pt>
                <c:pt idx="1601">
                  <c:v>2092.1576</c:v>
                </c:pt>
                <c:pt idx="1602">
                  <c:v>2093.4139</c:v>
                </c:pt>
                <c:pt idx="1603">
                  <c:v>2094.6702</c:v>
                </c:pt>
                <c:pt idx="1604">
                  <c:v>2095.9265</c:v>
                </c:pt>
                <c:pt idx="1605">
                  <c:v>2097.1828</c:v>
                </c:pt>
                <c:pt idx="1606">
                  <c:v>2098.4391000000001</c:v>
                </c:pt>
                <c:pt idx="1607">
                  <c:v>2099.6954000000001</c:v>
                </c:pt>
                <c:pt idx="1608">
                  <c:v>2100.9517000000001</c:v>
                </c:pt>
                <c:pt idx="1609">
                  <c:v>2102.2080000000001</c:v>
                </c:pt>
                <c:pt idx="1610">
                  <c:v>2103.4643000000001</c:v>
                </c:pt>
                <c:pt idx="1611">
                  <c:v>2104.7206000000001</c:v>
                </c:pt>
                <c:pt idx="1612">
                  <c:v>2105.9769000000001</c:v>
                </c:pt>
                <c:pt idx="1613">
                  <c:v>2107.2331999999997</c:v>
                </c:pt>
                <c:pt idx="1614">
                  <c:v>2108.4894999999997</c:v>
                </c:pt>
                <c:pt idx="1615">
                  <c:v>2109.7457999999997</c:v>
                </c:pt>
                <c:pt idx="1616">
                  <c:v>2111.0020999999997</c:v>
                </c:pt>
                <c:pt idx="1617">
                  <c:v>2112.2583999999997</c:v>
                </c:pt>
                <c:pt idx="1618">
                  <c:v>2113.5146999999997</c:v>
                </c:pt>
                <c:pt idx="1619">
                  <c:v>2114.7709999999997</c:v>
                </c:pt>
                <c:pt idx="1620">
                  <c:v>2116.0272999999997</c:v>
                </c:pt>
                <c:pt idx="1621">
                  <c:v>2117.2835999999998</c:v>
                </c:pt>
                <c:pt idx="1622">
                  <c:v>2118.5398999999998</c:v>
                </c:pt>
                <c:pt idx="1623">
                  <c:v>2119.7961999999998</c:v>
                </c:pt>
                <c:pt idx="1624">
                  <c:v>2121.0524999999998</c:v>
                </c:pt>
                <c:pt idx="1625">
                  <c:v>2122.3087999999998</c:v>
                </c:pt>
                <c:pt idx="1626">
                  <c:v>2123.5650999999998</c:v>
                </c:pt>
                <c:pt idx="1627">
                  <c:v>2124.8213999999998</c:v>
                </c:pt>
                <c:pt idx="1628">
                  <c:v>2126.0776999999998</c:v>
                </c:pt>
                <c:pt idx="1629">
                  <c:v>2127.3339999999998</c:v>
                </c:pt>
                <c:pt idx="1630">
                  <c:v>2128.5902999999998</c:v>
                </c:pt>
                <c:pt idx="1631">
                  <c:v>2129.8465999999999</c:v>
                </c:pt>
                <c:pt idx="1632">
                  <c:v>2131.1028999999999</c:v>
                </c:pt>
                <c:pt idx="1633">
                  <c:v>2132.3591999999999</c:v>
                </c:pt>
                <c:pt idx="1634">
                  <c:v>2133.6154999999999</c:v>
                </c:pt>
                <c:pt idx="1635">
                  <c:v>2134.8717999999999</c:v>
                </c:pt>
                <c:pt idx="1636">
                  <c:v>2136.1280999999999</c:v>
                </c:pt>
                <c:pt idx="1637">
                  <c:v>2137.3843999999999</c:v>
                </c:pt>
                <c:pt idx="1638">
                  <c:v>2138.6406999999999</c:v>
                </c:pt>
                <c:pt idx="1639">
                  <c:v>2139.8969999999999</c:v>
                </c:pt>
                <c:pt idx="1640">
                  <c:v>2141.1532999999999</c:v>
                </c:pt>
                <c:pt idx="1641">
                  <c:v>2142.4096</c:v>
                </c:pt>
                <c:pt idx="1642">
                  <c:v>2143.6659</c:v>
                </c:pt>
                <c:pt idx="1643">
                  <c:v>2144.9222</c:v>
                </c:pt>
                <c:pt idx="1644">
                  <c:v>2146.1785</c:v>
                </c:pt>
                <c:pt idx="1645">
                  <c:v>2147.4348</c:v>
                </c:pt>
                <c:pt idx="1646">
                  <c:v>2148.6911</c:v>
                </c:pt>
                <c:pt idx="1647">
                  <c:v>2149.9474</c:v>
                </c:pt>
                <c:pt idx="1648">
                  <c:v>2151.2037</c:v>
                </c:pt>
                <c:pt idx="1649">
                  <c:v>2152.46</c:v>
                </c:pt>
                <c:pt idx="1650">
                  <c:v>2153.7163</c:v>
                </c:pt>
                <c:pt idx="1651">
                  <c:v>2154.9726000000001</c:v>
                </c:pt>
                <c:pt idx="1652">
                  <c:v>2156.2289000000001</c:v>
                </c:pt>
                <c:pt idx="1653">
                  <c:v>2157.4852000000001</c:v>
                </c:pt>
                <c:pt idx="1654">
                  <c:v>2158.7415000000001</c:v>
                </c:pt>
                <c:pt idx="1655">
                  <c:v>2159.9978000000001</c:v>
                </c:pt>
                <c:pt idx="1656">
                  <c:v>2161.2541000000001</c:v>
                </c:pt>
                <c:pt idx="1657">
                  <c:v>2162.5104000000001</c:v>
                </c:pt>
                <c:pt idx="1658">
                  <c:v>2163.7667000000001</c:v>
                </c:pt>
                <c:pt idx="1659">
                  <c:v>2165.0230000000001</c:v>
                </c:pt>
                <c:pt idx="1660">
                  <c:v>2166.2793000000001</c:v>
                </c:pt>
                <c:pt idx="1661">
                  <c:v>2167.5356000000002</c:v>
                </c:pt>
                <c:pt idx="1662">
                  <c:v>2168.7919000000002</c:v>
                </c:pt>
                <c:pt idx="1663">
                  <c:v>2170.0482000000002</c:v>
                </c:pt>
                <c:pt idx="1664">
                  <c:v>2171.3045000000002</c:v>
                </c:pt>
                <c:pt idx="1665">
                  <c:v>2172.5608000000002</c:v>
                </c:pt>
                <c:pt idx="1666">
                  <c:v>2173.8171000000002</c:v>
                </c:pt>
                <c:pt idx="1667">
                  <c:v>2175.0734000000002</c:v>
                </c:pt>
                <c:pt idx="1668">
                  <c:v>2176.3297000000002</c:v>
                </c:pt>
                <c:pt idx="1669">
                  <c:v>2177.5859999999998</c:v>
                </c:pt>
                <c:pt idx="1670">
                  <c:v>2178.8422999999998</c:v>
                </c:pt>
                <c:pt idx="1671">
                  <c:v>2180.0985999999998</c:v>
                </c:pt>
                <c:pt idx="1672">
                  <c:v>2181.3548999999998</c:v>
                </c:pt>
                <c:pt idx="1673">
                  <c:v>2182.6111999999998</c:v>
                </c:pt>
                <c:pt idx="1674">
                  <c:v>2183.8674999999998</c:v>
                </c:pt>
                <c:pt idx="1675">
                  <c:v>2185.1237999999998</c:v>
                </c:pt>
                <c:pt idx="1676">
                  <c:v>2186.3800999999999</c:v>
                </c:pt>
                <c:pt idx="1677">
                  <c:v>2187.6363999999999</c:v>
                </c:pt>
                <c:pt idx="1678">
                  <c:v>2188.8926999999999</c:v>
                </c:pt>
                <c:pt idx="1679">
                  <c:v>2190.1489999999999</c:v>
                </c:pt>
                <c:pt idx="1680">
                  <c:v>2191.4052999999999</c:v>
                </c:pt>
                <c:pt idx="1681">
                  <c:v>2192.6615999999999</c:v>
                </c:pt>
                <c:pt idx="1682">
                  <c:v>2193.9178999999999</c:v>
                </c:pt>
                <c:pt idx="1683">
                  <c:v>2195.1741999999999</c:v>
                </c:pt>
                <c:pt idx="1684">
                  <c:v>2196.4304999999999</c:v>
                </c:pt>
                <c:pt idx="1685">
                  <c:v>2197.6867999999999</c:v>
                </c:pt>
                <c:pt idx="1686">
                  <c:v>2198.9431</c:v>
                </c:pt>
                <c:pt idx="1687">
                  <c:v>2200.1994</c:v>
                </c:pt>
                <c:pt idx="1688">
                  <c:v>2201.4557</c:v>
                </c:pt>
                <c:pt idx="1689">
                  <c:v>2202.712</c:v>
                </c:pt>
                <c:pt idx="1690">
                  <c:v>2203.9683</c:v>
                </c:pt>
                <c:pt idx="1691">
                  <c:v>2205.2246</c:v>
                </c:pt>
                <c:pt idx="1692">
                  <c:v>2206.4809</c:v>
                </c:pt>
                <c:pt idx="1693">
                  <c:v>2207.7372</c:v>
                </c:pt>
                <c:pt idx="1694">
                  <c:v>2208.9935</c:v>
                </c:pt>
                <c:pt idx="1695">
                  <c:v>2210.2498000000001</c:v>
                </c:pt>
                <c:pt idx="1696">
                  <c:v>2211.5061000000001</c:v>
                </c:pt>
                <c:pt idx="1697">
                  <c:v>2212.7624000000001</c:v>
                </c:pt>
                <c:pt idx="1698">
                  <c:v>2214.0187000000001</c:v>
                </c:pt>
                <c:pt idx="1699">
                  <c:v>2215.2750000000001</c:v>
                </c:pt>
                <c:pt idx="1700">
                  <c:v>2216.5313000000001</c:v>
                </c:pt>
                <c:pt idx="1701">
                  <c:v>2217.7876000000001</c:v>
                </c:pt>
                <c:pt idx="1702">
                  <c:v>2219.0439000000001</c:v>
                </c:pt>
                <c:pt idx="1703">
                  <c:v>2220.3002000000001</c:v>
                </c:pt>
                <c:pt idx="1704">
                  <c:v>2221.5565000000001</c:v>
                </c:pt>
                <c:pt idx="1705">
                  <c:v>2222.8128000000002</c:v>
                </c:pt>
                <c:pt idx="1706">
                  <c:v>2224.0691000000002</c:v>
                </c:pt>
                <c:pt idx="1707">
                  <c:v>2225.3254000000002</c:v>
                </c:pt>
                <c:pt idx="1708">
                  <c:v>2226.5817000000002</c:v>
                </c:pt>
                <c:pt idx="1709">
                  <c:v>2227.8380000000002</c:v>
                </c:pt>
                <c:pt idx="1710">
                  <c:v>2229.0943000000002</c:v>
                </c:pt>
                <c:pt idx="1711">
                  <c:v>2230.3506000000002</c:v>
                </c:pt>
                <c:pt idx="1712">
                  <c:v>2231.6069000000002</c:v>
                </c:pt>
                <c:pt idx="1713">
                  <c:v>2232.8632000000002</c:v>
                </c:pt>
                <c:pt idx="1714">
                  <c:v>2234.1194999999998</c:v>
                </c:pt>
                <c:pt idx="1715">
                  <c:v>2235.3757999999998</c:v>
                </c:pt>
                <c:pt idx="1716">
                  <c:v>2236.6320999999998</c:v>
                </c:pt>
                <c:pt idx="1717">
                  <c:v>2237.8883999999998</c:v>
                </c:pt>
                <c:pt idx="1718">
                  <c:v>2239.1446999999998</c:v>
                </c:pt>
                <c:pt idx="1719">
                  <c:v>2240.4009999999998</c:v>
                </c:pt>
                <c:pt idx="1720">
                  <c:v>2241.6572999999999</c:v>
                </c:pt>
                <c:pt idx="1721">
                  <c:v>2242.9135999999999</c:v>
                </c:pt>
                <c:pt idx="1722">
                  <c:v>2244.1698999999999</c:v>
                </c:pt>
                <c:pt idx="1723">
                  <c:v>2245.4261999999999</c:v>
                </c:pt>
                <c:pt idx="1724">
                  <c:v>2246.6824999999999</c:v>
                </c:pt>
                <c:pt idx="1725">
                  <c:v>2247.9387999999999</c:v>
                </c:pt>
                <c:pt idx="1726">
                  <c:v>2249.1950999999999</c:v>
                </c:pt>
                <c:pt idx="1727">
                  <c:v>2250.4513999999999</c:v>
                </c:pt>
                <c:pt idx="1728">
                  <c:v>2251.7076999999999</c:v>
                </c:pt>
                <c:pt idx="1729">
                  <c:v>2252.9639999999999</c:v>
                </c:pt>
                <c:pt idx="1730">
                  <c:v>2254.2203</c:v>
                </c:pt>
                <c:pt idx="1731">
                  <c:v>2255.4766</c:v>
                </c:pt>
                <c:pt idx="1732">
                  <c:v>2256.7329</c:v>
                </c:pt>
                <c:pt idx="1733">
                  <c:v>2257.9892</c:v>
                </c:pt>
                <c:pt idx="1734">
                  <c:v>2259.2455</c:v>
                </c:pt>
                <c:pt idx="1735">
                  <c:v>2260.5018</c:v>
                </c:pt>
                <c:pt idx="1736">
                  <c:v>2261.7581</c:v>
                </c:pt>
                <c:pt idx="1737">
                  <c:v>2263.0144</c:v>
                </c:pt>
                <c:pt idx="1738">
                  <c:v>2264.2707</c:v>
                </c:pt>
                <c:pt idx="1739">
                  <c:v>2265.527</c:v>
                </c:pt>
                <c:pt idx="1740">
                  <c:v>2266.7833000000001</c:v>
                </c:pt>
                <c:pt idx="1741">
                  <c:v>2268.0396000000001</c:v>
                </c:pt>
                <c:pt idx="1742">
                  <c:v>2269.2959000000001</c:v>
                </c:pt>
                <c:pt idx="1743">
                  <c:v>2270.5522000000001</c:v>
                </c:pt>
                <c:pt idx="1744">
                  <c:v>2271.8085000000001</c:v>
                </c:pt>
                <c:pt idx="1745">
                  <c:v>2273.0648000000001</c:v>
                </c:pt>
                <c:pt idx="1746">
                  <c:v>2274.3211000000001</c:v>
                </c:pt>
                <c:pt idx="1747">
                  <c:v>2275.5774000000001</c:v>
                </c:pt>
                <c:pt idx="1748">
                  <c:v>2276.8337000000001</c:v>
                </c:pt>
                <c:pt idx="1749">
                  <c:v>2278.09</c:v>
                </c:pt>
                <c:pt idx="1750">
                  <c:v>2279.3463000000002</c:v>
                </c:pt>
                <c:pt idx="1751">
                  <c:v>2280.6026000000002</c:v>
                </c:pt>
                <c:pt idx="1752">
                  <c:v>2281.8589000000002</c:v>
                </c:pt>
                <c:pt idx="1753">
                  <c:v>2283.1152000000002</c:v>
                </c:pt>
                <c:pt idx="1754">
                  <c:v>2284.3715000000002</c:v>
                </c:pt>
                <c:pt idx="1755">
                  <c:v>2285.6278000000002</c:v>
                </c:pt>
                <c:pt idx="1756">
                  <c:v>2286.8841000000002</c:v>
                </c:pt>
                <c:pt idx="1757">
                  <c:v>2288.1404000000002</c:v>
                </c:pt>
                <c:pt idx="1758">
                  <c:v>2289.3966999999998</c:v>
                </c:pt>
                <c:pt idx="1759">
                  <c:v>2290.6529999999998</c:v>
                </c:pt>
                <c:pt idx="1760">
                  <c:v>2291.9092999999998</c:v>
                </c:pt>
                <c:pt idx="1761">
                  <c:v>2293.1655999999998</c:v>
                </c:pt>
                <c:pt idx="1762">
                  <c:v>2294.4218999999998</c:v>
                </c:pt>
                <c:pt idx="1763">
                  <c:v>2295.6781999999998</c:v>
                </c:pt>
                <c:pt idx="1764">
                  <c:v>2296.9344999999998</c:v>
                </c:pt>
                <c:pt idx="1765">
                  <c:v>2298.1907999999999</c:v>
                </c:pt>
                <c:pt idx="1766">
                  <c:v>2299.4470999999999</c:v>
                </c:pt>
                <c:pt idx="1767">
                  <c:v>2300.7033999999999</c:v>
                </c:pt>
                <c:pt idx="1768">
                  <c:v>2301.9596999999999</c:v>
                </c:pt>
                <c:pt idx="1769">
                  <c:v>2303.2159999999999</c:v>
                </c:pt>
                <c:pt idx="1770">
                  <c:v>2304.4722999999999</c:v>
                </c:pt>
                <c:pt idx="1771">
                  <c:v>2305.7285999999999</c:v>
                </c:pt>
                <c:pt idx="1772">
                  <c:v>2306.9848999999999</c:v>
                </c:pt>
                <c:pt idx="1773">
                  <c:v>2308.2411999999999</c:v>
                </c:pt>
                <c:pt idx="1774">
                  <c:v>2309.4974999999999</c:v>
                </c:pt>
                <c:pt idx="1775">
                  <c:v>2310.7538</c:v>
                </c:pt>
                <c:pt idx="1776">
                  <c:v>2312.0101</c:v>
                </c:pt>
                <c:pt idx="1777">
                  <c:v>2313.2664</c:v>
                </c:pt>
                <c:pt idx="1778">
                  <c:v>2314.5227</c:v>
                </c:pt>
                <c:pt idx="1779">
                  <c:v>2315.779</c:v>
                </c:pt>
                <c:pt idx="1780">
                  <c:v>2317.0353</c:v>
                </c:pt>
                <c:pt idx="1781">
                  <c:v>2318.2916</c:v>
                </c:pt>
                <c:pt idx="1782">
                  <c:v>2319.5479</c:v>
                </c:pt>
                <c:pt idx="1783">
                  <c:v>2320.8042</c:v>
                </c:pt>
                <c:pt idx="1784">
                  <c:v>2322.0605</c:v>
                </c:pt>
                <c:pt idx="1785">
                  <c:v>2323.3168000000001</c:v>
                </c:pt>
                <c:pt idx="1786">
                  <c:v>2324.5731000000001</c:v>
                </c:pt>
                <c:pt idx="1787">
                  <c:v>2325.8294000000001</c:v>
                </c:pt>
                <c:pt idx="1788">
                  <c:v>2327.0857000000001</c:v>
                </c:pt>
                <c:pt idx="1789">
                  <c:v>2328.3420000000001</c:v>
                </c:pt>
                <c:pt idx="1790">
                  <c:v>2329.5983000000001</c:v>
                </c:pt>
                <c:pt idx="1791">
                  <c:v>2330.8546000000001</c:v>
                </c:pt>
                <c:pt idx="1792">
                  <c:v>2332.1109000000001</c:v>
                </c:pt>
                <c:pt idx="1793">
                  <c:v>2333.3672000000001</c:v>
                </c:pt>
                <c:pt idx="1794">
                  <c:v>2334.6235000000001</c:v>
                </c:pt>
                <c:pt idx="1795">
                  <c:v>2335.8798000000002</c:v>
                </c:pt>
                <c:pt idx="1796">
                  <c:v>2337.1361000000002</c:v>
                </c:pt>
                <c:pt idx="1797">
                  <c:v>2338.3924000000002</c:v>
                </c:pt>
                <c:pt idx="1798">
                  <c:v>2339.6487000000002</c:v>
                </c:pt>
                <c:pt idx="1799">
                  <c:v>2340.9050000000002</c:v>
                </c:pt>
                <c:pt idx="1800">
                  <c:v>2342.1613000000002</c:v>
                </c:pt>
                <c:pt idx="1801">
                  <c:v>2343.4176000000002</c:v>
                </c:pt>
                <c:pt idx="1802">
                  <c:v>2344.6739000000002</c:v>
                </c:pt>
                <c:pt idx="1803">
                  <c:v>2345.9301999999998</c:v>
                </c:pt>
                <c:pt idx="1804">
                  <c:v>2347.1864999999998</c:v>
                </c:pt>
                <c:pt idx="1805">
                  <c:v>2348.4427999999998</c:v>
                </c:pt>
                <c:pt idx="1806">
                  <c:v>2349.6990999999998</c:v>
                </c:pt>
                <c:pt idx="1807">
                  <c:v>2350.9553999999998</c:v>
                </c:pt>
                <c:pt idx="1808">
                  <c:v>2352.2116999999998</c:v>
                </c:pt>
                <c:pt idx="1809">
                  <c:v>2353.4679999999998</c:v>
                </c:pt>
                <c:pt idx="1810">
                  <c:v>2354.7242999999999</c:v>
                </c:pt>
                <c:pt idx="1811">
                  <c:v>2355.9805999999999</c:v>
                </c:pt>
                <c:pt idx="1812">
                  <c:v>2357.2368999999999</c:v>
                </c:pt>
                <c:pt idx="1813">
                  <c:v>2358.4931999999999</c:v>
                </c:pt>
                <c:pt idx="1814">
                  <c:v>2359.7494999999999</c:v>
                </c:pt>
                <c:pt idx="1815">
                  <c:v>2361.0057999999999</c:v>
                </c:pt>
                <c:pt idx="1816">
                  <c:v>2362.2620999999999</c:v>
                </c:pt>
                <c:pt idx="1817">
                  <c:v>2363.5183999999999</c:v>
                </c:pt>
                <c:pt idx="1818">
                  <c:v>2364.7746999999999</c:v>
                </c:pt>
                <c:pt idx="1819">
                  <c:v>2366.0309999999999</c:v>
                </c:pt>
                <c:pt idx="1820">
                  <c:v>2367.2873</c:v>
                </c:pt>
                <c:pt idx="1821">
                  <c:v>2368.5436</c:v>
                </c:pt>
                <c:pt idx="1822">
                  <c:v>2369.7999</c:v>
                </c:pt>
                <c:pt idx="1823">
                  <c:v>2371.0562</c:v>
                </c:pt>
                <c:pt idx="1824">
                  <c:v>2372.3125</c:v>
                </c:pt>
                <c:pt idx="1825">
                  <c:v>2373.5688</c:v>
                </c:pt>
                <c:pt idx="1826">
                  <c:v>2374.8251</c:v>
                </c:pt>
                <c:pt idx="1827">
                  <c:v>2376.0814</c:v>
                </c:pt>
                <c:pt idx="1828">
                  <c:v>2377.3377</c:v>
                </c:pt>
                <c:pt idx="1829">
                  <c:v>2378.5940000000001</c:v>
                </c:pt>
                <c:pt idx="1830">
                  <c:v>2379.8503000000001</c:v>
                </c:pt>
                <c:pt idx="1831">
                  <c:v>2381.1066000000001</c:v>
                </c:pt>
                <c:pt idx="1832">
                  <c:v>2382.3629000000001</c:v>
                </c:pt>
                <c:pt idx="1833">
                  <c:v>2383.6192000000001</c:v>
                </c:pt>
                <c:pt idx="1834">
                  <c:v>2384.8755000000001</c:v>
                </c:pt>
                <c:pt idx="1835">
                  <c:v>2386.1318000000001</c:v>
                </c:pt>
                <c:pt idx="1836">
                  <c:v>2387.3881000000001</c:v>
                </c:pt>
                <c:pt idx="1837">
                  <c:v>2388.6444000000001</c:v>
                </c:pt>
                <c:pt idx="1838">
                  <c:v>2389.9007000000001</c:v>
                </c:pt>
                <c:pt idx="1839">
                  <c:v>2391.1570000000002</c:v>
                </c:pt>
                <c:pt idx="1840">
                  <c:v>2392.4133000000002</c:v>
                </c:pt>
                <c:pt idx="1841">
                  <c:v>2393.6696000000002</c:v>
                </c:pt>
                <c:pt idx="1842">
                  <c:v>2394.9259000000002</c:v>
                </c:pt>
                <c:pt idx="1843">
                  <c:v>2396.1822000000002</c:v>
                </c:pt>
                <c:pt idx="1844">
                  <c:v>2397.4385000000002</c:v>
                </c:pt>
                <c:pt idx="1845">
                  <c:v>2398.6948000000002</c:v>
                </c:pt>
                <c:pt idx="1846">
                  <c:v>2399.9511000000002</c:v>
                </c:pt>
                <c:pt idx="1847">
                  <c:v>2401.2073999999998</c:v>
                </c:pt>
                <c:pt idx="1848">
                  <c:v>2402.4636999999998</c:v>
                </c:pt>
                <c:pt idx="1849">
                  <c:v>2403.7199999999998</c:v>
                </c:pt>
                <c:pt idx="1850">
                  <c:v>2404.9762999999998</c:v>
                </c:pt>
                <c:pt idx="1851">
                  <c:v>2406.2325999999998</c:v>
                </c:pt>
                <c:pt idx="1852">
                  <c:v>2407.4888999999998</c:v>
                </c:pt>
                <c:pt idx="1853">
                  <c:v>2408.7451999999998</c:v>
                </c:pt>
                <c:pt idx="1854">
                  <c:v>2410.0014999999999</c:v>
                </c:pt>
                <c:pt idx="1855">
                  <c:v>2411.2577999999999</c:v>
                </c:pt>
                <c:pt idx="1856">
                  <c:v>2412.5140999999999</c:v>
                </c:pt>
                <c:pt idx="1857">
                  <c:v>2413.7703999999999</c:v>
                </c:pt>
                <c:pt idx="1858">
                  <c:v>2415.0266999999999</c:v>
                </c:pt>
                <c:pt idx="1859">
                  <c:v>2416.2829999999999</c:v>
                </c:pt>
                <c:pt idx="1860">
                  <c:v>2417.5392999999999</c:v>
                </c:pt>
                <c:pt idx="1861">
                  <c:v>2418.7955999999999</c:v>
                </c:pt>
                <c:pt idx="1862">
                  <c:v>2420.0518999999999</c:v>
                </c:pt>
                <c:pt idx="1863">
                  <c:v>2421.3081999999999</c:v>
                </c:pt>
                <c:pt idx="1864">
                  <c:v>2422.5645</c:v>
                </c:pt>
                <c:pt idx="1865">
                  <c:v>2423.8208</c:v>
                </c:pt>
                <c:pt idx="1866">
                  <c:v>2425.0771</c:v>
                </c:pt>
                <c:pt idx="1867">
                  <c:v>2426.3334</c:v>
                </c:pt>
                <c:pt idx="1868">
                  <c:v>2427.5897</c:v>
                </c:pt>
                <c:pt idx="1869">
                  <c:v>2428.846</c:v>
                </c:pt>
                <c:pt idx="1870">
                  <c:v>2430.1023</c:v>
                </c:pt>
                <c:pt idx="1871">
                  <c:v>2431.3586</c:v>
                </c:pt>
                <c:pt idx="1872">
                  <c:v>2432.6149</c:v>
                </c:pt>
                <c:pt idx="1873">
                  <c:v>2433.8712</c:v>
                </c:pt>
                <c:pt idx="1874">
                  <c:v>2435.1275000000001</c:v>
                </c:pt>
                <c:pt idx="1875">
                  <c:v>2436.3838000000001</c:v>
                </c:pt>
                <c:pt idx="1876">
                  <c:v>2437.6401000000001</c:v>
                </c:pt>
                <c:pt idx="1877">
                  <c:v>2438.8964000000001</c:v>
                </c:pt>
                <c:pt idx="1878">
                  <c:v>2440.1527000000001</c:v>
                </c:pt>
                <c:pt idx="1879">
                  <c:v>2441.4090000000001</c:v>
                </c:pt>
                <c:pt idx="1880">
                  <c:v>2442.6653000000001</c:v>
                </c:pt>
                <c:pt idx="1881">
                  <c:v>2443.9216000000001</c:v>
                </c:pt>
                <c:pt idx="1882">
                  <c:v>2445.1779000000001</c:v>
                </c:pt>
                <c:pt idx="1883">
                  <c:v>2446.4342000000001</c:v>
                </c:pt>
                <c:pt idx="1884">
                  <c:v>2447.6905000000002</c:v>
                </c:pt>
                <c:pt idx="1885">
                  <c:v>2448.9468000000002</c:v>
                </c:pt>
                <c:pt idx="1886">
                  <c:v>2450.2031000000002</c:v>
                </c:pt>
                <c:pt idx="1887">
                  <c:v>2451.4594000000002</c:v>
                </c:pt>
                <c:pt idx="1888">
                  <c:v>2452.7157000000002</c:v>
                </c:pt>
                <c:pt idx="1889">
                  <c:v>2453.9720000000002</c:v>
                </c:pt>
                <c:pt idx="1890">
                  <c:v>2455.2283000000002</c:v>
                </c:pt>
                <c:pt idx="1891">
                  <c:v>2456.4846000000002</c:v>
                </c:pt>
                <c:pt idx="1892">
                  <c:v>2457.7408999999998</c:v>
                </c:pt>
                <c:pt idx="1893">
                  <c:v>2458.9971999999998</c:v>
                </c:pt>
                <c:pt idx="1894">
                  <c:v>2460.2534999999998</c:v>
                </c:pt>
                <c:pt idx="1895">
                  <c:v>2461.5097999999998</c:v>
                </c:pt>
                <c:pt idx="1896">
                  <c:v>2462.7660999999998</c:v>
                </c:pt>
                <c:pt idx="1897">
                  <c:v>2464.0223999999998</c:v>
                </c:pt>
                <c:pt idx="1898">
                  <c:v>2465.2786999999998</c:v>
                </c:pt>
                <c:pt idx="1899">
                  <c:v>2466.5349999999999</c:v>
                </c:pt>
                <c:pt idx="1900">
                  <c:v>2467.7912999999999</c:v>
                </c:pt>
                <c:pt idx="1901">
                  <c:v>2469.0475999999999</c:v>
                </c:pt>
                <c:pt idx="1902">
                  <c:v>2470.3038999999999</c:v>
                </c:pt>
                <c:pt idx="1903">
                  <c:v>2471.5601999999999</c:v>
                </c:pt>
                <c:pt idx="1904">
                  <c:v>2472.8164999999999</c:v>
                </c:pt>
                <c:pt idx="1905">
                  <c:v>2474.0727999999999</c:v>
                </c:pt>
                <c:pt idx="1906">
                  <c:v>2475.3290999999999</c:v>
                </c:pt>
                <c:pt idx="1907">
                  <c:v>2476.5853999999999</c:v>
                </c:pt>
                <c:pt idx="1908">
                  <c:v>2477.8416999999999</c:v>
                </c:pt>
                <c:pt idx="1909">
                  <c:v>2479.098</c:v>
                </c:pt>
                <c:pt idx="1910">
                  <c:v>2480.3543</c:v>
                </c:pt>
                <c:pt idx="1911">
                  <c:v>2481.6106</c:v>
                </c:pt>
                <c:pt idx="1912">
                  <c:v>2482.8669</c:v>
                </c:pt>
                <c:pt idx="1913">
                  <c:v>2484.1232</c:v>
                </c:pt>
                <c:pt idx="1914">
                  <c:v>2485.3795</c:v>
                </c:pt>
                <c:pt idx="1915">
                  <c:v>2486.6358</c:v>
                </c:pt>
                <c:pt idx="1916">
                  <c:v>2487.8921</c:v>
                </c:pt>
                <c:pt idx="1917">
                  <c:v>2489.1484</c:v>
                </c:pt>
                <c:pt idx="1918">
                  <c:v>2490.4047</c:v>
                </c:pt>
                <c:pt idx="1919">
                  <c:v>2491.6610000000001</c:v>
                </c:pt>
                <c:pt idx="1920">
                  <c:v>2492.9173000000001</c:v>
                </c:pt>
                <c:pt idx="1921">
                  <c:v>2494.1736000000001</c:v>
                </c:pt>
                <c:pt idx="1922">
                  <c:v>2495.4299000000001</c:v>
                </c:pt>
                <c:pt idx="1923">
                  <c:v>2496.6862000000001</c:v>
                </c:pt>
                <c:pt idx="1924">
                  <c:v>2497.9425000000001</c:v>
                </c:pt>
                <c:pt idx="1925">
                  <c:v>2499.1988000000001</c:v>
                </c:pt>
                <c:pt idx="1926">
                  <c:v>2500.4551000000001</c:v>
                </c:pt>
                <c:pt idx="1927">
                  <c:v>2501.7114000000001</c:v>
                </c:pt>
                <c:pt idx="1928">
                  <c:v>2502.9677000000001</c:v>
                </c:pt>
                <c:pt idx="1929">
                  <c:v>2504.2240000000002</c:v>
                </c:pt>
                <c:pt idx="1930">
                  <c:v>2505.4803000000002</c:v>
                </c:pt>
                <c:pt idx="1931">
                  <c:v>2506.7366000000002</c:v>
                </c:pt>
                <c:pt idx="1932">
                  <c:v>2507.9929000000002</c:v>
                </c:pt>
                <c:pt idx="1933">
                  <c:v>2509.2492000000002</c:v>
                </c:pt>
                <c:pt idx="1934">
                  <c:v>2510.5055000000002</c:v>
                </c:pt>
                <c:pt idx="1935">
                  <c:v>2511.7618000000002</c:v>
                </c:pt>
                <c:pt idx="1936">
                  <c:v>2513.0180999999998</c:v>
                </c:pt>
                <c:pt idx="1937">
                  <c:v>2514.2743999999998</c:v>
                </c:pt>
                <c:pt idx="1938">
                  <c:v>2515.5306999999998</c:v>
                </c:pt>
                <c:pt idx="1939">
                  <c:v>2516.7869999999998</c:v>
                </c:pt>
                <c:pt idx="1940">
                  <c:v>2518.0432999999998</c:v>
                </c:pt>
                <c:pt idx="1941">
                  <c:v>2519.2995999999998</c:v>
                </c:pt>
                <c:pt idx="1942">
                  <c:v>2520.5558999999998</c:v>
                </c:pt>
                <c:pt idx="1943">
                  <c:v>2521.8121999999998</c:v>
                </c:pt>
                <c:pt idx="1944">
                  <c:v>2523.0684999999999</c:v>
                </c:pt>
                <c:pt idx="1945">
                  <c:v>2524.3247999999999</c:v>
                </c:pt>
                <c:pt idx="1946">
                  <c:v>2525.5810999999999</c:v>
                </c:pt>
                <c:pt idx="1947">
                  <c:v>2526.8373999999999</c:v>
                </c:pt>
                <c:pt idx="1948">
                  <c:v>2528.0936999999999</c:v>
                </c:pt>
                <c:pt idx="1949">
                  <c:v>2529.35</c:v>
                </c:pt>
                <c:pt idx="1950">
                  <c:v>2530.6062999999999</c:v>
                </c:pt>
                <c:pt idx="1951">
                  <c:v>2531.8625999999999</c:v>
                </c:pt>
                <c:pt idx="1952">
                  <c:v>2533.1188999999999</c:v>
                </c:pt>
                <c:pt idx="1953">
                  <c:v>2534.3751999999999</c:v>
                </c:pt>
                <c:pt idx="1954">
                  <c:v>2535.6315</c:v>
                </c:pt>
                <c:pt idx="1955">
                  <c:v>2536.8878</c:v>
                </c:pt>
                <c:pt idx="1956">
                  <c:v>2538.1441</c:v>
                </c:pt>
                <c:pt idx="1957">
                  <c:v>2539.4004</c:v>
                </c:pt>
                <c:pt idx="1958">
                  <c:v>2540.6567</c:v>
                </c:pt>
                <c:pt idx="1959">
                  <c:v>2541.913</c:v>
                </c:pt>
                <c:pt idx="1960">
                  <c:v>2543.1693</c:v>
                </c:pt>
                <c:pt idx="1961">
                  <c:v>2544.4256</c:v>
                </c:pt>
                <c:pt idx="1962">
                  <c:v>2545.6819</c:v>
                </c:pt>
                <c:pt idx="1963">
                  <c:v>2546.9382000000001</c:v>
                </c:pt>
                <c:pt idx="1964">
                  <c:v>2548.1945000000001</c:v>
                </c:pt>
                <c:pt idx="1965">
                  <c:v>2549.4508000000001</c:v>
                </c:pt>
                <c:pt idx="1966">
                  <c:v>2550.7071000000001</c:v>
                </c:pt>
                <c:pt idx="1967">
                  <c:v>2551.9634000000001</c:v>
                </c:pt>
                <c:pt idx="1968">
                  <c:v>2553.2197000000001</c:v>
                </c:pt>
                <c:pt idx="1969">
                  <c:v>2554.4760000000001</c:v>
                </c:pt>
                <c:pt idx="1970">
                  <c:v>2555.7323000000001</c:v>
                </c:pt>
                <c:pt idx="1971">
                  <c:v>2556.9886000000001</c:v>
                </c:pt>
                <c:pt idx="1972">
                  <c:v>2558.2449000000001</c:v>
                </c:pt>
                <c:pt idx="1973">
                  <c:v>2559.5012000000002</c:v>
                </c:pt>
                <c:pt idx="1974">
                  <c:v>2560.7575000000002</c:v>
                </c:pt>
                <c:pt idx="1975">
                  <c:v>2562.0138000000002</c:v>
                </c:pt>
                <c:pt idx="1976">
                  <c:v>2563.2701000000002</c:v>
                </c:pt>
                <c:pt idx="1977">
                  <c:v>2564.5264000000002</c:v>
                </c:pt>
                <c:pt idx="1978">
                  <c:v>2565.7827000000002</c:v>
                </c:pt>
                <c:pt idx="1979">
                  <c:v>2567.0390000000002</c:v>
                </c:pt>
                <c:pt idx="1980">
                  <c:v>2568.2953000000002</c:v>
                </c:pt>
                <c:pt idx="1981">
                  <c:v>2569.5515999999998</c:v>
                </c:pt>
                <c:pt idx="1982">
                  <c:v>2570.8078999999998</c:v>
                </c:pt>
                <c:pt idx="1983">
                  <c:v>2572.0641999999998</c:v>
                </c:pt>
                <c:pt idx="1984">
                  <c:v>2573.3204999999998</c:v>
                </c:pt>
                <c:pt idx="1985">
                  <c:v>2574.5767999999998</c:v>
                </c:pt>
                <c:pt idx="1986">
                  <c:v>2575.8330999999998</c:v>
                </c:pt>
                <c:pt idx="1987">
                  <c:v>2577.0893999999998</c:v>
                </c:pt>
                <c:pt idx="1988">
                  <c:v>2578.3456999999999</c:v>
                </c:pt>
                <c:pt idx="1989">
                  <c:v>2579.6019999999999</c:v>
                </c:pt>
                <c:pt idx="1990">
                  <c:v>2580.8582999999999</c:v>
                </c:pt>
                <c:pt idx="1991">
                  <c:v>2582.1145999999999</c:v>
                </c:pt>
                <c:pt idx="1992">
                  <c:v>2583.3708999999999</c:v>
                </c:pt>
                <c:pt idx="1993">
                  <c:v>2584.6271999999999</c:v>
                </c:pt>
                <c:pt idx="1994">
                  <c:v>2585.8834999999999</c:v>
                </c:pt>
                <c:pt idx="1995">
                  <c:v>2587.1397999999999</c:v>
                </c:pt>
                <c:pt idx="1996">
                  <c:v>2588.3960999999999</c:v>
                </c:pt>
                <c:pt idx="1997">
                  <c:v>2589.6523999999999</c:v>
                </c:pt>
                <c:pt idx="1998">
                  <c:v>2590.9087</c:v>
                </c:pt>
                <c:pt idx="1999">
                  <c:v>2592.165</c:v>
                </c:pt>
                <c:pt idx="2000">
                  <c:v>2593.4213</c:v>
                </c:pt>
                <c:pt idx="2001">
                  <c:v>2594.6776</c:v>
                </c:pt>
                <c:pt idx="2002">
                  <c:v>2595.9339</c:v>
                </c:pt>
                <c:pt idx="2003">
                  <c:v>2597.1902</c:v>
                </c:pt>
                <c:pt idx="2004">
                  <c:v>2598.4465</c:v>
                </c:pt>
                <c:pt idx="2005">
                  <c:v>2599.7028</c:v>
                </c:pt>
                <c:pt idx="2006">
                  <c:v>2600.9591</c:v>
                </c:pt>
                <c:pt idx="2007">
                  <c:v>2602.2154</c:v>
                </c:pt>
                <c:pt idx="2008">
                  <c:v>2603.4717000000001</c:v>
                </c:pt>
                <c:pt idx="2009">
                  <c:v>2604.7280000000001</c:v>
                </c:pt>
                <c:pt idx="2010">
                  <c:v>2605.9843000000001</c:v>
                </c:pt>
                <c:pt idx="2011">
                  <c:v>2607.2406000000001</c:v>
                </c:pt>
                <c:pt idx="2012">
                  <c:v>2608.4969000000001</c:v>
                </c:pt>
                <c:pt idx="2013">
                  <c:v>2609.7532000000001</c:v>
                </c:pt>
                <c:pt idx="2014">
                  <c:v>2611.0095000000001</c:v>
                </c:pt>
                <c:pt idx="2015">
                  <c:v>2612.2658000000001</c:v>
                </c:pt>
                <c:pt idx="2016">
                  <c:v>2613.5221000000001</c:v>
                </c:pt>
                <c:pt idx="2017">
                  <c:v>2614.7784000000001</c:v>
                </c:pt>
                <c:pt idx="2018">
                  <c:v>2616.0347000000002</c:v>
                </c:pt>
                <c:pt idx="2019">
                  <c:v>2617.2910000000002</c:v>
                </c:pt>
                <c:pt idx="2020">
                  <c:v>2618.5473000000002</c:v>
                </c:pt>
                <c:pt idx="2021">
                  <c:v>2619.8036000000002</c:v>
                </c:pt>
                <c:pt idx="2022">
                  <c:v>2621.0599000000002</c:v>
                </c:pt>
                <c:pt idx="2023">
                  <c:v>2622.3162000000002</c:v>
                </c:pt>
                <c:pt idx="2024">
                  <c:v>2623.5725000000002</c:v>
                </c:pt>
                <c:pt idx="2025">
                  <c:v>2624.8287999999998</c:v>
                </c:pt>
                <c:pt idx="2026">
                  <c:v>2626.0850999999998</c:v>
                </c:pt>
                <c:pt idx="2027">
                  <c:v>2627.3413999999998</c:v>
                </c:pt>
                <c:pt idx="2028">
                  <c:v>2628.5976999999998</c:v>
                </c:pt>
                <c:pt idx="2029">
                  <c:v>2629.8539999999998</c:v>
                </c:pt>
                <c:pt idx="2030">
                  <c:v>2631.1102999999998</c:v>
                </c:pt>
                <c:pt idx="2031">
                  <c:v>2632.3665999999998</c:v>
                </c:pt>
                <c:pt idx="2032">
                  <c:v>2633.6228999999998</c:v>
                </c:pt>
                <c:pt idx="2033">
                  <c:v>2634.8791999999999</c:v>
                </c:pt>
                <c:pt idx="2034">
                  <c:v>2636.1354999999999</c:v>
                </c:pt>
                <c:pt idx="2035">
                  <c:v>2637.3917999999999</c:v>
                </c:pt>
                <c:pt idx="2036">
                  <c:v>2638.6480999999999</c:v>
                </c:pt>
                <c:pt idx="2037">
                  <c:v>2639.9043999999999</c:v>
                </c:pt>
                <c:pt idx="2038">
                  <c:v>2641.1606999999999</c:v>
                </c:pt>
                <c:pt idx="2039">
                  <c:v>2642.4169999999999</c:v>
                </c:pt>
                <c:pt idx="2040">
                  <c:v>2643.6732999999999</c:v>
                </c:pt>
                <c:pt idx="2041">
                  <c:v>2644.9295999999999</c:v>
                </c:pt>
                <c:pt idx="2042">
                  <c:v>2646.1858999999999</c:v>
                </c:pt>
                <c:pt idx="2043">
                  <c:v>2647.4422</c:v>
                </c:pt>
                <c:pt idx="2044">
                  <c:v>2648.6985</c:v>
                </c:pt>
                <c:pt idx="2045">
                  <c:v>2649.9548</c:v>
                </c:pt>
                <c:pt idx="2046">
                  <c:v>2651.2111</c:v>
                </c:pt>
                <c:pt idx="2047">
                  <c:v>2652.4674</c:v>
                </c:pt>
                <c:pt idx="2048">
                  <c:v>2653.7237</c:v>
                </c:pt>
                <c:pt idx="2049">
                  <c:v>2654.98</c:v>
                </c:pt>
                <c:pt idx="2050">
                  <c:v>2656.2363</c:v>
                </c:pt>
                <c:pt idx="2051">
                  <c:v>2657.4926</c:v>
                </c:pt>
                <c:pt idx="2052">
                  <c:v>2658.7489</c:v>
                </c:pt>
                <c:pt idx="2053">
                  <c:v>2660.0052000000001</c:v>
                </c:pt>
                <c:pt idx="2054">
                  <c:v>2661.2615000000001</c:v>
                </c:pt>
                <c:pt idx="2055">
                  <c:v>2662.5178000000001</c:v>
                </c:pt>
                <c:pt idx="2056">
                  <c:v>2663.7741000000001</c:v>
                </c:pt>
                <c:pt idx="2057">
                  <c:v>2665.0304000000001</c:v>
                </c:pt>
                <c:pt idx="2058">
                  <c:v>2666.2867000000001</c:v>
                </c:pt>
                <c:pt idx="2059">
                  <c:v>2667.5430000000001</c:v>
                </c:pt>
                <c:pt idx="2060">
                  <c:v>2668.7993000000001</c:v>
                </c:pt>
                <c:pt idx="2061">
                  <c:v>2670.0556000000001</c:v>
                </c:pt>
                <c:pt idx="2062">
                  <c:v>2671.3119000000002</c:v>
                </c:pt>
                <c:pt idx="2063">
                  <c:v>2672.5682000000002</c:v>
                </c:pt>
                <c:pt idx="2064">
                  <c:v>2673.8245000000002</c:v>
                </c:pt>
                <c:pt idx="2065">
                  <c:v>2675.0808000000002</c:v>
                </c:pt>
                <c:pt idx="2066">
                  <c:v>2676.3371000000002</c:v>
                </c:pt>
                <c:pt idx="2067">
                  <c:v>2677.5934000000002</c:v>
                </c:pt>
                <c:pt idx="2068">
                  <c:v>2678.8497000000002</c:v>
                </c:pt>
                <c:pt idx="2069">
                  <c:v>2680.1060000000002</c:v>
                </c:pt>
                <c:pt idx="2070">
                  <c:v>2681.3622999999998</c:v>
                </c:pt>
                <c:pt idx="2071">
                  <c:v>2682.6185999999998</c:v>
                </c:pt>
                <c:pt idx="2072">
                  <c:v>2683.8748999999998</c:v>
                </c:pt>
                <c:pt idx="2073">
                  <c:v>2685.1311999999998</c:v>
                </c:pt>
                <c:pt idx="2074">
                  <c:v>2686.3874999999998</c:v>
                </c:pt>
                <c:pt idx="2075">
                  <c:v>2687.6437999999998</c:v>
                </c:pt>
                <c:pt idx="2076">
                  <c:v>2688.9000999999998</c:v>
                </c:pt>
                <c:pt idx="2077">
                  <c:v>2690.1563999999998</c:v>
                </c:pt>
                <c:pt idx="2078">
                  <c:v>2691.4126999999999</c:v>
                </c:pt>
                <c:pt idx="2079">
                  <c:v>2692.6689999999999</c:v>
                </c:pt>
                <c:pt idx="2080">
                  <c:v>2693.9252999999999</c:v>
                </c:pt>
                <c:pt idx="2081">
                  <c:v>2695.1815999999999</c:v>
                </c:pt>
                <c:pt idx="2082">
                  <c:v>2696.4378999999999</c:v>
                </c:pt>
                <c:pt idx="2083">
                  <c:v>2697.6941999999999</c:v>
                </c:pt>
                <c:pt idx="2084">
                  <c:v>2698.9504999999999</c:v>
                </c:pt>
                <c:pt idx="2085">
                  <c:v>2700.2067999999999</c:v>
                </c:pt>
                <c:pt idx="2086">
                  <c:v>2701.4630999999999</c:v>
                </c:pt>
                <c:pt idx="2087">
                  <c:v>2702.7194</c:v>
                </c:pt>
                <c:pt idx="2088">
                  <c:v>2703.9757</c:v>
                </c:pt>
                <c:pt idx="2089">
                  <c:v>2705.232</c:v>
                </c:pt>
                <c:pt idx="2090">
                  <c:v>2706.4883</c:v>
                </c:pt>
                <c:pt idx="2091">
                  <c:v>2707.7446</c:v>
                </c:pt>
                <c:pt idx="2092">
                  <c:v>2709.0009</c:v>
                </c:pt>
                <c:pt idx="2093">
                  <c:v>2710.2572</c:v>
                </c:pt>
                <c:pt idx="2094">
                  <c:v>2711.5135</c:v>
                </c:pt>
                <c:pt idx="2095">
                  <c:v>2712.7698</c:v>
                </c:pt>
                <c:pt idx="2096">
                  <c:v>2714.0261</c:v>
                </c:pt>
                <c:pt idx="2097">
                  <c:v>2715.2824000000001</c:v>
                </c:pt>
                <c:pt idx="2098">
                  <c:v>2716.5387000000001</c:v>
                </c:pt>
                <c:pt idx="2099">
                  <c:v>2717.7950000000001</c:v>
                </c:pt>
                <c:pt idx="2100">
                  <c:v>2719.0513000000001</c:v>
                </c:pt>
                <c:pt idx="2101">
                  <c:v>2720.3076000000001</c:v>
                </c:pt>
                <c:pt idx="2102">
                  <c:v>2721.5639000000001</c:v>
                </c:pt>
                <c:pt idx="2103">
                  <c:v>2722.8202000000001</c:v>
                </c:pt>
                <c:pt idx="2104">
                  <c:v>2724.0765000000001</c:v>
                </c:pt>
                <c:pt idx="2105">
                  <c:v>2725.3328000000001</c:v>
                </c:pt>
                <c:pt idx="2106">
                  <c:v>2726.5891000000001</c:v>
                </c:pt>
                <c:pt idx="2107">
                  <c:v>2727.8454000000002</c:v>
                </c:pt>
                <c:pt idx="2108">
                  <c:v>2729.1017000000002</c:v>
                </c:pt>
                <c:pt idx="2109">
                  <c:v>2730.3580000000002</c:v>
                </c:pt>
                <c:pt idx="2110">
                  <c:v>2731.6143000000002</c:v>
                </c:pt>
                <c:pt idx="2111">
                  <c:v>2732.8706000000002</c:v>
                </c:pt>
                <c:pt idx="2112">
                  <c:v>2734.1269000000002</c:v>
                </c:pt>
                <c:pt idx="2113">
                  <c:v>2735.3832000000002</c:v>
                </c:pt>
                <c:pt idx="2114">
                  <c:v>2736.6394999999998</c:v>
                </c:pt>
                <c:pt idx="2115">
                  <c:v>2737.8957999999998</c:v>
                </c:pt>
                <c:pt idx="2116">
                  <c:v>2739.1520999999998</c:v>
                </c:pt>
                <c:pt idx="2117">
                  <c:v>2740.4083999999998</c:v>
                </c:pt>
                <c:pt idx="2118">
                  <c:v>2741.6646999999998</c:v>
                </c:pt>
                <c:pt idx="2119">
                  <c:v>2742.9209999999998</c:v>
                </c:pt>
                <c:pt idx="2120">
                  <c:v>2744.1772999999998</c:v>
                </c:pt>
                <c:pt idx="2121">
                  <c:v>2745.4335999999998</c:v>
                </c:pt>
                <c:pt idx="2122">
                  <c:v>2746.6898999999999</c:v>
                </c:pt>
                <c:pt idx="2123">
                  <c:v>2747.9461999999999</c:v>
                </c:pt>
                <c:pt idx="2124">
                  <c:v>2749.2024999999999</c:v>
                </c:pt>
                <c:pt idx="2125">
                  <c:v>2750.4587999999999</c:v>
                </c:pt>
                <c:pt idx="2126">
                  <c:v>2751.7150999999999</c:v>
                </c:pt>
                <c:pt idx="2127">
                  <c:v>2752.9713999999999</c:v>
                </c:pt>
                <c:pt idx="2128">
                  <c:v>2754.2276999999999</c:v>
                </c:pt>
                <c:pt idx="2129">
                  <c:v>2755.4839999999999</c:v>
                </c:pt>
                <c:pt idx="2130">
                  <c:v>2756.7402999999999</c:v>
                </c:pt>
                <c:pt idx="2131">
                  <c:v>2757.9965999999999</c:v>
                </c:pt>
                <c:pt idx="2132">
                  <c:v>2759.2529</c:v>
                </c:pt>
                <c:pt idx="2133">
                  <c:v>2760.5092</c:v>
                </c:pt>
                <c:pt idx="2134">
                  <c:v>2761.7655</c:v>
                </c:pt>
                <c:pt idx="2135">
                  <c:v>2763.0218</c:v>
                </c:pt>
                <c:pt idx="2136">
                  <c:v>2764.2781</c:v>
                </c:pt>
                <c:pt idx="2137">
                  <c:v>2765.5344</c:v>
                </c:pt>
                <c:pt idx="2138">
                  <c:v>2766.7907</c:v>
                </c:pt>
                <c:pt idx="2139">
                  <c:v>2768.047</c:v>
                </c:pt>
                <c:pt idx="2140">
                  <c:v>2769.3033</c:v>
                </c:pt>
                <c:pt idx="2141">
                  <c:v>2770.5596</c:v>
                </c:pt>
                <c:pt idx="2142">
                  <c:v>2771.8159000000001</c:v>
                </c:pt>
                <c:pt idx="2143">
                  <c:v>2773.0722000000001</c:v>
                </c:pt>
                <c:pt idx="2144">
                  <c:v>2774.3285000000001</c:v>
                </c:pt>
                <c:pt idx="2145">
                  <c:v>2775.5848000000001</c:v>
                </c:pt>
                <c:pt idx="2146">
                  <c:v>2776.8411000000001</c:v>
                </c:pt>
                <c:pt idx="2147">
                  <c:v>2778.0974000000001</c:v>
                </c:pt>
                <c:pt idx="2148">
                  <c:v>2779.3537000000001</c:v>
                </c:pt>
                <c:pt idx="2149">
                  <c:v>2780.61</c:v>
                </c:pt>
                <c:pt idx="2150">
                  <c:v>2781.8663000000001</c:v>
                </c:pt>
                <c:pt idx="2151">
                  <c:v>2783.1226000000001</c:v>
                </c:pt>
                <c:pt idx="2152">
                  <c:v>2784.3789000000002</c:v>
                </c:pt>
                <c:pt idx="2153">
                  <c:v>2785.6352000000002</c:v>
                </c:pt>
                <c:pt idx="2154">
                  <c:v>2786.8915000000002</c:v>
                </c:pt>
                <c:pt idx="2155">
                  <c:v>2788.1478000000002</c:v>
                </c:pt>
                <c:pt idx="2156">
                  <c:v>2789.4041000000002</c:v>
                </c:pt>
                <c:pt idx="2157">
                  <c:v>2790.6604000000002</c:v>
                </c:pt>
                <c:pt idx="2158">
                  <c:v>2791.9167000000002</c:v>
                </c:pt>
                <c:pt idx="2159">
                  <c:v>2793.1729999999998</c:v>
                </c:pt>
                <c:pt idx="2160">
                  <c:v>2794.4292999999998</c:v>
                </c:pt>
                <c:pt idx="2161">
                  <c:v>2795.6855999999998</c:v>
                </c:pt>
                <c:pt idx="2162">
                  <c:v>2796.9418999999998</c:v>
                </c:pt>
                <c:pt idx="2163">
                  <c:v>2798.1981999999998</c:v>
                </c:pt>
                <c:pt idx="2164">
                  <c:v>2799.4544999999998</c:v>
                </c:pt>
                <c:pt idx="2165">
                  <c:v>2800.7107999999998</c:v>
                </c:pt>
                <c:pt idx="2166">
                  <c:v>2801.9670999999998</c:v>
                </c:pt>
                <c:pt idx="2167">
                  <c:v>2803.2233999999999</c:v>
                </c:pt>
                <c:pt idx="2168">
                  <c:v>2804.4796999999999</c:v>
                </c:pt>
                <c:pt idx="2169">
                  <c:v>2805.7359999999999</c:v>
                </c:pt>
                <c:pt idx="2170">
                  <c:v>2806.9922999999999</c:v>
                </c:pt>
                <c:pt idx="2171">
                  <c:v>2808.2485999999999</c:v>
                </c:pt>
                <c:pt idx="2172">
                  <c:v>2809.5048999999999</c:v>
                </c:pt>
                <c:pt idx="2173">
                  <c:v>2810.7611999999999</c:v>
                </c:pt>
                <c:pt idx="2174">
                  <c:v>2812.0174999999999</c:v>
                </c:pt>
                <c:pt idx="2175">
                  <c:v>2813.2737999999999</c:v>
                </c:pt>
                <c:pt idx="2176">
                  <c:v>2814.5300999999999</c:v>
                </c:pt>
                <c:pt idx="2177">
                  <c:v>2815.7864</c:v>
                </c:pt>
                <c:pt idx="2178">
                  <c:v>2817.0427</c:v>
                </c:pt>
                <c:pt idx="2179">
                  <c:v>2818.299</c:v>
                </c:pt>
                <c:pt idx="2180">
                  <c:v>2819.5553</c:v>
                </c:pt>
                <c:pt idx="2181">
                  <c:v>2820.8116</c:v>
                </c:pt>
                <c:pt idx="2182">
                  <c:v>2822.0679</c:v>
                </c:pt>
                <c:pt idx="2183">
                  <c:v>2823.3242</c:v>
                </c:pt>
                <c:pt idx="2184">
                  <c:v>2824.5805</c:v>
                </c:pt>
                <c:pt idx="2185">
                  <c:v>2825.8368</c:v>
                </c:pt>
                <c:pt idx="2186">
                  <c:v>2827.0931</c:v>
                </c:pt>
                <c:pt idx="2187">
                  <c:v>2828.3494000000001</c:v>
                </c:pt>
                <c:pt idx="2188">
                  <c:v>2829.6057000000001</c:v>
                </c:pt>
                <c:pt idx="2189">
                  <c:v>2830.8620000000001</c:v>
                </c:pt>
                <c:pt idx="2190">
                  <c:v>2832.1183000000001</c:v>
                </c:pt>
                <c:pt idx="2191">
                  <c:v>2833.3746000000001</c:v>
                </c:pt>
                <c:pt idx="2192">
                  <c:v>2834.6309000000001</c:v>
                </c:pt>
                <c:pt idx="2193">
                  <c:v>2835.8872000000001</c:v>
                </c:pt>
                <c:pt idx="2194">
                  <c:v>2837.1435000000001</c:v>
                </c:pt>
                <c:pt idx="2195">
                  <c:v>2838.3998000000001</c:v>
                </c:pt>
                <c:pt idx="2196">
                  <c:v>2839.6561000000002</c:v>
                </c:pt>
                <c:pt idx="2197">
                  <c:v>2840.9124000000002</c:v>
                </c:pt>
                <c:pt idx="2198">
                  <c:v>2842.1687000000002</c:v>
                </c:pt>
                <c:pt idx="2199">
                  <c:v>2843.4250000000002</c:v>
                </c:pt>
                <c:pt idx="2200">
                  <c:v>2844.6813000000002</c:v>
                </c:pt>
                <c:pt idx="2201">
                  <c:v>2845.9376000000002</c:v>
                </c:pt>
                <c:pt idx="2202">
                  <c:v>2847.1939000000002</c:v>
                </c:pt>
                <c:pt idx="2203">
                  <c:v>2848.4501999999998</c:v>
                </c:pt>
                <c:pt idx="2204">
                  <c:v>2849.7064999999998</c:v>
                </c:pt>
                <c:pt idx="2205">
                  <c:v>2850.9627999999998</c:v>
                </c:pt>
                <c:pt idx="2206">
                  <c:v>2852.2190999999998</c:v>
                </c:pt>
                <c:pt idx="2207">
                  <c:v>2853.4753999999998</c:v>
                </c:pt>
                <c:pt idx="2208">
                  <c:v>2854.7316999999998</c:v>
                </c:pt>
                <c:pt idx="2209">
                  <c:v>2855.9879999999998</c:v>
                </c:pt>
                <c:pt idx="2210">
                  <c:v>2857.2442999999998</c:v>
                </c:pt>
                <c:pt idx="2211">
                  <c:v>2858.5005999999998</c:v>
                </c:pt>
                <c:pt idx="2212">
                  <c:v>2859.7568999999999</c:v>
                </c:pt>
                <c:pt idx="2213">
                  <c:v>2861.0131999999999</c:v>
                </c:pt>
                <c:pt idx="2214">
                  <c:v>2862.2694999999999</c:v>
                </c:pt>
                <c:pt idx="2215">
                  <c:v>2863.5257999999999</c:v>
                </c:pt>
                <c:pt idx="2216">
                  <c:v>2864.7820999999999</c:v>
                </c:pt>
                <c:pt idx="2217">
                  <c:v>2866.0383999999999</c:v>
                </c:pt>
                <c:pt idx="2218">
                  <c:v>2867.2946999999999</c:v>
                </c:pt>
                <c:pt idx="2219">
                  <c:v>2868.5509999999999</c:v>
                </c:pt>
                <c:pt idx="2220">
                  <c:v>2869.8072999999999</c:v>
                </c:pt>
                <c:pt idx="2221">
                  <c:v>2871.0636</c:v>
                </c:pt>
                <c:pt idx="2222">
                  <c:v>2872.3199</c:v>
                </c:pt>
                <c:pt idx="2223">
                  <c:v>2873.5762</c:v>
                </c:pt>
                <c:pt idx="2224">
                  <c:v>2874.8325</c:v>
                </c:pt>
                <c:pt idx="2225">
                  <c:v>2876.0888</c:v>
                </c:pt>
                <c:pt idx="2226">
                  <c:v>2877.3451</c:v>
                </c:pt>
                <c:pt idx="2227">
                  <c:v>2878.6014</c:v>
                </c:pt>
                <c:pt idx="2228">
                  <c:v>2879.8577</c:v>
                </c:pt>
                <c:pt idx="2229">
                  <c:v>2881.114</c:v>
                </c:pt>
                <c:pt idx="2230">
                  <c:v>2882.3703</c:v>
                </c:pt>
                <c:pt idx="2231">
                  <c:v>2883.6266000000001</c:v>
                </c:pt>
                <c:pt idx="2232">
                  <c:v>2884.8829000000001</c:v>
                </c:pt>
                <c:pt idx="2233">
                  <c:v>2886.1392000000001</c:v>
                </c:pt>
                <c:pt idx="2234">
                  <c:v>2887.3955000000001</c:v>
                </c:pt>
                <c:pt idx="2235">
                  <c:v>2888.6518000000001</c:v>
                </c:pt>
                <c:pt idx="2236">
                  <c:v>2889.9081000000001</c:v>
                </c:pt>
                <c:pt idx="2237">
                  <c:v>2891.1644000000001</c:v>
                </c:pt>
                <c:pt idx="2238">
                  <c:v>2892.4207000000001</c:v>
                </c:pt>
                <c:pt idx="2239">
                  <c:v>2893.6770000000001</c:v>
                </c:pt>
                <c:pt idx="2240">
                  <c:v>2894.9333000000001</c:v>
                </c:pt>
                <c:pt idx="2241">
                  <c:v>2896.1896000000002</c:v>
                </c:pt>
                <c:pt idx="2242">
                  <c:v>2897.4459000000002</c:v>
                </c:pt>
                <c:pt idx="2243">
                  <c:v>2898.7022000000002</c:v>
                </c:pt>
                <c:pt idx="2244">
                  <c:v>2899.9585000000002</c:v>
                </c:pt>
                <c:pt idx="2245">
                  <c:v>2901.2148000000002</c:v>
                </c:pt>
                <c:pt idx="2246">
                  <c:v>2902.4711000000002</c:v>
                </c:pt>
                <c:pt idx="2247">
                  <c:v>2903.7274000000002</c:v>
                </c:pt>
                <c:pt idx="2248">
                  <c:v>2904.9836999999998</c:v>
                </c:pt>
                <c:pt idx="2249">
                  <c:v>2906.24</c:v>
                </c:pt>
                <c:pt idx="2250">
                  <c:v>2907.4962999999998</c:v>
                </c:pt>
                <c:pt idx="2251">
                  <c:v>2908.7525999999998</c:v>
                </c:pt>
                <c:pt idx="2252">
                  <c:v>2910.0088999999998</c:v>
                </c:pt>
                <c:pt idx="2253">
                  <c:v>2911.2651999999998</c:v>
                </c:pt>
                <c:pt idx="2254">
                  <c:v>2912.5214999999998</c:v>
                </c:pt>
                <c:pt idx="2255">
                  <c:v>2913.7777999999998</c:v>
                </c:pt>
                <c:pt idx="2256">
                  <c:v>2915.0340999999999</c:v>
                </c:pt>
                <c:pt idx="2257">
                  <c:v>2916.2903999999999</c:v>
                </c:pt>
                <c:pt idx="2258">
                  <c:v>2917.5466999999999</c:v>
                </c:pt>
                <c:pt idx="2259">
                  <c:v>2918.8029999999999</c:v>
                </c:pt>
                <c:pt idx="2260">
                  <c:v>2920.0592999999999</c:v>
                </c:pt>
                <c:pt idx="2261">
                  <c:v>2921.3155999999999</c:v>
                </c:pt>
                <c:pt idx="2262">
                  <c:v>2922.5718999999999</c:v>
                </c:pt>
                <c:pt idx="2263">
                  <c:v>2923.8281999999999</c:v>
                </c:pt>
                <c:pt idx="2264">
                  <c:v>2925.0844999999999</c:v>
                </c:pt>
                <c:pt idx="2265">
                  <c:v>2926.3407999999999</c:v>
                </c:pt>
                <c:pt idx="2266">
                  <c:v>2927.5971</c:v>
                </c:pt>
                <c:pt idx="2267">
                  <c:v>2928.8534</c:v>
                </c:pt>
                <c:pt idx="2268">
                  <c:v>2930.1097</c:v>
                </c:pt>
                <c:pt idx="2269">
                  <c:v>2931.366</c:v>
                </c:pt>
                <c:pt idx="2270">
                  <c:v>2932.6223</c:v>
                </c:pt>
                <c:pt idx="2271">
                  <c:v>2933.8786</c:v>
                </c:pt>
                <c:pt idx="2272">
                  <c:v>2935.1349</c:v>
                </c:pt>
                <c:pt idx="2273">
                  <c:v>2936.3912</c:v>
                </c:pt>
                <c:pt idx="2274">
                  <c:v>2937.6475</c:v>
                </c:pt>
                <c:pt idx="2275">
                  <c:v>2938.9038</c:v>
                </c:pt>
                <c:pt idx="2276">
                  <c:v>2940.1601000000001</c:v>
                </c:pt>
                <c:pt idx="2277">
                  <c:v>2941.4164000000001</c:v>
                </c:pt>
                <c:pt idx="2278">
                  <c:v>2942.6727000000001</c:v>
                </c:pt>
                <c:pt idx="2279">
                  <c:v>2943.9290000000001</c:v>
                </c:pt>
                <c:pt idx="2280">
                  <c:v>2945.1853000000001</c:v>
                </c:pt>
                <c:pt idx="2281">
                  <c:v>2946.4416000000001</c:v>
                </c:pt>
                <c:pt idx="2282">
                  <c:v>2947.6979000000001</c:v>
                </c:pt>
                <c:pt idx="2283">
                  <c:v>2948.9542000000001</c:v>
                </c:pt>
                <c:pt idx="2284">
                  <c:v>2950.2105000000001</c:v>
                </c:pt>
                <c:pt idx="2285">
                  <c:v>2951.4668000000001</c:v>
                </c:pt>
                <c:pt idx="2286">
                  <c:v>2952.7231000000002</c:v>
                </c:pt>
                <c:pt idx="2287">
                  <c:v>2953.9794000000002</c:v>
                </c:pt>
                <c:pt idx="2288">
                  <c:v>2955.2357000000002</c:v>
                </c:pt>
                <c:pt idx="2289">
                  <c:v>2956.4920000000002</c:v>
                </c:pt>
                <c:pt idx="2290">
                  <c:v>2957.7483000000002</c:v>
                </c:pt>
                <c:pt idx="2291">
                  <c:v>2959.0046000000002</c:v>
                </c:pt>
                <c:pt idx="2292">
                  <c:v>2960.2608999999998</c:v>
                </c:pt>
                <c:pt idx="2293">
                  <c:v>2961.5171999999998</c:v>
                </c:pt>
                <c:pt idx="2294">
                  <c:v>2962.7734999999998</c:v>
                </c:pt>
                <c:pt idx="2295">
                  <c:v>2964.0297999999998</c:v>
                </c:pt>
                <c:pt idx="2296">
                  <c:v>2965.2860999999998</c:v>
                </c:pt>
                <c:pt idx="2297">
                  <c:v>2966.5423999999998</c:v>
                </c:pt>
                <c:pt idx="2298">
                  <c:v>2967.7986999999998</c:v>
                </c:pt>
                <c:pt idx="2299">
                  <c:v>2969.0549999999998</c:v>
                </c:pt>
                <c:pt idx="2300">
                  <c:v>2970.3112999999998</c:v>
                </c:pt>
                <c:pt idx="2301">
                  <c:v>2971.5675999999999</c:v>
                </c:pt>
                <c:pt idx="2302">
                  <c:v>2972.8238999999999</c:v>
                </c:pt>
                <c:pt idx="2303">
                  <c:v>2974.0801999999999</c:v>
                </c:pt>
                <c:pt idx="2304">
                  <c:v>2975.3364999999999</c:v>
                </c:pt>
                <c:pt idx="2305">
                  <c:v>2976.5927999999999</c:v>
                </c:pt>
                <c:pt idx="2306">
                  <c:v>2977.8490999999999</c:v>
                </c:pt>
                <c:pt idx="2307">
                  <c:v>2979.1053999999999</c:v>
                </c:pt>
                <c:pt idx="2308">
                  <c:v>2980.3616999999999</c:v>
                </c:pt>
                <c:pt idx="2309">
                  <c:v>2981.6179999999999</c:v>
                </c:pt>
                <c:pt idx="2310">
                  <c:v>2982.8742999999999</c:v>
                </c:pt>
                <c:pt idx="2311">
                  <c:v>2984.1306</c:v>
                </c:pt>
                <c:pt idx="2312">
                  <c:v>2985.3869</c:v>
                </c:pt>
                <c:pt idx="2313">
                  <c:v>2986.6432</c:v>
                </c:pt>
                <c:pt idx="2314">
                  <c:v>2987.8995</c:v>
                </c:pt>
                <c:pt idx="2315">
                  <c:v>2989.1558</c:v>
                </c:pt>
                <c:pt idx="2316">
                  <c:v>2990.4121</c:v>
                </c:pt>
                <c:pt idx="2317">
                  <c:v>2991.6684</c:v>
                </c:pt>
                <c:pt idx="2318">
                  <c:v>2992.9247</c:v>
                </c:pt>
                <c:pt idx="2319">
                  <c:v>2994.181</c:v>
                </c:pt>
                <c:pt idx="2320">
                  <c:v>2995.4373000000001</c:v>
                </c:pt>
                <c:pt idx="2321">
                  <c:v>2996.6936000000001</c:v>
                </c:pt>
                <c:pt idx="2322">
                  <c:v>2997.9499000000001</c:v>
                </c:pt>
                <c:pt idx="2323">
                  <c:v>2999.2062000000001</c:v>
                </c:pt>
                <c:pt idx="2324">
                  <c:v>3000.4625000000001</c:v>
                </c:pt>
                <c:pt idx="2325">
                  <c:v>3001.7188000000001</c:v>
                </c:pt>
                <c:pt idx="2326">
                  <c:v>3002.9751000000001</c:v>
                </c:pt>
                <c:pt idx="2327">
                  <c:v>3004.2314000000001</c:v>
                </c:pt>
                <c:pt idx="2328">
                  <c:v>3005.4877000000001</c:v>
                </c:pt>
                <c:pt idx="2329">
                  <c:v>3006.7440000000001</c:v>
                </c:pt>
                <c:pt idx="2330">
                  <c:v>3008.0003000000002</c:v>
                </c:pt>
                <c:pt idx="2331">
                  <c:v>3009.2566000000002</c:v>
                </c:pt>
                <c:pt idx="2332">
                  <c:v>3010.5129000000002</c:v>
                </c:pt>
                <c:pt idx="2333">
                  <c:v>3011.7692000000002</c:v>
                </c:pt>
                <c:pt idx="2334">
                  <c:v>3013.0255000000002</c:v>
                </c:pt>
                <c:pt idx="2335">
                  <c:v>3014.2818000000002</c:v>
                </c:pt>
                <c:pt idx="2336">
                  <c:v>3015.5381000000002</c:v>
                </c:pt>
                <c:pt idx="2337">
                  <c:v>3016.7943999999998</c:v>
                </c:pt>
                <c:pt idx="2338">
                  <c:v>3018.0506999999998</c:v>
                </c:pt>
                <c:pt idx="2339">
                  <c:v>3019.3069999999998</c:v>
                </c:pt>
                <c:pt idx="2340">
                  <c:v>3020.5632999999998</c:v>
                </c:pt>
                <c:pt idx="2341">
                  <c:v>3021.8195999999998</c:v>
                </c:pt>
                <c:pt idx="2342">
                  <c:v>3023.0758999999998</c:v>
                </c:pt>
                <c:pt idx="2343">
                  <c:v>3024.3321999999998</c:v>
                </c:pt>
                <c:pt idx="2344">
                  <c:v>3025.5884999999998</c:v>
                </c:pt>
                <c:pt idx="2345">
                  <c:v>3026.8447999999999</c:v>
                </c:pt>
                <c:pt idx="2346">
                  <c:v>3028.1010999999999</c:v>
                </c:pt>
                <c:pt idx="2347">
                  <c:v>3029.3573999999999</c:v>
                </c:pt>
                <c:pt idx="2348">
                  <c:v>3030.6136999999999</c:v>
                </c:pt>
                <c:pt idx="2349">
                  <c:v>3031.87</c:v>
                </c:pt>
                <c:pt idx="2350">
                  <c:v>3033.1262999999999</c:v>
                </c:pt>
                <c:pt idx="2351">
                  <c:v>3034.3825999999999</c:v>
                </c:pt>
                <c:pt idx="2352">
                  <c:v>3035.6388999999999</c:v>
                </c:pt>
                <c:pt idx="2353">
                  <c:v>3036.8951999999999</c:v>
                </c:pt>
                <c:pt idx="2354">
                  <c:v>3038.1514999999999</c:v>
                </c:pt>
                <c:pt idx="2355">
                  <c:v>3039.4078</c:v>
                </c:pt>
                <c:pt idx="2356">
                  <c:v>3040.6641</c:v>
                </c:pt>
                <c:pt idx="2357">
                  <c:v>3041.9204</c:v>
                </c:pt>
                <c:pt idx="2358">
                  <c:v>3043.1767</c:v>
                </c:pt>
                <c:pt idx="2359">
                  <c:v>3044.433</c:v>
                </c:pt>
                <c:pt idx="2360">
                  <c:v>3045.6893</c:v>
                </c:pt>
                <c:pt idx="2361">
                  <c:v>3046.9456</c:v>
                </c:pt>
                <c:pt idx="2362">
                  <c:v>3048.2019</c:v>
                </c:pt>
                <c:pt idx="2363">
                  <c:v>3049.4582</c:v>
                </c:pt>
                <c:pt idx="2364">
                  <c:v>3050.7145</c:v>
                </c:pt>
                <c:pt idx="2365">
                  <c:v>3051.9708000000001</c:v>
                </c:pt>
                <c:pt idx="2366">
                  <c:v>3053.2271000000001</c:v>
                </c:pt>
                <c:pt idx="2367">
                  <c:v>3054.4834000000001</c:v>
                </c:pt>
                <c:pt idx="2368">
                  <c:v>3055.7397000000001</c:v>
                </c:pt>
                <c:pt idx="2369">
                  <c:v>3056.9960000000001</c:v>
                </c:pt>
                <c:pt idx="2370">
                  <c:v>3058.2523000000001</c:v>
                </c:pt>
                <c:pt idx="2371">
                  <c:v>3059.5086000000001</c:v>
                </c:pt>
                <c:pt idx="2372">
                  <c:v>3060.7649000000001</c:v>
                </c:pt>
                <c:pt idx="2373">
                  <c:v>3062.0212000000001</c:v>
                </c:pt>
                <c:pt idx="2374">
                  <c:v>3063.2775000000001</c:v>
                </c:pt>
                <c:pt idx="2375">
                  <c:v>3064.5338000000002</c:v>
                </c:pt>
                <c:pt idx="2376">
                  <c:v>3065.7901000000002</c:v>
                </c:pt>
                <c:pt idx="2377">
                  <c:v>3067.0464000000002</c:v>
                </c:pt>
                <c:pt idx="2378">
                  <c:v>3068.3027000000002</c:v>
                </c:pt>
                <c:pt idx="2379">
                  <c:v>3069.5590000000002</c:v>
                </c:pt>
                <c:pt idx="2380">
                  <c:v>3070.8153000000002</c:v>
                </c:pt>
                <c:pt idx="2381">
                  <c:v>3072.0715999999998</c:v>
                </c:pt>
                <c:pt idx="2382">
                  <c:v>3073.3278999999998</c:v>
                </c:pt>
                <c:pt idx="2383">
                  <c:v>3074.5841999999998</c:v>
                </c:pt>
                <c:pt idx="2384">
                  <c:v>3075.8404999999998</c:v>
                </c:pt>
                <c:pt idx="2385">
                  <c:v>3077.0967999999998</c:v>
                </c:pt>
                <c:pt idx="2386">
                  <c:v>3078.3530999999998</c:v>
                </c:pt>
                <c:pt idx="2387">
                  <c:v>3079.6093999999998</c:v>
                </c:pt>
                <c:pt idx="2388">
                  <c:v>3080.8656999999998</c:v>
                </c:pt>
                <c:pt idx="2389">
                  <c:v>3082.1219999999998</c:v>
                </c:pt>
                <c:pt idx="2390">
                  <c:v>3083.3782999999999</c:v>
                </c:pt>
                <c:pt idx="2391">
                  <c:v>3084.6345999999999</c:v>
                </c:pt>
                <c:pt idx="2392">
                  <c:v>3085.8908999999999</c:v>
                </c:pt>
                <c:pt idx="2393">
                  <c:v>3087.1471999999999</c:v>
                </c:pt>
                <c:pt idx="2394">
                  <c:v>3088.4034999999999</c:v>
                </c:pt>
                <c:pt idx="2395">
                  <c:v>3089.6597999999999</c:v>
                </c:pt>
                <c:pt idx="2396">
                  <c:v>3090.9160999999999</c:v>
                </c:pt>
                <c:pt idx="2397">
                  <c:v>3092.1723999999999</c:v>
                </c:pt>
                <c:pt idx="2398">
                  <c:v>3093.4286999999999</c:v>
                </c:pt>
                <c:pt idx="2399">
                  <c:v>3094.6849999999999</c:v>
                </c:pt>
                <c:pt idx="2400">
                  <c:v>3095.9413</c:v>
                </c:pt>
                <c:pt idx="2401">
                  <c:v>3097.1976</c:v>
                </c:pt>
                <c:pt idx="2402">
                  <c:v>3098.4539</c:v>
                </c:pt>
                <c:pt idx="2403">
                  <c:v>3099.7102</c:v>
                </c:pt>
                <c:pt idx="2404">
                  <c:v>3100.9665</c:v>
                </c:pt>
                <c:pt idx="2405">
                  <c:v>3102.2228</c:v>
                </c:pt>
                <c:pt idx="2406">
                  <c:v>3103.4791</c:v>
                </c:pt>
                <c:pt idx="2407">
                  <c:v>3104.7354</c:v>
                </c:pt>
                <c:pt idx="2408">
                  <c:v>3105.9917</c:v>
                </c:pt>
                <c:pt idx="2409">
                  <c:v>3107.248</c:v>
                </c:pt>
                <c:pt idx="2410">
                  <c:v>3108.5043000000001</c:v>
                </c:pt>
                <c:pt idx="2411">
                  <c:v>3109.7606000000001</c:v>
                </c:pt>
                <c:pt idx="2412">
                  <c:v>3111.0169000000001</c:v>
                </c:pt>
                <c:pt idx="2413">
                  <c:v>3112.2732000000001</c:v>
                </c:pt>
                <c:pt idx="2414">
                  <c:v>3113.5295000000001</c:v>
                </c:pt>
                <c:pt idx="2415">
                  <c:v>3114.7858000000001</c:v>
                </c:pt>
                <c:pt idx="2416">
                  <c:v>3116.0421000000001</c:v>
                </c:pt>
                <c:pt idx="2417">
                  <c:v>3117.2984000000001</c:v>
                </c:pt>
                <c:pt idx="2418">
                  <c:v>3118.5547000000001</c:v>
                </c:pt>
                <c:pt idx="2419">
                  <c:v>3119.8110000000001</c:v>
                </c:pt>
                <c:pt idx="2420">
                  <c:v>3121.0673000000002</c:v>
                </c:pt>
                <c:pt idx="2421">
                  <c:v>3122.3236000000002</c:v>
                </c:pt>
                <c:pt idx="2422">
                  <c:v>3123.5799000000002</c:v>
                </c:pt>
                <c:pt idx="2423">
                  <c:v>3124.8362000000002</c:v>
                </c:pt>
                <c:pt idx="2424">
                  <c:v>3126.0925000000002</c:v>
                </c:pt>
                <c:pt idx="2425">
                  <c:v>3127.3488000000002</c:v>
                </c:pt>
                <c:pt idx="2426">
                  <c:v>3128.6050999999998</c:v>
                </c:pt>
                <c:pt idx="2427">
                  <c:v>3129.8613999999998</c:v>
                </c:pt>
                <c:pt idx="2428">
                  <c:v>3131.1176999999998</c:v>
                </c:pt>
                <c:pt idx="2429">
                  <c:v>3132.3739999999998</c:v>
                </c:pt>
                <c:pt idx="2430">
                  <c:v>3133.6302999999998</c:v>
                </c:pt>
                <c:pt idx="2431">
                  <c:v>3134.8865999999998</c:v>
                </c:pt>
                <c:pt idx="2432">
                  <c:v>3136.1428999999998</c:v>
                </c:pt>
                <c:pt idx="2433">
                  <c:v>3137.3991999999998</c:v>
                </c:pt>
                <c:pt idx="2434">
                  <c:v>3138.6554999999998</c:v>
                </c:pt>
                <c:pt idx="2435">
                  <c:v>3139.9117999999999</c:v>
                </c:pt>
                <c:pt idx="2436">
                  <c:v>3141.1680999999999</c:v>
                </c:pt>
                <c:pt idx="2437">
                  <c:v>3142.4243999999999</c:v>
                </c:pt>
                <c:pt idx="2438">
                  <c:v>3143.6806999999999</c:v>
                </c:pt>
                <c:pt idx="2439">
                  <c:v>3144.9369999999999</c:v>
                </c:pt>
                <c:pt idx="2440">
                  <c:v>3146.1932999999999</c:v>
                </c:pt>
                <c:pt idx="2441">
                  <c:v>3147.4495999999999</c:v>
                </c:pt>
                <c:pt idx="2442">
                  <c:v>3148.7058999999999</c:v>
                </c:pt>
                <c:pt idx="2443">
                  <c:v>3149.9621999999999</c:v>
                </c:pt>
                <c:pt idx="2444">
                  <c:v>3151.2184999999999</c:v>
                </c:pt>
                <c:pt idx="2445">
                  <c:v>3152.4748</c:v>
                </c:pt>
                <c:pt idx="2446">
                  <c:v>3153.7311</c:v>
                </c:pt>
                <c:pt idx="2447">
                  <c:v>3154.9874</c:v>
                </c:pt>
                <c:pt idx="2448">
                  <c:v>3156.2437</c:v>
                </c:pt>
                <c:pt idx="2449">
                  <c:v>3157.5</c:v>
                </c:pt>
                <c:pt idx="2450">
                  <c:v>3158.7563</c:v>
                </c:pt>
                <c:pt idx="2451">
                  <c:v>3160.0126</c:v>
                </c:pt>
                <c:pt idx="2452">
                  <c:v>3161.2689</c:v>
                </c:pt>
                <c:pt idx="2453">
                  <c:v>3162.5252</c:v>
                </c:pt>
                <c:pt idx="2454">
                  <c:v>3163.7815000000001</c:v>
                </c:pt>
                <c:pt idx="2455">
                  <c:v>3165.0378000000001</c:v>
                </c:pt>
                <c:pt idx="2456">
                  <c:v>3166.2941000000001</c:v>
                </c:pt>
                <c:pt idx="2457">
                  <c:v>3167.5504000000001</c:v>
                </c:pt>
                <c:pt idx="2458">
                  <c:v>3168.8067000000001</c:v>
                </c:pt>
                <c:pt idx="2459">
                  <c:v>3170.0630000000001</c:v>
                </c:pt>
                <c:pt idx="2460">
                  <c:v>3171.3193000000001</c:v>
                </c:pt>
                <c:pt idx="2461">
                  <c:v>3172.5756000000001</c:v>
                </c:pt>
                <c:pt idx="2462">
                  <c:v>3173.8319000000001</c:v>
                </c:pt>
                <c:pt idx="2463">
                  <c:v>3175.0882000000001</c:v>
                </c:pt>
                <c:pt idx="2464">
                  <c:v>3176.3445000000002</c:v>
                </c:pt>
                <c:pt idx="2465">
                  <c:v>3177.6008000000002</c:v>
                </c:pt>
                <c:pt idx="2466">
                  <c:v>3178.8571000000002</c:v>
                </c:pt>
                <c:pt idx="2467">
                  <c:v>3180.1134000000002</c:v>
                </c:pt>
                <c:pt idx="2468">
                  <c:v>3181.3697000000002</c:v>
                </c:pt>
                <c:pt idx="2469">
                  <c:v>3182.6260000000002</c:v>
                </c:pt>
                <c:pt idx="2470">
                  <c:v>3183.8822999999998</c:v>
                </c:pt>
                <c:pt idx="2471">
                  <c:v>3185.1385999999998</c:v>
                </c:pt>
                <c:pt idx="2472">
                  <c:v>3186.3948999999998</c:v>
                </c:pt>
                <c:pt idx="2473">
                  <c:v>3187.6511999999998</c:v>
                </c:pt>
                <c:pt idx="2474">
                  <c:v>3188.9074999999998</c:v>
                </c:pt>
                <c:pt idx="2475">
                  <c:v>3190.1637999999998</c:v>
                </c:pt>
                <c:pt idx="2476">
                  <c:v>3191.4200999999998</c:v>
                </c:pt>
                <c:pt idx="2477">
                  <c:v>3192.6763999999998</c:v>
                </c:pt>
                <c:pt idx="2478">
                  <c:v>3193.9326999999998</c:v>
                </c:pt>
                <c:pt idx="2479">
                  <c:v>3195.1889999999999</c:v>
                </c:pt>
                <c:pt idx="2480">
                  <c:v>3196.4452999999999</c:v>
                </c:pt>
                <c:pt idx="2481">
                  <c:v>3197.7015999999999</c:v>
                </c:pt>
                <c:pt idx="2482">
                  <c:v>3198.9578999999999</c:v>
                </c:pt>
                <c:pt idx="2483">
                  <c:v>3200.2141999999999</c:v>
                </c:pt>
                <c:pt idx="2484">
                  <c:v>3201.4704999999999</c:v>
                </c:pt>
                <c:pt idx="2485">
                  <c:v>3202.7267999999999</c:v>
                </c:pt>
                <c:pt idx="2486">
                  <c:v>3203.9830999999999</c:v>
                </c:pt>
                <c:pt idx="2487">
                  <c:v>3205.2393999999999</c:v>
                </c:pt>
                <c:pt idx="2488">
                  <c:v>3206.4956999999999</c:v>
                </c:pt>
                <c:pt idx="2489">
                  <c:v>3207.752</c:v>
                </c:pt>
                <c:pt idx="2490">
                  <c:v>3209.0083</c:v>
                </c:pt>
                <c:pt idx="2491">
                  <c:v>3210.2646</c:v>
                </c:pt>
                <c:pt idx="2492">
                  <c:v>3211.5209</c:v>
                </c:pt>
                <c:pt idx="2493">
                  <c:v>3212.7772</c:v>
                </c:pt>
                <c:pt idx="2494">
                  <c:v>3214.0335</c:v>
                </c:pt>
                <c:pt idx="2495">
                  <c:v>3215.2898</c:v>
                </c:pt>
                <c:pt idx="2496">
                  <c:v>3216.5461</c:v>
                </c:pt>
                <c:pt idx="2497">
                  <c:v>3217.8024</c:v>
                </c:pt>
                <c:pt idx="2498">
                  <c:v>3219.0587</c:v>
                </c:pt>
                <c:pt idx="2499">
                  <c:v>3220.3150000000001</c:v>
                </c:pt>
                <c:pt idx="2500">
                  <c:v>3221.5713000000001</c:v>
                </c:pt>
                <c:pt idx="2501">
                  <c:v>3222.8276000000001</c:v>
                </c:pt>
                <c:pt idx="2502">
                  <c:v>3224.0839000000001</c:v>
                </c:pt>
                <c:pt idx="2503">
                  <c:v>3225.3402000000001</c:v>
                </c:pt>
                <c:pt idx="2504">
                  <c:v>3226.5965000000001</c:v>
                </c:pt>
                <c:pt idx="2505">
                  <c:v>3227.8528000000001</c:v>
                </c:pt>
                <c:pt idx="2506">
                  <c:v>3229.1091000000001</c:v>
                </c:pt>
                <c:pt idx="2507">
                  <c:v>3230.3654000000001</c:v>
                </c:pt>
                <c:pt idx="2508">
                  <c:v>3231.6217000000001</c:v>
                </c:pt>
                <c:pt idx="2509">
                  <c:v>3232.8780000000002</c:v>
                </c:pt>
                <c:pt idx="2510">
                  <c:v>3234.1343000000002</c:v>
                </c:pt>
                <c:pt idx="2511">
                  <c:v>3235.3906000000002</c:v>
                </c:pt>
                <c:pt idx="2512">
                  <c:v>3236.6469000000002</c:v>
                </c:pt>
                <c:pt idx="2513">
                  <c:v>3237.9032000000002</c:v>
                </c:pt>
                <c:pt idx="2514">
                  <c:v>3239.1595000000002</c:v>
                </c:pt>
                <c:pt idx="2515">
                  <c:v>3240.4157999999998</c:v>
                </c:pt>
                <c:pt idx="2516">
                  <c:v>3241.6720999999998</c:v>
                </c:pt>
                <c:pt idx="2517">
                  <c:v>3242.9283999999998</c:v>
                </c:pt>
                <c:pt idx="2518">
                  <c:v>3244.1846999999998</c:v>
                </c:pt>
                <c:pt idx="2519">
                  <c:v>3245.4409999999998</c:v>
                </c:pt>
                <c:pt idx="2520">
                  <c:v>3246.6972999999998</c:v>
                </c:pt>
                <c:pt idx="2521">
                  <c:v>3247.9535999999998</c:v>
                </c:pt>
                <c:pt idx="2522">
                  <c:v>3249.2098999999998</c:v>
                </c:pt>
                <c:pt idx="2523">
                  <c:v>3250.4661999999998</c:v>
                </c:pt>
                <c:pt idx="2524">
                  <c:v>3251.7224999999999</c:v>
                </c:pt>
                <c:pt idx="2525">
                  <c:v>3252.9787999999999</c:v>
                </c:pt>
                <c:pt idx="2526">
                  <c:v>3254.2350999999999</c:v>
                </c:pt>
                <c:pt idx="2527">
                  <c:v>3255.4913999999999</c:v>
                </c:pt>
                <c:pt idx="2528">
                  <c:v>3256.7476999999999</c:v>
                </c:pt>
                <c:pt idx="2529">
                  <c:v>3258.0039999999999</c:v>
                </c:pt>
                <c:pt idx="2530">
                  <c:v>3259.2602999999999</c:v>
                </c:pt>
                <c:pt idx="2531">
                  <c:v>3260.5165999999999</c:v>
                </c:pt>
                <c:pt idx="2532">
                  <c:v>3261.7728999999999</c:v>
                </c:pt>
                <c:pt idx="2533">
                  <c:v>3263.0291999999999</c:v>
                </c:pt>
                <c:pt idx="2534">
                  <c:v>3264.2855</c:v>
                </c:pt>
                <c:pt idx="2535">
                  <c:v>3265.5418</c:v>
                </c:pt>
                <c:pt idx="2536">
                  <c:v>3266.7981</c:v>
                </c:pt>
                <c:pt idx="2537">
                  <c:v>3268.0544</c:v>
                </c:pt>
                <c:pt idx="2538">
                  <c:v>3269.3107</c:v>
                </c:pt>
                <c:pt idx="2539">
                  <c:v>3270.567</c:v>
                </c:pt>
                <c:pt idx="2540">
                  <c:v>3271.8233</c:v>
                </c:pt>
                <c:pt idx="2541">
                  <c:v>3273.0796</c:v>
                </c:pt>
                <c:pt idx="2542">
                  <c:v>3274.3359</c:v>
                </c:pt>
                <c:pt idx="2543">
                  <c:v>3275.5922</c:v>
                </c:pt>
                <c:pt idx="2544">
                  <c:v>3276.8485000000001</c:v>
                </c:pt>
                <c:pt idx="2545">
                  <c:v>3278.1048000000001</c:v>
                </c:pt>
                <c:pt idx="2546">
                  <c:v>3279.3611000000001</c:v>
                </c:pt>
                <c:pt idx="2547">
                  <c:v>3280.6174000000001</c:v>
                </c:pt>
                <c:pt idx="2548">
                  <c:v>3281.8737000000001</c:v>
                </c:pt>
                <c:pt idx="2549">
                  <c:v>3283.13</c:v>
                </c:pt>
                <c:pt idx="2550">
                  <c:v>3284.3863000000001</c:v>
                </c:pt>
                <c:pt idx="2551">
                  <c:v>3285.6426000000001</c:v>
                </c:pt>
                <c:pt idx="2552">
                  <c:v>3286.8989000000001</c:v>
                </c:pt>
                <c:pt idx="2553">
                  <c:v>3288.1552000000001</c:v>
                </c:pt>
                <c:pt idx="2554">
                  <c:v>3289.4115000000002</c:v>
                </c:pt>
                <c:pt idx="2555">
                  <c:v>3290.6678000000002</c:v>
                </c:pt>
                <c:pt idx="2556">
                  <c:v>3291.9241000000002</c:v>
                </c:pt>
                <c:pt idx="2557">
                  <c:v>3293.1804000000002</c:v>
                </c:pt>
                <c:pt idx="2558">
                  <c:v>3294.4367000000002</c:v>
                </c:pt>
                <c:pt idx="2559">
                  <c:v>3295.6929999999998</c:v>
                </c:pt>
                <c:pt idx="2560">
                  <c:v>3296.9492999999998</c:v>
                </c:pt>
                <c:pt idx="2561">
                  <c:v>3298.2055999999998</c:v>
                </c:pt>
                <c:pt idx="2562">
                  <c:v>3299.4618999999998</c:v>
                </c:pt>
                <c:pt idx="2563">
                  <c:v>3300.7181999999998</c:v>
                </c:pt>
                <c:pt idx="2564">
                  <c:v>3301.9744999999998</c:v>
                </c:pt>
                <c:pt idx="2565">
                  <c:v>3303.2307999999998</c:v>
                </c:pt>
                <c:pt idx="2566">
                  <c:v>3304.4870999999998</c:v>
                </c:pt>
                <c:pt idx="2567">
                  <c:v>3305.7433999999998</c:v>
                </c:pt>
                <c:pt idx="2568">
                  <c:v>3306.9996999999998</c:v>
                </c:pt>
                <c:pt idx="2569">
                  <c:v>3308.2559999999999</c:v>
                </c:pt>
                <c:pt idx="2570">
                  <c:v>3309.5122999999999</c:v>
                </c:pt>
                <c:pt idx="2571">
                  <c:v>3310.7685999999999</c:v>
                </c:pt>
                <c:pt idx="2572">
                  <c:v>3312.0248999999999</c:v>
                </c:pt>
                <c:pt idx="2573">
                  <c:v>3313.2811999999999</c:v>
                </c:pt>
                <c:pt idx="2574">
                  <c:v>3314.5374999999999</c:v>
                </c:pt>
                <c:pt idx="2575">
                  <c:v>3315.7937999999999</c:v>
                </c:pt>
                <c:pt idx="2576">
                  <c:v>3317.0500999999999</c:v>
                </c:pt>
                <c:pt idx="2577">
                  <c:v>3318.3063999999999</c:v>
                </c:pt>
                <c:pt idx="2578">
                  <c:v>3319.5626999999999</c:v>
                </c:pt>
                <c:pt idx="2579">
                  <c:v>3320.819</c:v>
                </c:pt>
                <c:pt idx="2580">
                  <c:v>3322.0753</c:v>
                </c:pt>
                <c:pt idx="2581">
                  <c:v>3323.3316</c:v>
                </c:pt>
                <c:pt idx="2582">
                  <c:v>3324.5879</c:v>
                </c:pt>
                <c:pt idx="2583">
                  <c:v>3325.8442</c:v>
                </c:pt>
                <c:pt idx="2584">
                  <c:v>3327.1005</c:v>
                </c:pt>
                <c:pt idx="2585">
                  <c:v>3328.3568</c:v>
                </c:pt>
                <c:pt idx="2586">
                  <c:v>3329.6131</c:v>
                </c:pt>
                <c:pt idx="2587">
                  <c:v>3330.8694</c:v>
                </c:pt>
                <c:pt idx="2588">
                  <c:v>3332.1257000000001</c:v>
                </c:pt>
                <c:pt idx="2589">
                  <c:v>3333.3820000000001</c:v>
                </c:pt>
                <c:pt idx="2590">
                  <c:v>3334.6383000000001</c:v>
                </c:pt>
                <c:pt idx="2591">
                  <c:v>3335.8946000000001</c:v>
                </c:pt>
                <c:pt idx="2592">
                  <c:v>3337.1509000000001</c:v>
                </c:pt>
                <c:pt idx="2593">
                  <c:v>3338.4072000000001</c:v>
                </c:pt>
                <c:pt idx="2594">
                  <c:v>3339.6635000000001</c:v>
                </c:pt>
                <c:pt idx="2595">
                  <c:v>3340.9198000000001</c:v>
                </c:pt>
                <c:pt idx="2596">
                  <c:v>3342.1761000000001</c:v>
                </c:pt>
                <c:pt idx="2597">
                  <c:v>3343.4324000000001</c:v>
                </c:pt>
                <c:pt idx="2598">
                  <c:v>3344.6887000000002</c:v>
                </c:pt>
                <c:pt idx="2599">
                  <c:v>3345.9450000000002</c:v>
                </c:pt>
                <c:pt idx="2600">
                  <c:v>3347.2013000000002</c:v>
                </c:pt>
                <c:pt idx="2601">
                  <c:v>3348.4576000000002</c:v>
                </c:pt>
                <c:pt idx="2602">
                  <c:v>3349.7139000000002</c:v>
                </c:pt>
                <c:pt idx="2603">
                  <c:v>3350.9702000000002</c:v>
                </c:pt>
                <c:pt idx="2604">
                  <c:v>3352.2264999999998</c:v>
                </c:pt>
                <c:pt idx="2605">
                  <c:v>3353.4827999999998</c:v>
                </c:pt>
                <c:pt idx="2606">
                  <c:v>3354.7390999999998</c:v>
                </c:pt>
                <c:pt idx="2607">
                  <c:v>3355.9953999999998</c:v>
                </c:pt>
                <c:pt idx="2608">
                  <c:v>3357.2516999999998</c:v>
                </c:pt>
                <c:pt idx="2609">
                  <c:v>3358.5079999999998</c:v>
                </c:pt>
                <c:pt idx="2610">
                  <c:v>3359.7642999999998</c:v>
                </c:pt>
                <c:pt idx="2611">
                  <c:v>3361.0205999999998</c:v>
                </c:pt>
                <c:pt idx="2612">
                  <c:v>3362.2768999999998</c:v>
                </c:pt>
                <c:pt idx="2613">
                  <c:v>3363.5331999999999</c:v>
                </c:pt>
                <c:pt idx="2614">
                  <c:v>3364.7894999999999</c:v>
                </c:pt>
                <c:pt idx="2615">
                  <c:v>3366.0457999999999</c:v>
                </c:pt>
                <c:pt idx="2616">
                  <c:v>3367.3020999999999</c:v>
                </c:pt>
                <c:pt idx="2617">
                  <c:v>3368.5583999999999</c:v>
                </c:pt>
                <c:pt idx="2618">
                  <c:v>3369.8146999999999</c:v>
                </c:pt>
                <c:pt idx="2619">
                  <c:v>3371.0709999999999</c:v>
                </c:pt>
                <c:pt idx="2620">
                  <c:v>3372.3272999999999</c:v>
                </c:pt>
                <c:pt idx="2621">
                  <c:v>3373.5835999999999</c:v>
                </c:pt>
                <c:pt idx="2622">
                  <c:v>3374.8398999999999</c:v>
                </c:pt>
                <c:pt idx="2623">
                  <c:v>3376.0962</c:v>
                </c:pt>
                <c:pt idx="2624">
                  <c:v>3377.3525</c:v>
                </c:pt>
                <c:pt idx="2625">
                  <c:v>3378.6088</c:v>
                </c:pt>
                <c:pt idx="2626">
                  <c:v>3379.8651</c:v>
                </c:pt>
                <c:pt idx="2627">
                  <c:v>3381.1214</c:v>
                </c:pt>
                <c:pt idx="2628">
                  <c:v>3382.3777</c:v>
                </c:pt>
                <c:pt idx="2629">
                  <c:v>3383.634</c:v>
                </c:pt>
                <c:pt idx="2630">
                  <c:v>3384.8903</c:v>
                </c:pt>
                <c:pt idx="2631">
                  <c:v>3386.1466</c:v>
                </c:pt>
                <c:pt idx="2632">
                  <c:v>3387.4029</c:v>
                </c:pt>
                <c:pt idx="2633">
                  <c:v>3388.6592000000001</c:v>
                </c:pt>
                <c:pt idx="2634">
                  <c:v>3389.9155000000001</c:v>
                </c:pt>
                <c:pt idx="2635">
                  <c:v>3391.1718000000001</c:v>
                </c:pt>
                <c:pt idx="2636">
                  <c:v>3392.4281000000001</c:v>
                </c:pt>
                <c:pt idx="2637">
                  <c:v>3393.6844000000001</c:v>
                </c:pt>
                <c:pt idx="2638">
                  <c:v>3394.9407000000001</c:v>
                </c:pt>
                <c:pt idx="2639">
                  <c:v>3396.1970000000001</c:v>
                </c:pt>
                <c:pt idx="2640">
                  <c:v>3397.4533000000001</c:v>
                </c:pt>
                <c:pt idx="2641">
                  <c:v>3398.7096000000001</c:v>
                </c:pt>
                <c:pt idx="2642">
                  <c:v>3399.9659000000001</c:v>
                </c:pt>
                <c:pt idx="2643">
                  <c:v>3401.2222000000002</c:v>
                </c:pt>
                <c:pt idx="2644">
                  <c:v>3402.4785000000002</c:v>
                </c:pt>
                <c:pt idx="2645">
                  <c:v>3403.7348000000002</c:v>
                </c:pt>
                <c:pt idx="2646">
                  <c:v>3404.9911000000002</c:v>
                </c:pt>
                <c:pt idx="2647">
                  <c:v>3406.2474000000002</c:v>
                </c:pt>
                <c:pt idx="2648">
                  <c:v>3407.5037000000002</c:v>
                </c:pt>
                <c:pt idx="2649">
                  <c:v>3408.7599999999998</c:v>
                </c:pt>
                <c:pt idx="2650">
                  <c:v>3410.0162999999998</c:v>
                </c:pt>
                <c:pt idx="2651">
                  <c:v>3411.2725999999998</c:v>
                </c:pt>
                <c:pt idx="2652">
                  <c:v>3412.5288999999998</c:v>
                </c:pt>
                <c:pt idx="2653">
                  <c:v>3413.7851999999998</c:v>
                </c:pt>
                <c:pt idx="2654">
                  <c:v>3415.0414999999998</c:v>
                </c:pt>
                <c:pt idx="2655">
                  <c:v>3416.2977999999998</c:v>
                </c:pt>
                <c:pt idx="2656">
                  <c:v>3417.5540999999998</c:v>
                </c:pt>
                <c:pt idx="2657">
                  <c:v>3418.8103999999998</c:v>
                </c:pt>
                <c:pt idx="2658">
                  <c:v>3420.0666999999999</c:v>
                </c:pt>
                <c:pt idx="2659">
                  <c:v>3421.3229999999999</c:v>
                </c:pt>
                <c:pt idx="2660">
                  <c:v>3422.5792999999999</c:v>
                </c:pt>
                <c:pt idx="2661">
                  <c:v>3423.8355999999999</c:v>
                </c:pt>
                <c:pt idx="2662">
                  <c:v>3425.0918999999999</c:v>
                </c:pt>
                <c:pt idx="2663">
                  <c:v>3426.3481999999999</c:v>
                </c:pt>
                <c:pt idx="2664">
                  <c:v>3427.6044999999999</c:v>
                </c:pt>
                <c:pt idx="2665">
                  <c:v>3428.8607999999999</c:v>
                </c:pt>
                <c:pt idx="2666">
                  <c:v>3430.1170999999999</c:v>
                </c:pt>
                <c:pt idx="2667">
                  <c:v>3431.3733999999999</c:v>
                </c:pt>
                <c:pt idx="2668">
                  <c:v>3432.6297</c:v>
                </c:pt>
                <c:pt idx="2669">
                  <c:v>3433.886</c:v>
                </c:pt>
                <c:pt idx="2670">
                  <c:v>3435.1423</c:v>
                </c:pt>
                <c:pt idx="2671">
                  <c:v>3436.3986</c:v>
                </c:pt>
                <c:pt idx="2672">
                  <c:v>3437.6549</c:v>
                </c:pt>
                <c:pt idx="2673">
                  <c:v>3438.9112</c:v>
                </c:pt>
                <c:pt idx="2674">
                  <c:v>3440.1675</c:v>
                </c:pt>
                <c:pt idx="2675">
                  <c:v>3441.4238</c:v>
                </c:pt>
                <c:pt idx="2676">
                  <c:v>3442.6801</c:v>
                </c:pt>
                <c:pt idx="2677">
                  <c:v>3443.9364</c:v>
                </c:pt>
                <c:pt idx="2678">
                  <c:v>3445.1927000000001</c:v>
                </c:pt>
                <c:pt idx="2679">
                  <c:v>3446.4490000000001</c:v>
                </c:pt>
                <c:pt idx="2680">
                  <c:v>3447.7053000000001</c:v>
                </c:pt>
                <c:pt idx="2681">
                  <c:v>3448.9616000000001</c:v>
                </c:pt>
                <c:pt idx="2682">
                  <c:v>3450.2179000000001</c:v>
                </c:pt>
                <c:pt idx="2683">
                  <c:v>3451.4742000000001</c:v>
                </c:pt>
                <c:pt idx="2684">
                  <c:v>3452.7305000000001</c:v>
                </c:pt>
                <c:pt idx="2685">
                  <c:v>3453.9868000000001</c:v>
                </c:pt>
                <c:pt idx="2686">
                  <c:v>3455.2431000000001</c:v>
                </c:pt>
                <c:pt idx="2687">
                  <c:v>3456.4994000000002</c:v>
                </c:pt>
                <c:pt idx="2688">
                  <c:v>3457.7557000000002</c:v>
                </c:pt>
                <c:pt idx="2689">
                  <c:v>3459.0120000000002</c:v>
                </c:pt>
                <c:pt idx="2690">
                  <c:v>3460.2683000000002</c:v>
                </c:pt>
                <c:pt idx="2691">
                  <c:v>3461.5246000000002</c:v>
                </c:pt>
                <c:pt idx="2692">
                  <c:v>3462.7809000000002</c:v>
                </c:pt>
                <c:pt idx="2693">
                  <c:v>3464.0371999999998</c:v>
                </c:pt>
                <c:pt idx="2694">
                  <c:v>3465.2934999999998</c:v>
                </c:pt>
                <c:pt idx="2695">
                  <c:v>3466.5497999999998</c:v>
                </c:pt>
                <c:pt idx="2696">
                  <c:v>3467.8060999999998</c:v>
                </c:pt>
                <c:pt idx="2697">
                  <c:v>3469.0623999999998</c:v>
                </c:pt>
                <c:pt idx="2698">
                  <c:v>3470.3186999999998</c:v>
                </c:pt>
                <c:pt idx="2699">
                  <c:v>3471.5749999999998</c:v>
                </c:pt>
                <c:pt idx="2700">
                  <c:v>3472.8312999999998</c:v>
                </c:pt>
                <c:pt idx="2701">
                  <c:v>3474.0875999999998</c:v>
                </c:pt>
                <c:pt idx="2702">
                  <c:v>3475.3438999999998</c:v>
                </c:pt>
                <c:pt idx="2703">
                  <c:v>3476.6001999999999</c:v>
                </c:pt>
                <c:pt idx="2704">
                  <c:v>3477.8564999999999</c:v>
                </c:pt>
                <c:pt idx="2705">
                  <c:v>3479.1127999999999</c:v>
                </c:pt>
                <c:pt idx="2706">
                  <c:v>3480.3690999999999</c:v>
                </c:pt>
                <c:pt idx="2707">
                  <c:v>3481.6253999999999</c:v>
                </c:pt>
                <c:pt idx="2708">
                  <c:v>3482.8816999999999</c:v>
                </c:pt>
                <c:pt idx="2709">
                  <c:v>3484.1379999999999</c:v>
                </c:pt>
                <c:pt idx="2710">
                  <c:v>3485.3942999999999</c:v>
                </c:pt>
                <c:pt idx="2711">
                  <c:v>3486.6505999999999</c:v>
                </c:pt>
                <c:pt idx="2712">
                  <c:v>3487.9069</c:v>
                </c:pt>
                <c:pt idx="2713">
                  <c:v>3489.1632</c:v>
                </c:pt>
                <c:pt idx="2714">
                  <c:v>3490.4195</c:v>
                </c:pt>
                <c:pt idx="2715">
                  <c:v>3491.6758</c:v>
                </c:pt>
                <c:pt idx="2716">
                  <c:v>3492.9321</c:v>
                </c:pt>
                <c:pt idx="2717">
                  <c:v>3494.1884</c:v>
                </c:pt>
                <c:pt idx="2718">
                  <c:v>3495.4447</c:v>
                </c:pt>
                <c:pt idx="2719">
                  <c:v>3496.701</c:v>
                </c:pt>
                <c:pt idx="2720">
                  <c:v>3497.9573</c:v>
                </c:pt>
                <c:pt idx="2721">
                  <c:v>3499.2136</c:v>
                </c:pt>
                <c:pt idx="2722">
                  <c:v>3500.4699000000001</c:v>
                </c:pt>
                <c:pt idx="2723">
                  <c:v>3501.7262000000001</c:v>
                </c:pt>
                <c:pt idx="2724">
                  <c:v>3502.9825000000001</c:v>
                </c:pt>
                <c:pt idx="2725">
                  <c:v>3504.2388000000001</c:v>
                </c:pt>
                <c:pt idx="2726">
                  <c:v>3505.4951000000001</c:v>
                </c:pt>
                <c:pt idx="2727">
                  <c:v>3506.7514000000001</c:v>
                </c:pt>
                <c:pt idx="2728">
                  <c:v>3508.0077000000001</c:v>
                </c:pt>
                <c:pt idx="2729">
                  <c:v>3509.2640000000001</c:v>
                </c:pt>
                <c:pt idx="2730">
                  <c:v>3510.5203000000001</c:v>
                </c:pt>
                <c:pt idx="2731">
                  <c:v>3511.7766000000001</c:v>
                </c:pt>
                <c:pt idx="2732">
                  <c:v>3513.0329000000002</c:v>
                </c:pt>
                <c:pt idx="2733">
                  <c:v>3514.2892000000002</c:v>
                </c:pt>
                <c:pt idx="2734">
                  <c:v>3515.5455000000002</c:v>
                </c:pt>
                <c:pt idx="2735">
                  <c:v>3516.8018000000002</c:v>
                </c:pt>
                <c:pt idx="2736">
                  <c:v>3518.0581000000002</c:v>
                </c:pt>
                <c:pt idx="2737">
                  <c:v>3519.3144000000002</c:v>
                </c:pt>
                <c:pt idx="2738">
                  <c:v>3520.5706999999998</c:v>
                </c:pt>
                <c:pt idx="2739">
                  <c:v>3521.8269999999998</c:v>
                </c:pt>
                <c:pt idx="2740">
                  <c:v>3523.0832999999998</c:v>
                </c:pt>
                <c:pt idx="2741">
                  <c:v>3524.3395999999998</c:v>
                </c:pt>
                <c:pt idx="2742">
                  <c:v>3525.5958999999998</c:v>
                </c:pt>
                <c:pt idx="2743">
                  <c:v>3526.8521999999998</c:v>
                </c:pt>
                <c:pt idx="2744">
                  <c:v>3528.1084999999998</c:v>
                </c:pt>
                <c:pt idx="2745">
                  <c:v>3529.3647999999998</c:v>
                </c:pt>
                <c:pt idx="2746">
                  <c:v>3530.6210999999998</c:v>
                </c:pt>
                <c:pt idx="2747">
                  <c:v>3531.8773999999999</c:v>
                </c:pt>
                <c:pt idx="2748">
                  <c:v>3533.1336999999999</c:v>
                </c:pt>
                <c:pt idx="2749">
                  <c:v>3534.39</c:v>
                </c:pt>
                <c:pt idx="2750">
                  <c:v>3535.6462999999999</c:v>
                </c:pt>
                <c:pt idx="2751">
                  <c:v>3536.9025999999999</c:v>
                </c:pt>
                <c:pt idx="2752">
                  <c:v>3538.1588999999999</c:v>
                </c:pt>
                <c:pt idx="2753">
                  <c:v>3539.4151999999999</c:v>
                </c:pt>
                <c:pt idx="2754">
                  <c:v>3540.6714999999999</c:v>
                </c:pt>
                <c:pt idx="2755">
                  <c:v>3541.9277999999999</c:v>
                </c:pt>
                <c:pt idx="2756">
                  <c:v>3543.1840999999999</c:v>
                </c:pt>
                <c:pt idx="2757">
                  <c:v>3544.4404</c:v>
                </c:pt>
                <c:pt idx="2758">
                  <c:v>3545.6967</c:v>
                </c:pt>
                <c:pt idx="2759">
                  <c:v>3546.953</c:v>
                </c:pt>
                <c:pt idx="2760">
                  <c:v>3548.2093</c:v>
                </c:pt>
                <c:pt idx="2761">
                  <c:v>3549.4656</c:v>
                </c:pt>
                <c:pt idx="2762">
                  <c:v>3550.7219</c:v>
                </c:pt>
                <c:pt idx="2763">
                  <c:v>3551.9782</c:v>
                </c:pt>
                <c:pt idx="2764">
                  <c:v>3553.2345</c:v>
                </c:pt>
                <c:pt idx="2765">
                  <c:v>3554.4908</c:v>
                </c:pt>
                <c:pt idx="2766">
                  <c:v>3555.7471</c:v>
                </c:pt>
                <c:pt idx="2767">
                  <c:v>3557.0034000000001</c:v>
                </c:pt>
                <c:pt idx="2768">
                  <c:v>3558.2597000000001</c:v>
                </c:pt>
                <c:pt idx="2769">
                  <c:v>3559.5160000000001</c:v>
                </c:pt>
                <c:pt idx="2770">
                  <c:v>3560.7723000000001</c:v>
                </c:pt>
                <c:pt idx="2771">
                  <c:v>3562.0286000000001</c:v>
                </c:pt>
                <c:pt idx="2772">
                  <c:v>3563.2849000000001</c:v>
                </c:pt>
                <c:pt idx="2773">
                  <c:v>3564.5412000000001</c:v>
                </c:pt>
                <c:pt idx="2774">
                  <c:v>3565.7975000000001</c:v>
                </c:pt>
                <c:pt idx="2775">
                  <c:v>3567.0538000000001</c:v>
                </c:pt>
                <c:pt idx="2776">
                  <c:v>3568.3101000000001</c:v>
                </c:pt>
                <c:pt idx="2777">
                  <c:v>3569.5664000000002</c:v>
                </c:pt>
                <c:pt idx="2778">
                  <c:v>3570.8227000000002</c:v>
                </c:pt>
                <c:pt idx="2779">
                  <c:v>3572.0790000000002</c:v>
                </c:pt>
                <c:pt idx="2780">
                  <c:v>3573.3353000000002</c:v>
                </c:pt>
                <c:pt idx="2781">
                  <c:v>3574.5916000000002</c:v>
                </c:pt>
                <c:pt idx="2782">
                  <c:v>3575.8478999999998</c:v>
                </c:pt>
                <c:pt idx="2783">
                  <c:v>3577.1041999999998</c:v>
                </c:pt>
                <c:pt idx="2784">
                  <c:v>3578.3604999999998</c:v>
                </c:pt>
                <c:pt idx="2785">
                  <c:v>3579.6167999999998</c:v>
                </c:pt>
                <c:pt idx="2786">
                  <c:v>3580.8730999999998</c:v>
                </c:pt>
                <c:pt idx="2787">
                  <c:v>3582.1293999999998</c:v>
                </c:pt>
                <c:pt idx="2788">
                  <c:v>3583.3856999999998</c:v>
                </c:pt>
                <c:pt idx="2789">
                  <c:v>3584.6419999999998</c:v>
                </c:pt>
                <c:pt idx="2790">
                  <c:v>3585.8982999999998</c:v>
                </c:pt>
                <c:pt idx="2791">
                  <c:v>3587.1545999999998</c:v>
                </c:pt>
                <c:pt idx="2792">
                  <c:v>3588.4108999999999</c:v>
                </c:pt>
                <c:pt idx="2793">
                  <c:v>3589.6671999999999</c:v>
                </c:pt>
                <c:pt idx="2794">
                  <c:v>3590.9234999999999</c:v>
                </c:pt>
                <c:pt idx="2795">
                  <c:v>3592.1797999999999</c:v>
                </c:pt>
                <c:pt idx="2796">
                  <c:v>3593.4360999999999</c:v>
                </c:pt>
                <c:pt idx="2797">
                  <c:v>3594.6923999999999</c:v>
                </c:pt>
                <c:pt idx="2798">
                  <c:v>3595.9486999999999</c:v>
                </c:pt>
                <c:pt idx="2799">
                  <c:v>3597.2049999999999</c:v>
                </c:pt>
                <c:pt idx="2800">
                  <c:v>3598.4612999999999</c:v>
                </c:pt>
                <c:pt idx="2801">
                  <c:v>3599.7175999999999</c:v>
                </c:pt>
                <c:pt idx="2802">
                  <c:v>3600.9739</c:v>
                </c:pt>
                <c:pt idx="2803">
                  <c:v>3602.2302</c:v>
                </c:pt>
                <c:pt idx="2804">
                  <c:v>3603.4865</c:v>
                </c:pt>
                <c:pt idx="2805">
                  <c:v>3604.7428</c:v>
                </c:pt>
                <c:pt idx="2806">
                  <c:v>3605.9991</c:v>
                </c:pt>
                <c:pt idx="2807">
                  <c:v>3607.2554</c:v>
                </c:pt>
                <c:pt idx="2808">
                  <c:v>3608.5117</c:v>
                </c:pt>
                <c:pt idx="2809">
                  <c:v>3609.768</c:v>
                </c:pt>
                <c:pt idx="2810">
                  <c:v>3611.0243</c:v>
                </c:pt>
                <c:pt idx="2811">
                  <c:v>3612.2806</c:v>
                </c:pt>
                <c:pt idx="2812">
                  <c:v>3613.5369000000001</c:v>
                </c:pt>
                <c:pt idx="2813">
                  <c:v>3614.7932000000001</c:v>
                </c:pt>
                <c:pt idx="2814">
                  <c:v>3616.0495000000001</c:v>
                </c:pt>
                <c:pt idx="2815">
                  <c:v>3617.3058000000001</c:v>
                </c:pt>
                <c:pt idx="2816">
                  <c:v>3618.5621000000001</c:v>
                </c:pt>
                <c:pt idx="2817">
                  <c:v>3619.8184000000001</c:v>
                </c:pt>
                <c:pt idx="2818">
                  <c:v>3621.0747000000001</c:v>
                </c:pt>
                <c:pt idx="2819">
                  <c:v>3622.3310000000001</c:v>
                </c:pt>
                <c:pt idx="2820">
                  <c:v>3623.5873000000001</c:v>
                </c:pt>
                <c:pt idx="2821">
                  <c:v>3624.8436000000002</c:v>
                </c:pt>
                <c:pt idx="2822">
                  <c:v>3626.0999000000002</c:v>
                </c:pt>
                <c:pt idx="2823">
                  <c:v>3627.3562000000002</c:v>
                </c:pt>
                <c:pt idx="2824">
                  <c:v>3628.6125000000002</c:v>
                </c:pt>
                <c:pt idx="2825">
                  <c:v>3629.8688000000002</c:v>
                </c:pt>
                <c:pt idx="2826">
                  <c:v>3631.1251000000002</c:v>
                </c:pt>
                <c:pt idx="2827">
                  <c:v>3632.3813999999998</c:v>
                </c:pt>
                <c:pt idx="2828">
                  <c:v>3633.6376999999998</c:v>
                </c:pt>
                <c:pt idx="2829">
                  <c:v>3634.8939999999998</c:v>
                </c:pt>
                <c:pt idx="2830">
                  <c:v>3636.1502999999998</c:v>
                </c:pt>
                <c:pt idx="2831">
                  <c:v>3637.4065999999998</c:v>
                </c:pt>
                <c:pt idx="2832">
                  <c:v>3638.6628999999998</c:v>
                </c:pt>
                <c:pt idx="2833">
                  <c:v>3639.9191999999998</c:v>
                </c:pt>
                <c:pt idx="2834">
                  <c:v>3641.1754999999998</c:v>
                </c:pt>
                <c:pt idx="2835">
                  <c:v>3642.4317999999998</c:v>
                </c:pt>
                <c:pt idx="2836">
                  <c:v>3643.6880999999998</c:v>
                </c:pt>
                <c:pt idx="2837">
                  <c:v>3644.9443999999999</c:v>
                </c:pt>
                <c:pt idx="2838">
                  <c:v>3646.2006999999999</c:v>
                </c:pt>
                <c:pt idx="2839">
                  <c:v>3647.4569999999999</c:v>
                </c:pt>
                <c:pt idx="2840">
                  <c:v>3648.7132999999999</c:v>
                </c:pt>
                <c:pt idx="2841">
                  <c:v>3649.9695999999999</c:v>
                </c:pt>
                <c:pt idx="2842">
                  <c:v>3651.2258999999999</c:v>
                </c:pt>
                <c:pt idx="2843">
                  <c:v>3652.4821999999999</c:v>
                </c:pt>
                <c:pt idx="2844">
                  <c:v>3653.7384999999999</c:v>
                </c:pt>
                <c:pt idx="2845">
                  <c:v>3654.9947999999999</c:v>
                </c:pt>
                <c:pt idx="2846">
                  <c:v>3656.2511</c:v>
                </c:pt>
                <c:pt idx="2847">
                  <c:v>3657.5074</c:v>
                </c:pt>
                <c:pt idx="2848">
                  <c:v>3658.7637</c:v>
                </c:pt>
                <c:pt idx="2849">
                  <c:v>3660.02</c:v>
                </c:pt>
                <c:pt idx="2850">
                  <c:v>3661.2763</c:v>
                </c:pt>
                <c:pt idx="2851">
                  <c:v>3662.5326</c:v>
                </c:pt>
                <c:pt idx="2852">
                  <c:v>3663.7889</c:v>
                </c:pt>
                <c:pt idx="2853">
                  <c:v>3665.0452</c:v>
                </c:pt>
                <c:pt idx="2854">
                  <c:v>3666.3015</c:v>
                </c:pt>
                <c:pt idx="2855">
                  <c:v>3667.5578</c:v>
                </c:pt>
                <c:pt idx="2856">
                  <c:v>3668.8141000000001</c:v>
                </c:pt>
                <c:pt idx="2857">
                  <c:v>3670.0704000000001</c:v>
                </c:pt>
                <c:pt idx="2858">
                  <c:v>3671.3267000000001</c:v>
                </c:pt>
                <c:pt idx="2859">
                  <c:v>3672.5830000000001</c:v>
                </c:pt>
                <c:pt idx="2860">
                  <c:v>3673.8393000000001</c:v>
                </c:pt>
                <c:pt idx="2861">
                  <c:v>3675.0956000000001</c:v>
                </c:pt>
                <c:pt idx="2862">
                  <c:v>3676.3519000000001</c:v>
                </c:pt>
                <c:pt idx="2863">
                  <c:v>3677.6082000000001</c:v>
                </c:pt>
                <c:pt idx="2864">
                  <c:v>3678.8645000000001</c:v>
                </c:pt>
                <c:pt idx="2865">
                  <c:v>3680.1208000000001</c:v>
                </c:pt>
                <c:pt idx="2866">
                  <c:v>3681.3771000000002</c:v>
                </c:pt>
                <c:pt idx="2867">
                  <c:v>3682.6334000000002</c:v>
                </c:pt>
                <c:pt idx="2868">
                  <c:v>3683.8897000000002</c:v>
                </c:pt>
                <c:pt idx="2869">
                  <c:v>3685.1460000000002</c:v>
                </c:pt>
                <c:pt idx="2870">
                  <c:v>3686.4023000000002</c:v>
                </c:pt>
                <c:pt idx="2871">
                  <c:v>3687.6585999999998</c:v>
                </c:pt>
                <c:pt idx="2872">
                  <c:v>3688.9148999999998</c:v>
                </c:pt>
                <c:pt idx="2873">
                  <c:v>3690.1711999999998</c:v>
                </c:pt>
                <c:pt idx="2874">
                  <c:v>3691.4274999999998</c:v>
                </c:pt>
                <c:pt idx="2875">
                  <c:v>3692.6837999999998</c:v>
                </c:pt>
                <c:pt idx="2876">
                  <c:v>3693.9400999999998</c:v>
                </c:pt>
                <c:pt idx="2877">
                  <c:v>3695.1963999999998</c:v>
                </c:pt>
                <c:pt idx="2878">
                  <c:v>3696.4526999999998</c:v>
                </c:pt>
                <c:pt idx="2879">
                  <c:v>3697.7089999999998</c:v>
                </c:pt>
                <c:pt idx="2880">
                  <c:v>3698.9652999999998</c:v>
                </c:pt>
                <c:pt idx="2881">
                  <c:v>3700.2215999999999</c:v>
                </c:pt>
                <c:pt idx="2882">
                  <c:v>3701.4778999999999</c:v>
                </c:pt>
                <c:pt idx="2883">
                  <c:v>3702.7341999999999</c:v>
                </c:pt>
                <c:pt idx="2884">
                  <c:v>3703.9904999999999</c:v>
                </c:pt>
                <c:pt idx="2885">
                  <c:v>3705.2467999999999</c:v>
                </c:pt>
                <c:pt idx="2886">
                  <c:v>3706.5030999999999</c:v>
                </c:pt>
                <c:pt idx="2887">
                  <c:v>3707.7593999999999</c:v>
                </c:pt>
                <c:pt idx="2888">
                  <c:v>3709.0156999999999</c:v>
                </c:pt>
                <c:pt idx="2889">
                  <c:v>3710.2719999999999</c:v>
                </c:pt>
                <c:pt idx="2890">
                  <c:v>3711.5282999999999</c:v>
                </c:pt>
                <c:pt idx="2891">
                  <c:v>3712.7846</c:v>
                </c:pt>
                <c:pt idx="2892">
                  <c:v>3714.0409</c:v>
                </c:pt>
                <c:pt idx="2893">
                  <c:v>3715.2972</c:v>
                </c:pt>
                <c:pt idx="2894">
                  <c:v>3716.5535</c:v>
                </c:pt>
                <c:pt idx="2895">
                  <c:v>3717.8098</c:v>
                </c:pt>
                <c:pt idx="2896">
                  <c:v>3719.0661</c:v>
                </c:pt>
                <c:pt idx="2897">
                  <c:v>3720.3224</c:v>
                </c:pt>
                <c:pt idx="2898">
                  <c:v>3721.5787</c:v>
                </c:pt>
                <c:pt idx="2899">
                  <c:v>3722.835</c:v>
                </c:pt>
                <c:pt idx="2900">
                  <c:v>3724.0913</c:v>
                </c:pt>
                <c:pt idx="2901">
                  <c:v>3725.3476000000001</c:v>
                </c:pt>
                <c:pt idx="2902">
                  <c:v>3726.6039000000001</c:v>
                </c:pt>
                <c:pt idx="2903">
                  <c:v>3727.8602000000001</c:v>
                </c:pt>
                <c:pt idx="2904">
                  <c:v>3729.1165000000001</c:v>
                </c:pt>
                <c:pt idx="2905">
                  <c:v>3730.3728000000001</c:v>
                </c:pt>
                <c:pt idx="2906">
                  <c:v>3731.6291000000001</c:v>
                </c:pt>
                <c:pt idx="2907">
                  <c:v>3732.8854000000001</c:v>
                </c:pt>
                <c:pt idx="2908">
                  <c:v>3734.1417000000001</c:v>
                </c:pt>
                <c:pt idx="2909">
                  <c:v>3735.3980000000001</c:v>
                </c:pt>
                <c:pt idx="2910">
                  <c:v>3736.6543000000001</c:v>
                </c:pt>
                <c:pt idx="2911">
                  <c:v>3737.9106000000002</c:v>
                </c:pt>
                <c:pt idx="2912">
                  <c:v>3739.1669000000002</c:v>
                </c:pt>
                <c:pt idx="2913">
                  <c:v>3740.4232000000002</c:v>
                </c:pt>
                <c:pt idx="2914">
                  <c:v>3741.6795000000002</c:v>
                </c:pt>
                <c:pt idx="2915">
                  <c:v>3742.9358000000002</c:v>
                </c:pt>
                <c:pt idx="2916">
                  <c:v>3744.1920999999998</c:v>
                </c:pt>
                <c:pt idx="2917">
                  <c:v>3745.4483999999998</c:v>
                </c:pt>
                <c:pt idx="2918">
                  <c:v>3746.7046999999998</c:v>
                </c:pt>
                <c:pt idx="2919">
                  <c:v>3747.9609999999998</c:v>
                </c:pt>
                <c:pt idx="2920">
                  <c:v>3749.2172999999998</c:v>
                </c:pt>
                <c:pt idx="2921">
                  <c:v>3750.4735999999998</c:v>
                </c:pt>
                <c:pt idx="2922">
                  <c:v>3751.7298999999998</c:v>
                </c:pt>
                <c:pt idx="2923">
                  <c:v>3752.9861999999998</c:v>
                </c:pt>
                <c:pt idx="2924">
                  <c:v>3754.2424999999998</c:v>
                </c:pt>
                <c:pt idx="2925">
                  <c:v>3755.4987999999998</c:v>
                </c:pt>
                <c:pt idx="2926">
                  <c:v>3756.7550999999999</c:v>
                </c:pt>
                <c:pt idx="2927">
                  <c:v>3758.0113999999999</c:v>
                </c:pt>
                <c:pt idx="2928">
                  <c:v>3759.2676999999999</c:v>
                </c:pt>
                <c:pt idx="2929">
                  <c:v>3760.5239999999999</c:v>
                </c:pt>
                <c:pt idx="2930">
                  <c:v>3761.7802999999999</c:v>
                </c:pt>
                <c:pt idx="2931">
                  <c:v>3763.0365999999999</c:v>
                </c:pt>
                <c:pt idx="2932">
                  <c:v>3764.2928999999999</c:v>
                </c:pt>
                <c:pt idx="2933">
                  <c:v>3765.5491999999999</c:v>
                </c:pt>
                <c:pt idx="2934">
                  <c:v>3766.8054999999999</c:v>
                </c:pt>
                <c:pt idx="2935">
                  <c:v>3768.0617999999999</c:v>
                </c:pt>
                <c:pt idx="2936">
                  <c:v>3769.3181</c:v>
                </c:pt>
                <c:pt idx="2937">
                  <c:v>3770.5744</c:v>
                </c:pt>
                <c:pt idx="2938">
                  <c:v>3771.8307</c:v>
                </c:pt>
                <c:pt idx="2939">
                  <c:v>3773.087</c:v>
                </c:pt>
                <c:pt idx="2940">
                  <c:v>3774.3433</c:v>
                </c:pt>
                <c:pt idx="2941">
                  <c:v>3775.5996</c:v>
                </c:pt>
                <c:pt idx="2942">
                  <c:v>3776.8559</c:v>
                </c:pt>
                <c:pt idx="2943">
                  <c:v>3778.1122</c:v>
                </c:pt>
                <c:pt idx="2944">
                  <c:v>3779.3685</c:v>
                </c:pt>
                <c:pt idx="2945">
                  <c:v>3780.6248000000001</c:v>
                </c:pt>
                <c:pt idx="2946">
                  <c:v>3781.8811000000001</c:v>
                </c:pt>
                <c:pt idx="2947">
                  <c:v>3783.1374000000001</c:v>
                </c:pt>
                <c:pt idx="2948">
                  <c:v>3784.3937000000001</c:v>
                </c:pt>
                <c:pt idx="2949">
                  <c:v>3785.65</c:v>
                </c:pt>
                <c:pt idx="2950">
                  <c:v>3786.9063000000001</c:v>
                </c:pt>
                <c:pt idx="2951">
                  <c:v>3788.1626000000001</c:v>
                </c:pt>
                <c:pt idx="2952">
                  <c:v>3789.4189000000001</c:v>
                </c:pt>
                <c:pt idx="2953">
                  <c:v>3790.6752000000001</c:v>
                </c:pt>
                <c:pt idx="2954">
                  <c:v>3791.9315000000001</c:v>
                </c:pt>
                <c:pt idx="2955">
                  <c:v>3793.1878000000002</c:v>
                </c:pt>
                <c:pt idx="2956">
                  <c:v>3794.4441000000002</c:v>
                </c:pt>
                <c:pt idx="2957">
                  <c:v>3795.7004000000002</c:v>
                </c:pt>
                <c:pt idx="2958">
                  <c:v>3796.9567000000002</c:v>
                </c:pt>
                <c:pt idx="2959">
                  <c:v>3798.2130000000002</c:v>
                </c:pt>
                <c:pt idx="2960">
                  <c:v>3799.4692999999997</c:v>
                </c:pt>
                <c:pt idx="2961">
                  <c:v>3800.7255999999998</c:v>
                </c:pt>
                <c:pt idx="2962">
                  <c:v>3801.9818999999998</c:v>
                </c:pt>
                <c:pt idx="2963">
                  <c:v>3803.2381999999998</c:v>
                </c:pt>
                <c:pt idx="2964">
                  <c:v>3804.4944999999998</c:v>
                </c:pt>
                <c:pt idx="2965">
                  <c:v>3805.7507999999998</c:v>
                </c:pt>
                <c:pt idx="2966">
                  <c:v>3807.0070999999998</c:v>
                </c:pt>
                <c:pt idx="2967">
                  <c:v>3808.2633999999998</c:v>
                </c:pt>
                <c:pt idx="2968">
                  <c:v>3809.5196999999998</c:v>
                </c:pt>
                <c:pt idx="2969">
                  <c:v>3810.7759999999998</c:v>
                </c:pt>
                <c:pt idx="2970">
                  <c:v>3812.0322999999999</c:v>
                </c:pt>
                <c:pt idx="2971">
                  <c:v>3813.2885999999999</c:v>
                </c:pt>
                <c:pt idx="2972">
                  <c:v>3814.5448999999999</c:v>
                </c:pt>
                <c:pt idx="2973">
                  <c:v>3815.8011999999999</c:v>
                </c:pt>
                <c:pt idx="2974">
                  <c:v>3817.0574999999999</c:v>
                </c:pt>
                <c:pt idx="2975">
                  <c:v>3818.3137999999999</c:v>
                </c:pt>
                <c:pt idx="2976">
                  <c:v>3819.5700999999999</c:v>
                </c:pt>
                <c:pt idx="2977">
                  <c:v>3820.8263999999999</c:v>
                </c:pt>
                <c:pt idx="2978">
                  <c:v>3822.0826999999999</c:v>
                </c:pt>
                <c:pt idx="2979">
                  <c:v>3823.3389999999999</c:v>
                </c:pt>
                <c:pt idx="2980">
                  <c:v>3824.5953</c:v>
                </c:pt>
                <c:pt idx="2981">
                  <c:v>3825.8516</c:v>
                </c:pt>
                <c:pt idx="2982">
                  <c:v>3827.1079</c:v>
                </c:pt>
                <c:pt idx="2983">
                  <c:v>3828.3642</c:v>
                </c:pt>
                <c:pt idx="2984">
                  <c:v>3829.6205</c:v>
                </c:pt>
                <c:pt idx="2985">
                  <c:v>3830.8768</c:v>
                </c:pt>
                <c:pt idx="2986">
                  <c:v>3832.1331</c:v>
                </c:pt>
                <c:pt idx="2987">
                  <c:v>3833.3894</c:v>
                </c:pt>
                <c:pt idx="2988">
                  <c:v>3834.6457</c:v>
                </c:pt>
                <c:pt idx="2989">
                  <c:v>3835.902</c:v>
                </c:pt>
                <c:pt idx="2990">
                  <c:v>3837.1583000000001</c:v>
                </c:pt>
                <c:pt idx="2991">
                  <c:v>3838.4146000000001</c:v>
                </c:pt>
                <c:pt idx="2992">
                  <c:v>3839.6709000000001</c:v>
                </c:pt>
                <c:pt idx="2993">
                  <c:v>3840.9272000000001</c:v>
                </c:pt>
                <c:pt idx="2994">
                  <c:v>3842.1835000000001</c:v>
                </c:pt>
                <c:pt idx="2995">
                  <c:v>3843.4398000000001</c:v>
                </c:pt>
                <c:pt idx="2996">
                  <c:v>3844.6961000000001</c:v>
                </c:pt>
                <c:pt idx="2997">
                  <c:v>3845.9524000000001</c:v>
                </c:pt>
                <c:pt idx="2998">
                  <c:v>3847.2087000000001</c:v>
                </c:pt>
                <c:pt idx="2999">
                  <c:v>3848.4650000000001</c:v>
                </c:pt>
                <c:pt idx="3000">
                  <c:v>3849.7213000000002</c:v>
                </c:pt>
                <c:pt idx="3001">
                  <c:v>3850.9776000000002</c:v>
                </c:pt>
                <c:pt idx="3002">
                  <c:v>3852.2339000000002</c:v>
                </c:pt>
                <c:pt idx="3003">
                  <c:v>3853.4902000000002</c:v>
                </c:pt>
                <c:pt idx="3004">
                  <c:v>3854.7465000000002</c:v>
                </c:pt>
                <c:pt idx="3005">
                  <c:v>3856.0027999999998</c:v>
                </c:pt>
                <c:pt idx="3006">
                  <c:v>3857.2590999999998</c:v>
                </c:pt>
                <c:pt idx="3007">
                  <c:v>3858.5153999999998</c:v>
                </c:pt>
                <c:pt idx="3008">
                  <c:v>3859.7716999999998</c:v>
                </c:pt>
                <c:pt idx="3009">
                  <c:v>3861.0279999999998</c:v>
                </c:pt>
                <c:pt idx="3010">
                  <c:v>3862.2842999999998</c:v>
                </c:pt>
                <c:pt idx="3011">
                  <c:v>3863.5405999999998</c:v>
                </c:pt>
                <c:pt idx="3012">
                  <c:v>3864.7968999999998</c:v>
                </c:pt>
                <c:pt idx="3013">
                  <c:v>3866.0531999999998</c:v>
                </c:pt>
                <c:pt idx="3014">
                  <c:v>3867.3094999999998</c:v>
                </c:pt>
                <c:pt idx="3015">
                  <c:v>3868.5657999999999</c:v>
                </c:pt>
                <c:pt idx="3016">
                  <c:v>3869.8220999999999</c:v>
                </c:pt>
                <c:pt idx="3017">
                  <c:v>3871.0783999999999</c:v>
                </c:pt>
                <c:pt idx="3018">
                  <c:v>3872.3346999999999</c:v>
                </c:pt>
                <c:pt idx="3019">
                  <c:v>3873.5909999999999</c:v>
                </c:pt>
                <c:pt idx="3020">
                  <c:v>3874.8472999999999</c:v>
                </c:pt>
                <c:pt idx="3021">
                  <c:v>3876.1035999999999</c:v>
                </c:pt>
                <c:pt idx="3022">
                  <c:v>3877.3598999999999</c:v>
                </c:pt>
                <c:pt idx="3023">
                  <c:v>3878.6161999999999</c:v>
                </c:pt>
                <c:pt idx="3024">
                  <c:v>3879.8724999999999</c:v>
                </c:pt>
                <c:pt idx="3025">
                  <c:v>3881.1288</c:v>
                </c:pt>
                <c:pt idx="3026">
                  <c:v>3882.3851</c:v>
                </c:pt>
                <c:pt idx="3027">
                  <c:v>3883.6414</c:v>
                </c:pt>
                <c:pt idx="3028">
                  <c:v>3884.8977</c:v>
                </c:pt>
                <c:pt idx="3029">
                  <c:v>3886.154</c:v>
                </c:pt>
                <c:pt idx="3030">
                  <c:v>3887.4103</c:v>
                </c:pt>
                <c:pt idx="3031">
                  <c:v>3888.6666</c:v>
                </c:pt>
                <c:pt idx="3032">
                  <c:v>3889.9229</c:v>
                </c:pt>
                <c:pt idx="3033">
                  <c:v>3891.1792</c:v>
                </c:pt>
                <c:pt idx="3034">
                  <c:v>3892.4355</c:v>
                </c:pt>
                <c:pt idx="3035">
                  <c:v>3893.6918000000001</c:v>
                </c:pt>
                <c:pt idx="3036">
                  <c:v>3894.9481000000001</c:v>
                </c:pt>
                <c:pt idx="3037">
                  <c:v>3896.2044000000001</c:v>
                </c:pt>
                <c:pt idx="3038">
                  <c:v>3897.4607000000001</c:v>
                </c:pt>
                <c:pt idx="3039">
                  <c:v>3898.7170000000001</c:v>
                </c:pt>
                <c:pt idx="3040">
                  <c:v>3899.9733000000001</c:v>
                </c:pt>
                <c:pt idx="3041">
                  <c:v>3901.2296000000001</c:v>
                </c:pt>
                <c:pt idx="3042">
                  <c:v>3902.4859000000001</c:v>
                </c:pt>
                <c:pt idx="3043">
                  <c:v>3903.7422000000001</c:v>
                </c:pt>
                <c:pt idx="3044">
                  <c:v>3904.9985000000001</c:v>
                </c:pt>
                <c:pt idx="3045">
                  <c:v>3906.2548000000002</c:v>
                </c:pt>
                <c:pt idx="3046">
                  <c:v>3907.5111000000002</c:v>
                </c:pt>
                <c:pt idx="3047">
                  <c:v>3908.7674000000002</c:v>
                </c:pt>
                <c:pt idx="3048">
                  <c:v>3910.0237000000002</c:v>
                </c:pt>
                <c:pt idx="3049">
                  <c:v>3911.2799999999997</c:v>
                </c:pt>
                <c:pt idx="3050">
                  <c:v>3912.5362999999998</c:v>
                </c:pt>
                <c:pt idx="3051">
                  <c:v>3913.7925999999998</c:v>
                </c:pt>
                <c:pt idx="3052">
                  <c:v>3915.0488999999998</c:v>
                </c:pt>
                <c:pt idx="3053">
                  <c:v>3916.3051999999998</c:v>
                </c:pt>
                <c:pt idx="3054">
                  <c:v>3917.5614999999998</c:v>
                </c:pt>
                <c:pt idx="3055">
                  <c:v>3918.8177999999998</c:v>
                </c:pt>
                <c:pt idx="3056">
                  <c:v>3920.0740999999998</c:v>
                </c:pt>
                <c:pt idx="3057">
                  <c:v>3921.3303999999998</c:v>
                </c:pt>
                <c:pt idx="3058">
                  <c:v>3922.5866999999998</c:v>
                </c:pt>
                <c:pt idx="3059">
                  <c:v>3923.8429999999998</c:v>
                </c:pt>
                <c:pt idx="3060">
                  <c:v>3925.0992999999999</c:v>
                </c:pt>
                <c:pt idx="3061">
                  <c:v>3926.3555999999999</c:v>
                </c:pt>
                <c:pt idx="3062">
                  <c:v>3927.6118999999999</c:v>
                </c:pt>
                <c:pt idx="3063">
                  <c:v>3928.8681999999999</c:v>
                </c:pt>
                <c:pt idx="3064">
                  <c:v>3930.1244999999999</c:v>
                </c:pt>
                <c:pt idx="3065">
                  <c:v>3931.3807999999999</c:v>
                </c:pt>
                <c:pt idx="3066">
                  <c:v>3932.6370999999999</c:v>
                </c:pt>
                <c:pt idx="3067">
                  <c:v>3933.8933999999999</c:v>
                </c:pt>
                <c:pt idx="3068">
                  <c:v>3935.1496999999999</c:v>
                </c:pt>
                <c:pt idx="3069">
                  <c:v>3936.4059999999999</c:v>
                </c:pt>
                <c:pt idx="3070">
                  <c:v>3937.6623</c:v>
                </c:pt>
                <c:pt idx="3071">
                  <c:v>3938.9186</c:v>
                </c:pt>
                <c:pt idx="3072">
                  <c:v>3940.1749</c:v>
                </c:pt>
                <c:pt idx="3073">
                  <c:v>3941.4312</c:v>
                </c:pt>
                <c:pt idx="3074">
                  <c:v>3942.6875</c:v>
                </c:pt>
                <c:pt idx="3075">
                  <c:v>3943.9438</c:v>
                </c:pt>
                <c:pt idx="3076">
                  <c:v>3945.2001</c:v>
                </c:pt>
                <c:pt idx="3077">
                  <c:v>3946.4564</c:v>
                </c:pt>
                <c:pt idx="3078">
                  <c:v>3947.7127</c:v>
                </c:pt>
                <c:pt idx="3079">
                  <c:v>3948.9690000000001</c:v>
                </c:pt>
                <c:pt idx="3080">
                  <c:v>3950.2253000000001</c:v>
                </c:pt>
                <c:pt idx="3081">
                  <c:v>3951.4816000000001</c:v>
                </c:pt>
                <c:pt idx="3082">
                  <c:v>3952.7379000000001</c:v>
                </c:pt>
                <c:pt idx="3083">
                  <c:v>3953.9942000000001</c:v>
                </c:pt>
                <c:pt idx="3084">
                  <c:v>3955.2505000000001</c:v>
                </c:pt>
                <c:pt idx="3085">
                  <c:v>3956.5068000000001</c:v>
                </c:pt>
                <c:pt idx="3086">
                  <c:v>3957.7631000000001</c:v>
                </c:pt>
                <c:pt idx="3087">
                  <c:v>3959.0194000000001</c:v>
                </c:pt>
                <c:pt idx="3088">
                  <c:v>3960.2757000000001</c:v>
                </c:pt>
                <c:pt idx="3089">
                  <c:v>3961.5320000000002</c:v>
                </c:pt>
                <c:pt idx="3090">
                  <c:v>3962.7883000000002</c:v>
                </c:pt>
                <c:pt idx="3091">
                  <c:v>3964.0446000000002</c:v>
                </c:pt>
                <c:pt idx="3092">
                  <c:v>3965.3009000000002</c:v>
                </c:pt>
                <c:pt idx="3093">
                  <c:v>3966.5572000000002</c:v>
                </c:pt>
                <c:pt idx="3094">
                  <c:v>3967.8134999999997</c:v>
                </c:pt>
                <c:pt idx="3095">
                  <c:v>3969.0697999999998</c:v>
                </c:pt>
                <c:pt idx="3096">
                  <c:v>3970.3260999999998</c:v>
                </c:pt>
                <c:pt idx="3097">
                  <c:v>3971.5823999999998</c:v>
                </c:pt>
                <c:pt idx="3098">
                  <c:v>3972.8386999999998</c:v>
                </c:pt>
                <c:pt idx="3099">
                  <c:v>3974.0949999999998</c:v>
                </c:pt>
                <c:pt idx="3100">
                  <c:v>3975.3512999999998</c:v>
                </c:pt>
                <c:pt idx="3101">
                  <c:v>3976.6075999999998</c:v>
                </c:pt>
                <c:pt idx="3102">
                  <c:v>3977.8638999999998</c:v>
                </c:pt>
                <c:pt idx="3103">
                  <c:v>3979.1201999999998</c:v>
                </c:pt>
                <c:pt idx="3104">
                  <c:v>3980.3764999999999</c:v>
                </c:pt>
                <c:pt idx="3105">
                  <c:v>3981.6327999999999</c:v>
                </c:pt>
                <c:pt idx="3106">
                  <c:v>3982.8890999999999</c:v>
                </c:pt>
                <c:pt idx="3107">
                  <c:v>3984.1453999999999</c:v>
                </c:pt>
                <c:pt idx="3108">
                  <c:v>3985.4016999999999</c:v>
                </c:pt>
                <c:pt idx="3109">
                  <c:v>3986.6579999999999</c:v>
                </c:pt>
                <c:pt idx="3110">
                  <c:v>3987.9142999999999</c:v>
                </c:pt>
                <c:pt idx="3111">
                  <c:v>3989.1705999999999</c:v>
                </c:pt>
                <c:pt idx="3112">
                  <c:v>3990.4268999999999</c:v>
                </c:pt>
                <c:pt idx="3113">
                  <c:v>3991.6831999999999</c:v>
                </c:pt>
                <c:pt idx="3114">
                  <c:v>3992.9395</c:v>
                </c:pt>
                <c:pt idx="3115">
                  <c:v>3994.1958</c:v>
                </c:pt>
                <c:pt idx="3116">
                  <c:v>3995.4521</c:v>
                </c:pt>
                <c:pt idx="3117">
                  <c:v>3996.7084</c:v>
                </c:pt>
                <c:pt idx="3118">
                  <c:v>3997.9647</c:v>
                </c:pt>
                <c:pt idx="3119">
                  <c:v>3999.221</c:v>
                </c:pt>
                <c:pt idx="3120">
                  <c:v>4000.4773</c:v>
                </c:pt>
                <c:pt idx="3121">
                  <c:v>4001.7336</c:v>
                </c:pt>
                <c:pt idx="3122">
                  <c:v>4002.9899</c:v>
                </c:pt>
                <c:pt idx="3123">
                  <c:v>4004.2462</c:v>
                </c:pt>
                <c:pt idx="3124">
                  <c:v>4005.5025000000001</c:v>
                </c:pt>
                <c:pt idx="3125">
                  <c:v>4006.7588000000001</c:v>
                </c:pt>
                <c:pt idx="3126">
                  <c:v>4008.0151000000001</c:v>
                </c:pt>
                <c:pt idx="3127">
                  <c:v>4009.2714000000001</c:v>
                </c:pt>
                <c:pt idx="3128">
                  <c:v>4010.5277000000001</c:v>
                </c:pt>
                <c:pt idx="3129">
                  <c:v>4011.7840000000001</c:v>
                </c:pt>
                <c:pt idx="3130">
                  <c:v>4013.0403000000001</c:v>
                </c:pt>
                <c:pt idx="3131">
                  <c:v>4014.2966000000001</c:v>
                </c:pt>
                <c:pt idx="3132">
                  <c:v>4015.5529000000001</c:v>
                </c:pt>
                <c:pt idx="3133">
                  <c:v>4016.8092000000001</c:v>
                </c:pt>
                <c:pt idx="3134">
                  <c:v>4018.0655000000002</c:v>
                </c:pt>
                <c:pt idx="3135">
                  <c:v>4019.3218000000002</c:v>
                </c:pt>
                <c:pt idx="3136">
                  <c:v>4020.5781000000002</c:v>
                </c:pt>
                <c:pt idx="3137">
                  <c:v>4021.8344000000002</c:v>
                </c:pt>
                <c:pt idx="3138">
                  <c:v>4023.0906999999997</c:v>
                </c:pt>
                <c:pt idx="3139">
                  <c:v>4024.3469999999998</c:v>
                </c:pt>
                <c:pt idx="3140">
                  <c:v>4025.6032999999998</c:v>
                </c:pt>
                <c:pt idx="3141">
                  <c:v>4026.8595999999998</c:v>
                </c:pt>
                <c:pt idx="3142">
                  <c:v>4028.1158999999998</c:v>
                </c:pt>
                <c:pt idx="3143">
                  <c:v>4029.3721999999998</c:v>
                </c:pt>
                <c:pt idx="3144">
                  <c:v>4030.6284999999998</c:v>
                </c:pt>
                <c:pt idx="3145">
                  <c:v>4031.8847999999998</c:v>
                </c:pt>
                <c:pt idx="3146">
                  <c:v>4033.1410999999998</c:v>
                </c:pt>
                <c:pt idx="3147">
                  <c:v>4034.3973999999998</c:v>
                </c:pt>
                <c:pt idx="3148">
                  <c:v>4035.6536999999998</c:v>
                </c:pt>
                <c:pt idx="3149">
                  <c:v>4036.91</c:v>
                </c:pt>
                <c:pt idx="3150">
                  <c:v>4038.1662999999999</c:v>
                </c:pt>
                <c:pt idx="3151">
                  <c:v>4039.4225999999999</c:v>
                </c:pt>
                <c:pt idx="3152">
                  <c:v>4040.6788999999999</c:v>
                </c:pt>
                <c:pt idx="3153">
                  <c:v>4041.9351999999999</c:v>
                </c:pt>
                <c:pt idx="3154">
                  <c:v>4043.1914999999999</c:v>
                </c:pt>
                <c:pt idx="3155">
                  <c:v>4044.4477999999999</c:v>
                </c:pt>
                <c:pt idx="3156">
                  <c:v>4045.7040999999999</c:v>
                </c:pt>
                <c:pt idx="3157">
                  <c:v>4046.9603999999999</c:v>
                </c:pt>
                <c:pt idx="3158">
                  <c:v>4048.2166999999999</c:v>
                </c:pt>
                <c:pt idx="3159">
                  <c:v>4049.473</c:v>
                </c:pt>
                <c:pt idx="3160">
                  <c:v>4050.7293</c:v>
                </c:pt>
                <c:pt idx="3161">
                  <c:v>4051.9856</c:v>
                </c:pt>
                <c:pt idx="3162">
                  <c:v>4053.2419</c:v>
                </c:pt>
                <c:pt idx="3163">
                  <c:v>4054.4982</c:v>
                </c:pt>
                <c:pt idx="3164">
                  <c:v>4055.7545</c:v>
                </c:pt>
                <c:pt idx="3165">
                  <c:v>4057.0108</c:v>
                </c:pt>
                <c:pt idx="3166">
                  <c:v>4058.2671</c:v>
                </c:pt>
                <c:pt idx="3167">
                  <c:v>4059.5234</c:v>
                </c:pt>
                <c:pt idx="3168">
                  <c:v>4060.7797</c:v>
                </c:pt>
                <c:pt idx="3169">
                  <c:v>4062.0360000000001</c:v>
                </c:pt>
                <c:pt idx="3170">
                  <c:v>4063.2923000000001</c:v>
                </c:pt>
                <c:pt idx="3171">
                  <c:v>4064.5486000000001</c:v>
                </c:pt>
                <c:pt idx="3172">
                  <c:v>4065.8049000000001</c:v>
                </c:pt>
                <c:pt idx="3173">
                  <c:v>4067.0612000000001</c:v>
                </c:pt>
                <c:pt idx="3174">
                  <c:v>4068.3175000000001</c:v>
                </c:pt>
                <c:pt idx="3175">
                  <c:v>4069.5738000000001</c:v>
                </c:pt>
                <c:pt idx="3176">
                  <c:v>4070.8301000000001</c:v>
                </c:pt>
                <c:pt idx="3177">
                  <c:v>4072.0864000000001</c:v>
                </c:pt>
                <c:pt idx="3178">
                  <c:v>4073.3427000000001</c:v>
                </c:pt>
                <c:pt idx="3179">
                  <c:v>4074.5990000000002</c:v>
                </c:pt>
                <c:pt idx="3180">
                  <c:v>4075.8553000000002</c:v>
                </c:pt>
                <c:pt idx="3181">
                  <c:v>4077.1116000000002</c:v>
                </c:pt>
                <c:pt idx="3182">
                  <c:v>4078.3679000000002</c:v>
                </c:pt>
                <c:pt idx="3183">
                  <c:v>4079.6241999999997</c:v>
                </c:pt>
                <c:pt idx="3184">
                  <c:v>4080.8804999999998</c:v>
                </c:pt>
                <c:pt idx="3185">
                  <c:v>4082.1367999999998</c:v>
                </c:pt>
                <c:pt idx="3186">
                  <c:v>4083.3930999999998</c:v>
                </c:pt>
                <c:pt idx="3187">
                  <c:v>4084.6493999999998</c:v>
                </c:pt>
                <c:pt idx="3188">
                  <c:v>4085.9056999999998</c:v>
                </c:pt>
                <c:pt idx="3189">
                  <c:v>4087.1619999999998</c:v>
                </c:pt>
                <c:pt idx="3190">
                  <c:v>4088.4182999999998</c:v>
                </c:pt>
                <c:pt idx="3191">
                  <c:v>4089.6745999999998</c:v>
                </c:pt>
                <c:pt idx="3192">
                  <c:v>4090.9308999999998</c:v>
                </c:pt>
                <c:pt idx="3193">
                  <c:v>4092.1871999999998</c:v>
                </c:pt>
                <c:pt idx="3194">
                  <c:v>4093.4434999999999</c:v>
                </c:pt>
                <c:pt idx="3195">
                  <c:v>4094.6997999999999</c:v>
                </c:pt>
                <c:pt idx="3196">
                  <c:v>4095.9560999999999</c:v>
                </c:pt>
                <c:pt idx="3197">
                  <c:v>4097.2123999999994</c:v>
                </c:pt>
                <c:pt idx="3198">
                  <c:v>4098.4686999999994</c:v>
                </c:pt>
                <c:pt idx="3199">
                  <c:v>4099.7249999999995</c:v>
                </c:pt>
                <c:pt idx="3200">
                  <c:v>4100.9812999999995</c:v>
                </c:pt>
                <c:pt idx="3201">
                  <c:v>4102.2375999999995</c:v>
                </c:pt>
                <c:pt idx="3202">
                  <c:v>4103.4938999999995</c:v>
                </c:pt>
                <c:pt idx="3203">
                  <c:v>4104.7501999999995</c:v>
                </c:pt>
                <c:pt idx="3204">
                  <c:v>4106.0064999999995</c:v>
                </c:pt>
                <c:pt idx="3205">
                  <c:v>4107.2627999999995</c:v>
                </c:pt>
                <c:pt idx="3206">
                  <c:v>4108.5190999999995</c:v>
                </c:pt>
                <c:pt idx="3207">
                  <c:v>4109.7753999999995</c:v>
                </c:pt>
                <c:pt idx="3208">
                  <c:v>4111.0316999999995</c:v>
                </c:pt>
                <c:pt idx="3209">
                  <c:v>4112.2879999999996</c:v>
                </c:pt>
                <c:pt idx="3210">
                  <c:v>4113.5442999999996</c:v>
                </c:pt>
                <c:pt idx="3211">
                  <c:v>4114.8005999999996</c:v>
                </c:pt>
                <c:pt idx="3212">
                  <c:v>4116.0568999999996</c:v>
                </c:pt>
                <c:pt idx="3213">
                  <c:v>4117.3131999999996</c:v>
                </c:pt>
                <c:pt idx="3214">
                  <c:v>4118.5694999999996</c:v>
                </c:pt>
                <c:pt idx="3215">
                  <c:v>4119.8257999999996</c:v>
                </c:pt>
                <c:pt idx="3216">
                  <c:v>4121.0820999999996</c:v>
                </c:pt>
                <c:pt idx="3217">
                  <c:v>4122.3383999999996</c:v>
                </c:pt>
                <c:pt idx="3218">
                  <c:v>4123.5946999999996</c:v>
                </c:pt>
                <c:pt idx="3219">
                  <c:v>4124.8509999999997</c:v>
                </c:pt>
                <c:pt idx="3220">
                  <c:v>4126.1072999999997</c:v>
                </c:pt>
                <c:pt idx="3221">
                  <c:v>4127.3635999999997</c:v>
                </c:pt>
                <c:pt idx="3222">
                  <c:v>4128.6198999999997</c:v>
                </c:pt>
                <c:pt idx="3223">
                  <c:v>4129.8761999999997</c:v>
                </c:pt>
                <c:pt idx="3224">
                  <c:v>4131.1324999999997</c:v>
                </c:pt>
                <c:pt idx="3225">
                  <c:v>4132.3887999999997</c:v>
                </c:pt>
                <c:pt idx="3226">
                  <c:v>4133.6450999999997</c:v>
                </c:pt>
                <c:pt idx="3227">
                  <c:v>4134.9013999999997</c:v>
                </c:pt>
                <c:pt idx="3228">
                  <c:v>4136.1576999999997</c:v>
                </c:pt>
                <c:pt idx="3229">
                  <c:v>4137.4139999999998</c:v>
                </c:pt>
                <c:pt idx="3230">
                  <c:v>4138.6702999999998</c:v>
                </c:pt>
                <c:pt idx="3231">
                  <c:v>4139.9265999999998</c:v>
                </c:pt>
                <c:pt idx="3232">
                  <c:v>4141.1828999999998</c:v>
                </c:pt>
                <c:pt idx="3233">
                  <c:v>4142.4391999999998</c:v>
                </c:pt>
                <c:pt idx="3234">
                  <c:v>4143.6954999999998</c:v>
                </c:pt>
                <c:pt idx="3235">
                  <c:v>4144.9517999999998</c:v>
                </c:pt>
                <c:pt idx="3236">
                  <c:v>4146.2080999999998</c:v>
                </c:pt>
                <c:pt idx="3237">
                  <c:v>4147.4643999999998</c:v>
                </c:pt>
                <c:pt idx="3238">
                  <c:v>4148.7206999999999</c:v>
                </c:pt>
                <c:pt idx="3239">
                  <c:v>4149.9769999999999</c:v>
                </c:pt>
                <c:pt idx="3240">
                  <c:v>4151.2332999999999</c:v>
                </c:pt>
                <c:pt idx="3241">
                  <c:v>4152.4895999999999</c:v>
                </c:pt>
                <c:pt idx="3242">
                  <c:v>4153.7458999999999</c:v>
                </c:pt>
                <c:pt idx="3243">
                  <c:v>4155.0021999999999</c:v>
                </c:pt>
                <c:pt idx="3244">
                  <c:v>4156.2584999999999</c:v>
                </c:pt>
                <c:pt idx="3245">
                  <c:v>4157.5147999999999</c:v>
                </c:pt>
                <c:pt idx="3246">
                  <c:v>4158.7710999999999</c:v>
                </c:pt>
                <c:pt idx="3247">
                  <c:v>4160.0273999999999</c:v>
                </c:pt>
                <c:pt idx="3248">
                  <c:v>4161.2837</c:v>
                </c:pt>
                <c:pt idx="3249">
                  <c:v>4162.54</c:v>
                </c:pt>
                <c:pt idx="3250">
                  <c:v>4163.7963</c:v>
                </c:pt>
                <c:pt idx="3251">
                  <c:v>4165.0526</c:v>
                </c:pt>
                <c:pt idx="3252">
                  <c:v>4166.3089</c:v>
                </c:pt>
                <c:pt idx="3253">
                  <c:v>4167.5652</c:v>
                </c:pt>
                <c:pt idx="3254">
                  <c:v>4168.8215</c:v>
                </c:pt>
                <c:pt idx="3255">
                  <c:v>4170.0778</c:v>
                </c:pt>
                <c:pt idx="3256">
                  <c:v>4171.3341</c:v>
                </c:pt>
                <c:pt idx="3257">
                  <c:v>4172.5904</c:v>
                </c:pt>
                <c:pt idx="3258">
                  <c:v>4173.8467000000001</c:v>
                </c:pt>
                <c:pt idx="3259">
                  <c:v>4175.1030000000001</c:v>
                </c:pt>
                <c:pt idx="3260">
                  <c:v>4176.3592999999992</c:v>
                </c:pt>
                <c:pt idx="3261">
                  <c:v>4177.6155999999992</c:v>
                </c:pt>
                <c:pt idx="3262">
                  <c:v>4178.8718999999992</c:v>
                </c:pt>
                <c:pt idx="3263">
                  <c:v>4180.1281999999992</c:v>
                </c:pt>
                <c:pt idx="3264">
                  <c:v>4181.3844999999992</c:v>
                </c:pt>
                <c:pt idx="3265">
                  <c:v>4182.6407999999992</c:v>
                </c:pt>
                <c:pt idx="3266">
                  <c:v>4183.8970999999992</c:v>
                </c:pt>
                <c:pt idx="3267">
                  <c:v>4185.1533999999992</c:v>
                </c:pt>
                <c:pt idx="3268">
                  <c:v>4186.4096999999992</c:v>
                </c:pt>
                <c:pt idx="3269">
                  <c:v>4187.6659999999993</c:v>
                </c:pt>
                <c:pt idx="3270">
                  <c:v>4188.9222999999993</c:v>
                </c:pt>
                <c:pt idx="3271">
                  <c:v>4190.1785999999993</c:v>
                </c:pt>
                <c:pt idx="3272">
                  <c:v>4191.4348999999993</c:v>
                </c:pt>
                <c:pt idx="3273">
                  <c:v>4192.6911999999993</c:v>
                </c:pt>
                <c:pt idx="3274">
                  <c:v>4193.9474999999993</c:v>
                </c:pt>
                <c:pt idx="3275">
                  <c:v>4195.2037999999993</c:v>
                </c:pt>
                <c:pt idx="3276">
                  <c:v>4196.4600999999993</c:v>
                </c:pt>
                <c:pt idx="3277">
                  <c:v>4197.7163999999993</c:v>
                </c:pt>
                <c:pt idx="3278">
                  <c:v>4198.9726999999993</c:v>
                </c:pt>
                <c:pt idx="3279">
                  <c:v>4200.2289999999994</c:v>
                </c:pt>
                <c:pt idx="3280">
                  <c:v>4201.4852999999994</c:v>
                </c:pt>
                <c:pt idx="3281">
                  <c:v>4202.7415999999994</c:v>
                </c:pt>
                <c:pt idx="3282">
                  <c:v>4203.9978999999994</c:v>
                </c:pt>
                <c:pt idx="3283">
                  <c:v>4205.2541999999994</c:v>
                </c:pt>
                <c:pt idx="3284">
                  <c:v>4206.5104999999994</c:v>
                </c:pt>
                <c:pt idx="3285">
                  <c:v>4207.7667999999994</c:v>
                </c:pt>
                <c:pt idx="3286">
                  <c:v>4209.0230999999994</c:v>
                </c:pt>
                <c:pt idx="3287">
                  <c:v>4210.2793999999994</c:v>
                </c:pt>
                <c:pt idx="3288">
                  <c:v>4211.5356999999995</c:v>
                </c:pt>
                <c:pt idx="3289">
                  <c:v>4212.7919999999995</c:v>
                </c:pt>
                <c:pt idx="3290">
                  <c:v>4214.0482999999995</c:v>
                </c:pt>
                <c:pt idx="3291">
                  <c:v>4215.3045999999995</c:v>
                </c:pt>
                <c:pt idx="3292">
                  <c:v>4216.5608999999995</c:v>
                </c:pt>
                <c:pt idx="3293">
                  <c:v>4217.8171999999995</c:v>
                </c:pt>
                <c:pt idx="3294">
                  <c:v>4219.0734999999995</c:v>
                </c:pt>
                <c:pt idx="3295">
                  <c:v>4220.3297999999995</c:v>
                </c:pt>
                <c:pt idx="3296">
                  <c:v>4221.5860999999995</c:v>
                </c:pt>
                <c:pt idx="3297">
                  <c:v>4222.8423999999995</c:v>
                </c:pt>
                <c:pt idx="3298">
                  <c:v>4224.0986999999996</c:v>
                </c:pt>
                <c:pt idx="3299">
                  <c:v>4225.3549999999996</c:v>
                </c:pt>
                <c:pt idx="3300">
                  <c:v>4226.6112999999996</c:v>
                </c:pt>
                <c:pt idx="3301">
                  <c:v>4227.8675999999996</c:v>
                </c:pt>
                <c:pt idx="3302">
                  <c:v>4229.1238999999996</c:v>
                </c:pt>
                <c:pt idx="3303">
                  <c:v>4230.3801999999996</c:v>
                </c:pt>
                <c:pt idx="3304">
                  <c:v>4231.6364999999996</c:v>
                </c:pt>
                <c:pt idx="3305">
                  <c:v>4232.8927999999996</c:v>
                </c:pt>
                <c:pt idx="3306">
                  <c:v>4234.1490999999996</c:v>
                </c:pt>
                <c:pt idx="3307">
                  <c:v>4235.4053999999996</c:v>
                </c:pt>
                <c:pt idx="3308">
                  <c:v>4236.6616999999997</c:v>
                </c:pt>
                <c:pt idx="3309">
                  <c:v>4237.9179999999997</c:v>
                </c:pt>
                <c:pt idx="3310">
                  <c:v>4239.1742999999997</c:v>
                </c:pt>
                <c:pt idx="3311">
                  <c:v>4240.4305999999997</c:v>
                </c:pt>
                <c:pt idx="3312">
                  <c:v>4241.6868999999997</c:v>
                </c:pt>
                <c:pt idx="3313">
                  <c:v>4242.9431999999997</c:v>
                </c:pt>
                <c:pt idx="3314">
                  <c:v>4244.1994999999997</c:v>
                </c:pt>
                <c:pt idx="3315">
                  <c:v>4245.4557999999997</c:v>
                </c:pt>
                <c:pt idx="3316">
                  <c:v>4246.7120999999997</c:v>
                </c:pt>
                <c:pt idx="3317">
                  <c:v>4247.9683999999997</c:v>
                </c:pt>
                <c:pt idx="3318">
                  <c:v>4249.2246999999998</c:v>
                </c:pt>
                <c:pt idx="3319">
                  <c:v>4250.4809999999998</c:v>
                </c:pt>
                <c:pt idx="3320">
                  <c:v>4251.7372999999998</c:v>
                </c:pt>
                <c:pt idx="3321">
                  <c:v>4252.9935999999998</c:v>
                </c:pt>
                <c:pt idx="3322">
                  <c:v>4254.2498999999998</c:v>
                </c:pt>
                <c:pt idx="3323">
                  <c:v>4255.5061999999998</c:v>
                </c:pt>
                <c:pt idx="3324">
                  <c:v>4256.7624999999998</c:v>
                </c:pt>
                <c:pt idx="3325">
                  <c:v>4258.0187999999998</c:v>
                </c:pt>
                <c:pt idx="3326">
                  <c:v>4259.2750999999998</c:v>
                </c:pt>
                <c:pt idx="3327">
                  <c:v>4260.5313999999998</c:v>
                </c:pt>
                <c:pt idx="3328">
                  <c:v>4261.7876999999999</c:v>
                </c:pt>
                <c:pt idx="3329">
                  <c:v>4263.0439999999999</c:v>
                </c:pt>
                <c:pt idx="3330">
                  <c:v>4264.3002999999999</c:v>
                </c:pt>
                <c:pt idx="3331">
                  <c:v>4265.5565999999999</c:v>
                </c:pt>
                <c:pt idx="3332">
                  <c:v>4266.8128999999999</c:v>
                </c:pt>
                <c:pt idx="3333">
                  <c:v>4268.0691999999999</c:v>
                </c:pt>
                <c:pt idx="3334">
                  <c:v>4269.3254999999999</c:v>
                </c:pt>
                <c:pt idx="3335">
                  <c:v>4270.5817999999999</c:v>
                </c:pt>
                <c:pt idx="3336">
                  <c:v>4271.8380999999999</c:v>
                </c:pt>
                <c:pt idx="3337">
                  <c:v>4273.0944</c:v>
                </c:pt>
                <c:pt idx="3338">
                  <c:v>4274.3507</c:v>
                </c:pt>
                <c:pt idx="3339">
                  <c:v>4275.6069999999991</c:v>
                </c:pt>
                <c:pt idx="3340">
                  <c:v>4276.8632999999991</c:v>
                </c:pt>
                <c:pt idx="3341">
                  <c:v>4278.1195999999991</c:v>
                </c:pt>
                <c:pt idx="3342">
                  <c:v>4279.3758999999991</c:v>
                </c:pt>
                <c:pt idx="3343">
                  <c:v>4280.6321999999991</c:v>
                </c:pt>
                <c:pt idx="3344">
                  <c:v>4281.8884999999991</c:v>
                </c:pt>
                <c:pt idx="3345">
                  <c:v>4283.1447999999991</c:v>
                </c:pt>
                <c:pt idx="3346">
                  <c:v>4284.4010999999991</c:v>
                </c:pt>
                <c:pt idx="3347">
                  <c:v>4285.6573999999991</c:v>
                </c:pt>
                <c:pt idx="3348">
                  <c:v>4286.9136999999992</c:v>
                </c:pt>
                <c:pt idx="3349">
                  <c:v>4288.1699999999992</c:v>
                </c:pt>
                <c:pt idx="3350">
                  <c:v>4289.4262999999992</c:v>
                </c:pt>
                <c:pt idx="3351">
                  <c:v>4290.6825999999992</c:v>
                </c:pt>
                <c:pt idx="3352">
                  <c:v>4291.9388999999992</c:v>
                </c:pt>
                <c:pt idx="3353">
                  <c:v>4293.1951999999992</c:v>
                </c:pt>
                <c:pt idx="3354">
                  <c:v>4294.4514999999992</c:v>
                </c:pt>
                <c:pt idx="3355">
                  <c:v>4295.7077999999992</c:v>
                </c:pt>
                <c:pt idx="3356">
                  <c:v>4296.9640999999992</c:v>
                </c:pt>
                <c:pt idx="3357">
                  <c:v>4298.2203999999992</c:v>
                </c:pt>
                <c:pt idx="3358">
                  <c:v>4299.4766999999993</c:v>
                </c:pt>
                <c:pt idx="3359">
                  <c:v>4300.7329999999993</c:v>
                </c:pt>
                <c:pt idx="3360">
                  <c:v>4301.9892999999993</c:v>
                </c:pt>
                <c:pt idx="3361">
                  <c:v>4303.2455999999993</c:v>
                </c:pt>
                <c:pt idx="3362">
                  <c:v>4304.5018999999993</c:v>
                </c:pt>
                <c:pt idx="3363">
                  <c:v>4305.7581999999993</c:v>
                </c:pt>
                <c:pt idx="3364">
                  <c:v>4307.0144999999993</c:v>
                </c:pt>
                <c:pt idx="3365">
                  <c:v>4308.2707999999993</c:v>
                </c:pt>
                <c:pt idx="3366">
                  <c:v>4309.5270999999993</c:v>
                </c:pt>
                <c:pt idx="3367">
                  <c:v>4310.7833999999993</c:v>
                </c:pt>
                <c:pt idx="3368">
                  <c:v>4312.0396999999994</c:v>
                </c:pt>
                <c:pt idx="3369">
                  <c:v>4313.2959999999994</c:v>
                </c:pt>
                <c:pt idx="3370">
                  <c:v>4314.5522999999994</c:v>
                </c:pt>
                <c:pt idx="3371">
                  <c:v>4315.8085999999994</c:v>
                </c:pt>
                <c:pt idx="3372">
                  <c:v>4317.0648999999994</c:v>
                </c:pt>
                <c:pt idx="3373">
                  <c:v>4318.3211999999994</c:v>
                </c:pt>
                <c:pt idx="3374">
                  <c:v>4319.5774999999994</c:v>
                </c:pt>
                <c:pt idx="3375">
                  <c:v>4320.8337999999994</c:v>
                </c:pt>
                <c:pt idx="3376">
                  <c:v>4322.0900999999994</c:v>
                </c:pt>
                <c:pt idx="3377">
                  <c:v>4323.3463999999994</c:v>
                </c:pt>
                <c:pt idx="3378">
                  <c:v>4324.6026999999995</c:v>
                </c:pt>
                <c:pt idx="3379">
                  <c:v>4325.8589999999995</c:v>
                </c:pt>
                <c:pt idx="3380">
                  <c:v>4327.1152999999995</c:v>
                </c:pt>
                <c:pt idx="3381">
                  <c:v>4328.3715999999995</c:v>
                </c:pt>
                <c:pt idx="3382">
                  <c:v>4329.6278999999995</c:v>
                </c:pt>
                <c:pt idx="3383">
                  <c:v>4330.8841999999995</c:v>
                </c:pt>
                <c:pt idx="3384">
                  <c:v>4332.1404999999995</c:v>
                </c:pt>
                <c:pt idx="3385">
                  <c:v>4333.3967999999995</c:v>
                </c:pt>
                <c:pt idx="3386">
                  <c:v>4334.6530999999995</c:v>
                </c:pt>
                <c:pt idx="3387">
                  <c:v>4335.9093999999996</c:v>
                </c:pt>
                <c:pt idx="3388">
                  <c:v>4337.1656999999996</c:v>
                </c:pt>
                <c:pt idx="3389">
                  <c:v>4338.4219999999996</c:v>
                </c:pt>
                <c:pt idx="3390">
                  <c:v>4339.6782999999996</c:v>
                </c:pt>
                <c:pt idx="3391">
                  <c:v>4340.9345999999996</c:v>
                </c:pt>
                <c:pt idx="3392">
                  <c:v>4342.1908999999996</c:v>
                </c:pt>
                <c:pt idx="3393">
                  <c:v>4343.4471999999996</c:v>
                </c:pt>
                <c:pt idx="3394">
                  <c:v>4344.7034999999996</c:v>
                </c:pt>
                <c:pt idx="3395">
                  <c:v>4345.9597999999996</c:v>
                </c:pt>
                <c:pt idx="3396">
                  <c:v>4347.2160999999996</c:v>
                </c:pt>
                <c:pt idx="3397">
                  <c:v>4348.4723999999997</c:v>
                </c:pt>
                <c:pt idx="3398">
                  <c:v>4349.7286999999997</c:v>
                </c:pt>
                <c:pt idx="3399">
                  <c:v>4350.9849999999997</c:v>
                </c:pt>
                <c:pt idx="3400">
                  <c:v>4352.2412999999997</c:v>
                </c:pt>
                <c:pt idx="3401">
                  <c:v>4353.4975999999997</c:v>
                </c:pt>
                <c:pt idx="3402">
                  <c:v>4354.7538999999997</c:v>
                </c:pt>
                <c:pt idx="3403">
                  <c:v>4356.0101999999997</c:v>
                </c:pt>
                <c:pt idx="3404">
                  <c:v>4357.2664999999997</c:v>
                </c:pt>
                <c:pt idx="3405">
                  <c:v>4358.5227999999997</c:v>
                </c:pt>
                <c:pt idx="3406">
                  <c:v>4359.7790999999997</c:v>
                </c:pt>
                <c:pt idx="3407">
                  <c:v>4361.0353999999998</c:v>
                </c:pt>
                <c:pt idx="3408">
                  <c:v>4362.2916999999998</c:v>
                </c:pt>
                <c:pt idx="3409">
                  <c:v>4363.5479999999998</c:v>
                </c:pt>
                <c:pt idx="3410">
                  <c:v>4364.8042999999998</c:v>
                </c:pt>
                <c:pt idx="3411">
                  <c:v>4366.0605999999998</c:v>
                </c:pt>
                <c:pt idx="3412">
                  <c:v>4367.3168999999998</c:v>
                </c:pt>
                <c:pt idx="3413">
                  <c:v>4368.5731999999998</c:v>
                </c:pt>
                <c:pt idx="3414">
                  <c:v>4369.8294999999998</c:v>
                </c:pt>
                <c:pt idx="3415">
                  <c:v>4371.0857999999998</c:v>
                </c:pt>
                <c:pt idx="3416">
                  <c:v>4372.3420999999998</c:v>
                </c:pt>
                <c:pt idx="3417">
                  <c:v>4373.5983999999999</c:v>
                </c:pt>
                <c:pt idx="3418">
                  <c:v>4374.8546999999999</c:v>
                </c:pt>
                <c:pt idx="3419">
                  <c:v>4376.1109999999999</c:v>
                </c:pt>
                <c:pt idx="3420">
                  <c:v>4377.3672999999999</c:v>
                </c:pt>
                <c:pt idx="3421">
                  <c:v>4378.6235999999999</c:v>
                </c:pt>
                <c:pt idx="3422">
                  <c:v>4379.8798999999999</c:v>
                </c:pt>
                <c:pt idx="3423">
                  <c:v>4381.1361999999999</c:v>
                </c:pt>
                <c:pt idx="3424">
                  <c:v>4382.3924999999999</c:v>
                </c:pt>
                <c:pt idx="3425">
                  <c:v>4383.6487999999999</c:v>
                </c:pt>
                <c:pt idx="3426">
                  <c:v>4384.9050999999999</c:v>
                </c:pt>
                <c:pt idx="3427">
                  <c:v>4386.1614</c:v>
                </c:pt>
                <c:pt idx="3428">
                  <c:v>4387.4176999999991</c:v>
                </c:pt>
                <c:pt idx="3429">
                  <c:v>4388.6739999999991</c:v>
                </c:pt>
                <c:pt idx="3430">
                  <c:v>4389.9302999999991</c:v>
                </c:pt>
                <c:pt idx="3431">
                  <c:v>4391.1865999999991</c:v>
                </c:pt>
                <c:pt idx="3432">
                  <c:v>4392.4428999999991</c:v>
                </c:pt>
                <c:pt idx="3433">
                  <c:v>4393.6991999999991</c:v>
                </c:pt>
                <c:pt idx="3434">
                  <c:v>4394.9554999999991</c:v>
                </c:pt>
                <c:pt idx="3435">
                  <c:v>4396.2117999999991</c:v>
                </c:pt>
                <c:pt idx="3436">
                  <c:v>4397.4680999999991</c:v>
                </c:pt>
                <c:pt idx="3437">
                  <c:v>4398.7243999999992</c:v>
                </c:pt>
                <c:pt idx="3438">
                  <c:v>4399.9806999999992</c:v>
                </c:pt>
                <c:pt idx="3439">
                  <c:v>4401.2369999999992</c:v>
                </c:pt>
                <c:pt idx="3440">
                  <c:v>4402.4932999999992</c:v>
                </c:pt>
                <c:pt idx="3441">
                  <c:v>4403.7495999999992</c:v>
                </c:pt>
                <c:pt idx="3442">
                  <c:v>4405.0058999999992</c:v>
                </c:pt>
                <c:pt idx="3443">
                  <c:v>4406.2621999999992</c:v>
                </c:pt>
                <c:pt idx="3444">
                  <c:v>4407.5184999999992</c:v>
                </c:pt>
                <c:pt idx="3445">
                  <c:v>4408.7747999999992</c:v>
                </c:pt>
                <c:pt idx="3446">
                  <c:v>4410.0310999999992</c:v>
                </c:pt>
                <c:pt idx="3447">
                  <c:v>4411.2873999999993</c:v>
                </c:pt>
                <c:pt idx="3448">
                  <c:v>4412.5436999999993</c:v>
                </c:pt>
                <c:pt idx="3449">
                  <c:v>4413.7999999999993</c:v>
                </c:pt>
                <c:pt idx="3450">
                  <c:v>4415.0562999999993</c:v>
                </c:pt>
                <c:pt idx="3451">
                  <c:v>4416.3125999999993</c:v>
                </c:pt>
                <c:pt idx="3452">
                  <c:v>4417.5688999999993</c:v>
                </c:pt>
                <c:pt idx="3453">
                  <c:v>4418.8251999999993</c:v>
                </c:pt>
                <c:pt idx="3454">
                  <c:v>4420.0814999999993</c:v>
                </c:pt>
                <c:pt idx="3455">
                  <c:v>4421.3377999999993</c:v>
                </c:pt>
                <c:pt idx="3456">
                  <c:v>4422.5940999999993</c:v>
                </c:pt>
                <c:pt idx="3457">
                  <c:v>4423.8503999999994</c:v>
                </c:pt>
                <c:pt idx="3458">
                  <c:v>4425.1066999999994</c:v>
                </c:pt>
                <c:pt idx="3459">
                  <c:v>4426.3629999999994</c:v>
                </c:pt>
                <c:pt idx="3460">
                  <c:v>4427.6192999999994</c:v>
                </c:pt>
                <c:pt idx="3461">
                  <c:v>4428.8755999999994</c:v>
                </c:pt>
                <c:pt idx="3462">
                  <c:v>4430.1318999999994</c:v>
                </c:pt>
                <c:pt idx="3463">
                  <c:v>4431.3881999999994</c:v>
                </c:pt>
                <c:pt idx="3464">
                  <c:v>4432.6444999999994</c:v>
                </c:pt>
                <c:pt idx="3465">
                  <c:v>4433.9007999999994</c:v>
                </c:pt>
                <c:pt idx="3466">
                  <c:v>4435.1570999999994</c:v>
                </c:pt>
                <c:pt idx="3467">
                  <c:v>4436.4133999999995</c:v>
                </c:pt>
                <c:pt idx="3468">
                  <c:v>4437.6696999999995</c:v>
                </c:pt>
                <c:pt idx="3469">
                  <c:v>4438.9259999999995</c:v>
                </c:pt>
                <c:pt idx="3470">
                  <c:v>4440.1822999999995</c:v>
                </c:pt>
                <c:pt idx="3471">
                  <c:v>4441.4385999999995</c:v>
                </c:pt>
                <c:pt idx="3472">
                  <c:v>4442.6948999999995</c:v>
                </c:pt>
                <c:pt idx="3473">
                  <c:v>4443.9511999999995</c:v>
                </c:pt>
                <c:pt idx="3474">
                  <c:v>4445.2074999999995</c:v>
                </c:pt>
                <c:pt idx="3475">
                  <c:v>4446.4637999999995</c:v>
                </c:pt>
                <c:pt idx="3476">
                  <c:v>4447.7200999999995</c:v>
                </c:pt>
                <c:pt idx="3477">
                  <c:v>4448.9763999999996</c:v>
                </c:pt>
                <c:pt idx="3478">
                  <c:v>4450.2326999999996</c:v>
                </c:pt>
                <c:pt idx="3479">
                  <c:v>4451.4889999999996</c:v>
                </c:pt>
                <c:pt idx="3480">
                  <c:v>4452.7452999999996</c:v>
                </c:pt>
                <c:pt idx="3481">
                  <c:v>4454.0015999999996</c:v>
                </c:pt>
                <c:pt idx="3482">
                  <c:v>4455.2578999999996</c:v>
                </c:pt>
                <c:pt idx="3483">
                  <c:v>4456.5141999999996</c:v>
                </c:pt>
                <c:pt idx="3484">
                  <c:v>4457.7704999999996</c:v>
                </c:pt>
                <c:pt idx="3485">
                  <c:v>4459.0267999999996</c:v>
                </c:pt>
                <c:pt idx="3486">
                  <c:v>4460.2830999999996</c:v>
                </c:pt>
                <c:pt idx="3487">
                  <c:v>4461.5393999999997</c:v>
                </c:pt>
                <c:pt idx="3488">
                  <c:v>4462.7956999999997</c:v>
                </c:pt>
                <c:pt idx="3489">
                  <c:v>4464.0519999999997</c:v>
                </c:pt>
                <c:pt idx="3490">
                  <c:v>4465.3082999999997</c:v>
                </c:pt>
                <c:pt idx="3491">
                  <c:v>4466.5645999999997</c:v>
                </c:pt>
                <c:pt idx="3492">
                  <c:v>4467.8208999999997</c:v>
                </c:pt>
                <c:pt idx="3493">
                  <c:v>4469.0771999999997</c:v>
                </c:pt>
                <c:pt idx="3494">
                  <c:v>4470.3334999999997</c:v>
                </c:pt>
                <c:pt idx="3495">
                  <c:v>4471.5897999999997</c:v>
                </c:pt>
                <c:pt idx="3496">
                  <c:v>4472.8460999999998</c:v>
                </c:pt>
                <c:pt idx="3497">
                  <c:v>4474.1023999999998</c:v>
                </c:pt>
                <c:pt idx="3498">
                  <c:v>4475.3586999999998</c:v>
                </c:pt>
                <c:pt idx="3499">
                  <c:v>4476.6149999999998</c:v>
                </c:pt>
                <c:pt idx="3500">
                  <c:v>4477.8712999999998</c:v>
                </c:pt>
                <c:pt idx="3501">
                  <c:v>4479.1275999999998</c:v>
                </c:pt>
                <c:pt idx="3502">
                  <c:v>4480.3838999999998</c:v>
                </c:pt>
                <c:pt idx="3503">
                  <c:v>4481.6401999999998</c:v>
                </c:pt>
                <c:pt idx="3504">
                  <c:v>4482.8964999999998</c:v>
                </c:pt>
                <c:pt idx="3505">
                  <c:v>4484.1527999999998</c:v>
                </c:pt>
                <c:pt idx="3506">
                  <c:v>4485.4090999999999</c:v>
                </c:pt>
                <c:pt idx="3507">
                  <c:v>4486.6653999999999</c:v>
                </c:pt>
                <c:pt idx="3508">
                  <c:v>4487.9216999999999</c:v>
                </c:pt>
                <c:pt idx="3509">
                  <c:v>4489.1779999999999</c:v>
                </c:pt>
                <c:pt idx="3510">
                  <c:v>4490.4342999999999</c:v>
                </c:pt>
                <c:pt idx="3511">
                  <c:v>4491.6905999999999</c:v>
                </c:pt>
                <c:pt idx="3512">
                  <c:v>4492.9468999999999</c:v>
                </c:pt>
                <c:pt idx="3513">
                  <c:v>4494.2031999999999</c:v>
                </c:pt>
                <c:pt idx="3514">
                  <c:v>4495.4594999999999</c:v>
                </c:pt>
                <c:pt idx="3515">
                  <c:v>4496.7157999999999</c:v>
                </c:pt>
                <c:pt idx="3516">
                  <c:v>4497.9721</c:v>
                </c:pt>
                <c:pt idx="3517">
                  <c:v>4499.2283999999991</c:v>
                </c:pt>
                <c:pt idx="3518">
                  <c:v>4500.4846999999991</c:v>
                </c:pt>
                <c:pt idx="3519">
                  <c:v>4501.7409999999991</c:v>
                </c:pt>
                <c:pt idx="3520">
                  <c:v>4502.9972999999991</c:v>
                </c:pt>
                <c:pt idx="3521">
                  <c:v>4504.2535999999991</c:v>
                </c:pt>
                <c:pt idx="3522">
                  <c:v>4505.5098999999991</c:v>
                </c:pt>
                <c:pt idx="3523">
                  <c:v>4506.7661999999991</c:v>
                </c:pt>
                <c:pt idx="3524">
                  <c:v>4508.0224999999991</c:v>
                </c:pt>
                <c:pt idx="3525">
                  <c:v>4509.2787999999991</c:v>
                </c:pt>
                <c:pt idx="3526">
                  <c:v>4510.5350999999991</c:v>
                </c:pt>
                <c:pt idx="3527">
                  <c:v>4511.7913999999992</c:v>
                </c:pt>
                <c:pt idx="3528">
                  <c:v>4513.0476999999992</c:v>
                </c:pt>
                <c:pt idx="3529">
                  <c:v>4514.3039999999992</c:v>
                </c:pt>
                <c:pt idx="3530">
                  <c:v>4515.5602999999992</c:v>
                </c:pt>
                <c:pt idx="3531">
                  <c:v>4516.8165999999992</c:v>
                </c:pt>
                <c:pt idx="3532">
                  <c:v>4518.0728999999992</c:v>
                </c:pt>
                <c:pt idx="3533">
                  <c:v>4519.3291999999992</c:v>
                </c:pt>
                <c:pt idx="3534">
                  <c:v>4520.5854999999992</c:v>
                </c:pt>
                <c:pt idx="3535">
                  <c:v>4521.8417999999992</c:v>
                </c:pt>
                <c:pt idx="3536">
                  <c:v>4523.0980999999992</c:v>
                </c:pt>
                <c:pt idx="3537">
                  <c:v>4524.3543999999993</c:v>
                </c:pt>
                <c:pt idx="3538">
                  <c:v>4525.6106999999993</c:v>
                </c:pt>
                <c:pt idx="3539">
                  <c:v>4526.8669999999993</c:v>
                </c:pt>
                <c:pt idx="3540">
                  <c:v>4528.1232999999993</c:v>
                </c:pt>
                <c:pt idx="3541">
                  <c:v>4529.3795999999993</c:v>
                </c:pt>
                <c:pt idx="3542">
                  <c:v>4530.6358999999993</c:v>
                </c:pt>
                <c:pt idx="3543">
                  <c:v>4531.8921999999993</c:v>
                </c:pt>
                <c:pt idx="3544">
                  <c:v>4533.1484999999993</c:v>
                </c:pt>
                <c:pt idx="3545">
                  <c:v>4534.4047999999993</c:v>
                </c:pt>
                <c:pt idx="3546">
                  <c:v>4535.6610999999994</c:v>
                </c:pt>
                <c:pt idx="3547">
                  <c:v>4536.9173999999994</c:v>
                </c:pt>
                <c:pt idx="3548">
                  <c:v>4538.1736999999994</c:v>
                </c:pt>
                <c:pt idx="3549">
                  <c:v>4539.4299999999994</c:v>
                </c:pt>
                <c:pt idx="3550">
                  <c:v>4540.6862999999994</c:v>
                </c:pt>
                <c:pt idx="3551">
                  <c:v>4541.9425999999994</c:v>
                </c:pt>
                <c:pt idx="3552">
                  <c:v>4543.1988999999994</c:v>
                </c:pt>
                <c:pt idx="3553">
                  <c:v>4544.4551999999994</c:v>
                </c:pt>
                <c:pt idx="3554">
                  <c:v>4545.7114999999994</c:v>
                </c:pt>
                <c:pt idx="3555">
                  <c:v>4546.9677999999994</c:v>
                </c:pt>
                <c:pt idx="3556">
                  <c:v>4548.2240999999995</c:v>
                </c:pt>
                <c:pt idx="3557">
                  <c:v>4549.4803999999995</c:v>
                </c:pt>
                <c:pt idx="3558">
                  <c:v>4550.7366999999995</c:v>
                </c:pt>
                <c:pt idx="3559">
                  <c:v>4551.9929999999995</c:v>
                </c:pt>
                <c:pt idx="3560">
                  <c:v>4553.2492999999995</c:v>
                </c:pt>
                <c:pt idx="3561">
                  <c:v>4554.5055999999995</c:v>
                </c:pt>
                <c:pt idx="3562">
                  <c:v>4555.7618999999995</c:v>
                </c:pt>
                <c:pt idx="3563">
                  <c:v>4557.0181999999995</c:v>
                </c:pt>
                <c:pt idx="3564">
                  <c:v>4558.2744999999995</c:v>
                </c:pt>
                <c:pt idx="3565">
                  <c:v>4559.5307999999995</c:v>
                </c:pt>
                <c:pt idx="3566">
                  <c:v>4560.7870999999996</c:v>
                </c:pt>
                <c:pt idx="3567">
                  <c:v>4562.0433999999996</c:v>
                </c:pt>
                <c:pt idx="3568">
                  <c:v>4563.2996999999996</c:v>
                </c:pt>
                <c:pt idx="3569">
                  <c:v>4564.5559999999996</c:v>
                </c:pt>
                <c:pt idx="3570">
                  <c:v>4565.8122999999996</c:v>
                </c:pt>
                <c:pt idx="3571">
                  <c:v>4567.0685999999996</c:v>
                </c:pt>
                <c:pt idx="3572">
                  <c:v>4568.3248999999996</c:v>
                </c:pt>
                <c:pt idx="3573">
                  <c:v>4569.5811999999996</c:v>
                </c:pt>
                <c:pt idx="3574">
                  <c:v>4570.8374999999996</c:v>
                </c:pt>
                <c:pt idx="3575">
                  <c:v>4572.0937999999996</c:v>
                </c:pt>
                <c:pt idx="3576">
                  <c:v>4573.3500999999997</c:v>
                </c:pt>
                <c:pt idx="3577">
                  <c:v>4574.6063999999997</c:v>
                </c:pt>
                <c:pt idx="3578">
                  <c:v>4575.8626999999997</c:v>
                </c:pt>
                <c:pt idx="3579">
                  <c:v>4577.1189999999997</c:v>
                </c:pt>
                <c:pt idx="3580">
                  <c:v>4578.3752999999997</c:v>
                </c:pt>
                <c:pt idx="3581">
                  <c:v>4579.6315999999997</c:v>
                </c:pt>
                <c:pt idx="3582">
                  <c:v>4580.8878999999997</c:v>
                </c:pt>
                <c:pt idx="3583">
                  <c:v>4582.1441999999997</c:v>
                </c:pt>
                <c:pt idx="3584">
                  <c:v>4583.4004999999997</c:v>
                </c:pt>
                <c:pt idx="3585">
                  <c:v>4584.6567999999997</c:v>
                </c:pt>
                <c:pt idx="3586">
                  <c:v>4585.9130999999998</c:v>
                </c:pt>
                <c:pt idx="3587">
                  <c:v>4587.1693999999998</c:v>
                </c:pt>
                <c:pt idx="3588">
                  <c:v>4588.4256999999998</c:v>
                </c:pt>
                <c:pt idx="3589">
                  <c:v>4589.6819999999998</c:v>
                </c:pt>
                <c:pt idx="3590">
                  <c:v>4590.9382999999998</c:v>
                </c:pt>
                <c:pt idx="3591">
                  <c:v>4592.1945999999998</c:v>
                </c:pt>
                <c:pt idx="3592">
                  <c:v>4593.4508999999998</c:v>
                </c:pt>
                <c:pt idx="3593">
                  <c:v>4594.7071999999998</c:v>
                </c:pt>
                <c:pt idx="3594">
                  <c:v>4595.9634999999998</c:v>
                </c:pt>
                <c:pt idx="3595">
                  <c:v>4597.2197999999999</c:v>
                </c:pt>
                <c:pt idx="3596">
                  <c:v>4598.4760999999999</c:v>
                </c:pt>
                <c:pt idx="3597">
                  <c:v>4599.7323999999999</c:v>
                </c:pt>
                <c:pt idx="3598">
                  <c:v>4600.9886999999999</c:v>
                </c:pt>
                <c:pt idx="3599">
                  <c:v>4602.2449999999999</c:v>
                </c:pt>
                <c:pt idx="3600">
                  <c:v>4603.5012999999999</c:v>
                </c:pt>
                <c:pt idx="3601">
                  <c:v>4604.7575999999999</c:v>
                </c:pt>
                <c:pt idx="3602">
                  <c:v>4606.0138999999999</c:v>
                </c:pt>
                <c:pt idx="3603">
                  <c:v>4607.2701999999999</c:v>
                </c:pt>
                <c:pt idx="3604">
                  <c:v>4608.5264999999999</c:v>
                </c:pt>
                <c:pt idx="3605">
                  <c:v>4609.7828</c:v>
                </c:pt>
                <c:pt idx="3606">
                  <c:v>4611.0390999999991</c:v>
                </c:pt>
                <c:pt idx="3607">
                  <c:v>4612.2953999999991</c:v>
                </c:pt>
                <c:pt idx="3608">
                  <c:v>4613.5516999999991</c:v>
                </c:pt>
                <c:pt idx="3609">
                  <c:v>4614.8079999999991</c:v>
                </c:pt>
                <c:pt idx="3610">
                  <c:v>4616.0642999999991</c:v>
                </c:pt>
                <c:pt idx="3611">
                  <c:v>4617.3205999999991</c:v>
                </c:pt>
                <c:pt idx="3612">
                  <c:v>4618.5768999999991</c:v>
                </c:pt>
                <c:pt idx="3613">
                  <c:v>4619.8331999999991</c:v>
                </c:pt>
                <c:pt idx="3614">
                  <c:v>4621.0894999999991</c:v>
                </c:pt>
                <c:pt idx="3615">
                  <c:v>4622.3457999999991</c:v>
                </c:pt>
                <c:pt idx="3616">
                  <c:v>4623.6020999999992</c:v>
                </c:pt>
                <c:pt idx="3617">
                  <c:v>4624.8583999999992</c:v>
                </c:pt>
                <c:pt idx="3618">
                  <c:v>4626.1146999999992</c:v>
                </c:pt>
                <c:pt idx="3619">
                  <c:v>4627.3709999999992</c:v>
                </c:pt>
                <c:pt idx="3620">
                  <c:v>4628.6272999999992</c:v>
                </c:pt>
                <c:pt idx="3621">
                  <c:v>4629.8835999999992</c:v>
                </c:pt>
                <c:pt idx="3622">
                  <c:v>4631.1398999999992</c:v>
                </c:pt>
                <c:pt idx="3623">
                  <c:v>4632.3961999999992</c:v>
                </c:pt>
                <c:pt idx="3624">
                  <c:v>4633.6524999999992</c:v>
                </c:pt>
                <c:pt idx="3625">
                  <c:v>4634.9087999999992</c:v>
                </c:pt>
                <c:pt idx="3626">
                  <c:v>4636.1650999999993</c:v>
                </c:pt>
                <c:pt idx="3627">
                  <c:v>4637.4213999999993</c:v>
                </c:pt>
                <c:pt idx="3628">
                  <c:v>4638.6776999999993</c:v>
                </c:pt>
                <c:pt idx="3629">
                  <c:v>4639.9339999999993</c:v>
                </c:pt>
                <c:pt idx="3630">
                  <c:v>4641.1902999999993</c:v>
                </c:pt>
                <c:pt idx="3631">
                  <c:v>4642.4465999999993</c:v>
                </c:pt>
                <c:pt idx="3632">
                  <c:v>4643.7028999999993</c:v>
                </c:pt>
                <c:pt idx="3633">
                  <c:v>4644.9591999999993</c:v>
                </c:pt>
                <c:pt idx="3634">
                  <c:v>4646.2154999999993</c:v>
                </c:pt>
                <c:pt idx="3635">
                  <c:v>4647.4717999999993</c:v>
                </c:pt>
                <c:pt idx="3636">
                  <c:v>4648.7280999999994</c:v>
                </c:pt>
                <c:pt idx="3637">
                  <c:v>4649.9843999999994</c:v>
                </c:pt>
                <c:pt idx="3638">
                  <c:v>4651.2406999999994</c:v>
                </c:pt>
                <c:pt idx="3639">
                  <c:v>4652.4969999999994</c:v>
                </c:pt>
                <c:pt idx="3640">
                  <c:v>4653.7532999999994</c:v>
                </c:pt>
                <c:pt idx="3641">
                  <c:v>4655.0095999999994</c:v>
                </c:pt>
                <c:pt idx="3642">
                  <c:v>4656.2658999999994</c:v>
                </c:pt>
                <c:pt idx="3643">
                  <c:v>4657.5221999999994</c:v>
                </c:pt>
                <c:pt idx="3644">
                  <c:v>4658.7784999999994</c:v>
                </c:pt>
                <c:pt idx="3645">
                  <c:v>4660.0347999999994</c:v>
                </c:pt>
                <c:pt idx="3646">
                  <c:v>4661.2910999999995</c:v>
                </c:pt>
                <c:pt idx="3647">
                  <c:v>4662.5473999999995</c:v>
                </c:pt>
                <c:pt idx="3648">
                  <c:v>4663.8036999999995</c:v>
                </c:pt>
                <c:pt idx="3649">
                  <c:v>4665.0599999999995</c:v>
                </c:pt>
                <c:pt idx="3650">
                  <c:v>4666.3162999999995</c:v>
                </c:pt>
                <c:pt idx="3651">
                  <c:v>4667.5725999999995</c:v>
                </c:pt>
                <c:pt idx="3652">
                  <c:v>4668.8288999999995</c:v>
                </c:pt>
                <c:pt idx="3653">
                  <c:v>4670.0851999999995</c:v>
                </c:pt>
                <c:pt idx="3654">
                  <c:v>4671.3414999999995</c:v>
                </c:pt>
                <c:pt idx="3655">
                  <c:v>4672.5977999999996</c:v>
                </c:pt>
                <c:pt idx="3656">
                  <c:v>4673.8540999999996</c:v>
                </c:pt>
                <c:pt idx="3657">
                  <c:v>4675.1103999999996</c:v>
                </c:pt>
                <c:pt idx="3658">
                  <c:v>4676.3666999999996</c:v>
                </c:pt>
                <c:pt idx="3659">
                  <c:v>4677.6229999999996</c:v>
                </c:pt>
                <c:pt idx="3660">
                  <c:v>4678.8792999999996</c:v>
                </c:pt>
                <c:pt idx="3661">
                  <c:v>4680.1355999999996</c:v>
                </c:pt>
                <c:pt idx="3662">
                  <c:v>4681.3918999999996</c:v>
                </c:pt>
                <c:pt idx="3663">
                  <c:v>4682.6481999999996</c:v>
                </c:pt>
                <c:pt idx="3664">
                  <c:v>4683.9044999999996</c:v>
                </c:pt>
                <c:pt idx="3665">
                  <c:v>4685.1607999999997</c:v>
                </c:pt>
                <c:pt idx="3666">
                  <c:v>4686.4170999999997</c:v>
                </c:pt>
                <c:pt idx="3667">
                  <c:v>4687.6733999999997</c:v>
                </c:pt>
                <c:pt idx="3668">
                  <c:v>4688.9296999999997</c:v>
                </c:pt>
                <c:pt idx="3669">
                  <c:v>4690.1859999999997</c:v>
                </c:pt>
                <c:pt idx="3670">
                  <c:v>4691.4422999999997</c:v>
                </c:pt>
                <c:pt idx="3671">
                  <c:v>4692.6985999999997</c:v>
                </c:pt>
                <c:pt idx="3672">
                  <c:v>4693.9548999999997</c:v>
                </c:pt>
                <c:pt idx="3673">
                  <c:v>4695.2111999999997</c:v>
                </c:pt>
                <c:pt idx="3674">
                  <c:v>4696.4674999999997</c:v>
                </c:pt>
                <c:pt idx="3675">
                  <c:v>4697.7237999999998</c:v>
                </c:pt>
                <c:pt idx="3676">
                  <c:v>4698.9800999999998</c:v>
                </c:pt>
                <c:pt idx="3677">
                  <c:v>4700.2363999999998</c:v>
                </c:pt>
                <c:pt idx="3678">
                  <c:v>4701.4926999999998</c:v>
                </c:pt>
                <c:pt idx="3679">
                  <c:v>4702.7489999999998</c:v>
                </c:pt>
                <c:pt idx="3680">
                  <c:v>4704.0052999999998</c:v>
                </c:pt>
                <c:pt idx="3681">
                  <c:v>4705.2615999999998</c:v>
                </c:pt>
                <c:pt idx="3682">
                  <c:v>4706.5178999999998</c:v>
                </c:pt>
                <c:pt idx="3683">
                  <c:v>4707.7741999999998</c:v>
                </c:pt>
                <c:pt idx="3684">
                  <c:v>4709.0304999999998</c:v>
                </c:pt>
                <c:pt idx="3685">
                  <c:v>4710.2867999999999</c:v>
                </c:pt>
                <c:pt idx="3686">
                  <c:v>4711.5430999999999</c:v>
                </c:pt>
                <c:pt idx="3687">
                  <c:v>4712.7993999999999</c:v>
                </c:pt>
                <c:pt idx="3688">
                  <c:v>4714.0556999999999</c:v>
                </c:pt>
                <c:pt idx="3689">
                  <c:v>4715.3119999999999</c:v>
                </c:pt>
                <c:pt idx="3690">
                  <c:v>4716.5682999999999</c:v>
                </c:pt>
                <c:pt idx="3691">
                  <c:v>4717.8245999999999</c:v>
                </c:pt>
                <c:pt idx="3692">
                  <c:v>4719.0808999999999</c:v>
                </c:pt>
                <c:pt idx="3693">
                  <c:v>4720.3371999999999</c:v>
                </c:pt>
                <c:pt idx="3694">
                  <c:v>4721.5934999999999</c:v>
                </c:pt>
                <c:pt idx="3695">
                  <c:v>4722.849799999999</c:v>
                </c:pt>
                <c:pt idx="3696">
                  <c:v>4724.1060999999991</c:v>
                </c:pt>
                <c:pt idx="3697">
                  <c:v>4725.3623999999991</c:v>
                </c:pt>
                <c:pt idx="3698">
                  <c:v>4726.6186999999991</c:v>
                </c:pt>
                <c:pt idx="3699">
                  <c:v>4727.8749999999991</c:v>
                </c:pt>
                <c:pt idx="3700">
                  <c:v>4729.1312999999991</c:v>
                </c:pt>
                <c:pt idx="3701">
                  <c:v>4730.3875999999991</c:v>
                </c:pt>
                <c:pt idx="3702">
                  <c:v>4731.6438999999991</c:v>
                </c:pt>
                <c:pt idx="3703">
                  <c:v>4732.9001999999991</c:v>
                </c:pt>
                <c:pt idx="3704">
                  <c:v>4734.1564999999991</c:v>
                </c:pt>
                <c:pt idx="3705">
                  <c:v>4735.4127999999992</c:v>
                </c:pt>
                <c:pt idx="3706">
                  <c:v>4736.6690999999992</c:v>
                </c:pt>
                <c:pt idx="3707">
                  <c:v>4737.9253999999992</c:v>
                </c:pt>
                <c:pt idx="3708">
                  <c:v>4739.1816999999992</c:v>
                </c:pt>
                <c:pt idx="3709">
                  <c:v>4740.4379999999992</c:v>
                </c:pt>
                <c:pt idx="3710">
                  <c:v>4741.6942999999992</c:v>
                </c:pt>
                <c:pt idx="3711">
                  <c:v>4742.9505999999992</c:v>
                </c:pt>
                <c:pt idx="3712">
                  <c:v>4744.2068999999992</c:v>
                </c:pt>
                <c:pt idx="3713">
                  <c:v>4745.4631999999992</c:v>
                </c:pt>
                <c:pt idx="3714">
                  <c:v>4746.7194999999992</c:v>
                </c:pt>
                <c:pt idx="3715">
                  <c:v>4747.9757999999993</c:v>
                </c:pt>
                <c:pt idx="3716">
                  <c:v>4749.2320999999993</c:v>
                </c:pt>
                <c:pt idx="3717">
                  <c:v>4750.4883999999993</c:v>
                </c:pt>
                <c:pt idx="3718">
                  <c:v>4751.7446999999993</c:v>
                </c:pt>
                <c:pt idx="3719">
                  <c:v>4753.0009999999993</c:v>
                </c:pt>
                <c:pt idx="3720">
                  <c:v>4754.2572999999993</c:v>
                </c:pt>
                <c:pt idx="3721">
                  <c:v>4755.5135999999993</c:v>
                </c:pt>
                <c:pt idx="3722">
                  <c:v>4756.7698999999993</c:v>
                </c:pt>
                <c:pt idx="3723">
                  <c:v>4758.0261999999993</c:v>
                </c:pt>
                <c:pt idx="3724">
                  <c:v>4759.2824999999993</c:v>
                </c:pt>
                <c:pt idx="3725">
                  <c:v>4760.5387999999994</c:v>
                </c:pt>
                <c:pt idx="3726">
                  <c:v>4761.7950999999994</c:v>
                </c:pt>
                <c:pt idx="3727">
                  <c:v>4763.0513999999994</c:v>
                </c:pt>
                <c:pt idx="3728">
                  <c:v>4764.3076999999994</c:v>
                </c:pt>
                <c:pt idx="3729">
                  <c:v>4765.5639999999994</c:v>
                </c:pt>
                <c:pt idx="3730">
                  <c:v>4766.8202999999994</c:v>
                </c:pt>
                <c:pt idx="3731">
                  <c:v>4768.0765999999994</c:v>
                </c:pt>
                <c:pt idx="3732">
                  <c:v>4769.3328999999994</c:v>
                </c:pt>
                <c:pt idx="3733">
                  <c:v>4770.5891999999994</c:v>
                </c:pt>
                <c:pt idx="3734">
                  <c:v>4771.8454999999994</c:v>
                </c:pt>
                <c:pt idx="3735">
                  <c:v>4773.1017999999995</c:v>
                </c:pt>
                <c:pt idx="3736">
                  <c:v>4774.3580999999995</c:v>
                </c:pt>
                <c:pt idx="3737">
                  <c:v>4775.6143999999995</c:v>
                </c:pt>
                <c:pt idx="3738">
                  <c:v>4776.8706999999995</c:v>
                </c:pt>
                <c:pt idx="3739">
                  <c:v>4778.1269999999995</c:v>
                </c:pt>
                <c:pt idx="3740">
                  <c:v>4779.3832999999995</c:v>
                </c:pt>
                <c:pt idx="3741">
                  <c:v>4780.6395999999995</c:v>
                </c:pt>
                <c:pt idx="3742">
                  <c:v>4781.8958999999995</c:v>
                </c:pt>
                <c:pt idx="3743">
                  <c:v>4783.1521999999995</c:v>
                </c:pt>
                <c:pt idx="3744">
                  <c:v>4784.4084999999995</c:v>
                </c:pt>
                <c:pt idx="3745">
                  <c:v>4785.6647999999996</c:v>
                </c:pt>
                <c:pt idx="3746">
                  <c:v>4786.9210999999996</c:v>
                </c:pt>
                <c:pt idx="3747">
                  <c:v>4788.1773999999996</c:v>
                </c:pt>
                <c:pt idx="3748">
                  <c:v>4789.4336999999996</c:v>
                </c:pt>
                <c:pt idx="3749">
                  <c:v>4790.6899999999996</c:v>
                </c:pt>
                <c:pt idx="3750">
                  <c:v>4791.9462999999996</c:v>
                </c:pt>
                <c:pt idx="3751">
                  <c:v>4793.2025999999996</c:v>
                </c:pt>
                <c:pt idx="3752">
                  <c:v>4794.4588999999996</c:v>
                </c:pt>
                <c:pt idx="3753">
                  <c:v>4795.7151999999996</c:v>
                </c:pt>
                <c:pt idx="3754">
                  <c:v>4796.9714999999997</c:v>
                </c:pt>
                <c:pt idx="3755">
                  <c:v>4798.2277999999997</c:v>
                </c:pt>
                <c:pt idx="3756">
                  <c:v>4799.4840999999997</c:v>
                </c:pt>
                <c:pt idx="3757">
                  <c:v>4800.7403999999997</c:v>
                </c:pt>
                <c:pt idx="3758">
                  <c:v>4801.9966999999997</c:v>
                </c:pt>
                <c:pt idx="3759">
                  <c:v>4803.2529999999997</c:v>
                </c:pt>
                <c:pt idx="3760">
                  <c:v>4804.5092999999997</c:v>
                </c:pt>
                <c:pt idx="3761">
                  <c:v>4805.7655999999997</c:v>
                </c:pt>
                <c:pt idx="3762">
                  <c:v>4807.0218999999997</c:v>
                </c:pt>
                <c:pt idx="3763">
                  <c:v>4808.2781999999997</c:v>
                </c:pt>
                <c:pt idx="3764">
                  <c:v>4809.5344999999998</c:v>
                </c:pt>
                <c:pt idx="3765">
                  <c:v>4810.7907999999998</c:v>
                </c:pt>
                <c:pt idx="3766">
                  <c:v>4812.0470999999998</c:v>
                </c:pt>
                <c:pt idx="3767">
                  <c:v>4813.3033999999998</c:v>
                </c:pt>
                <c:pt idx="3768">
                  <c:v>4814.5596999999998</c:v>
                </c:pt>
                <c:pt idx="3769">
                  <c:v>4815.8159999999998</c:v>
                </c:pt>
                <c:pt idx="3770">
                  <c:v>4817.0722999999998</c:v>
                </c:pt>
                <c:pt idx="3771">
                  <c:v>4818.3285999999998</c:v>
                </c:pt>
                <c:pt idx="3772">
                  <c:v>4819.5848999999998</c:v>
                </c:pt>
                <c:pt idx="3773">
                  <c:v>4820.8411999999998</c:v>
                </c:pt>
                <c:pt idx="3774">
                  <c:v>4822.0974999999999</c:v>
                </c:pt>
                <c:pt idx="3775">
                  <c:v>4823.3537999999999</c:v>
                </c:pt>
                <c:pt idx="3776">
                  <c:v>4824.6100999999999</c:v>
                </c:pt>
                <c:pt idx="3777">
                  <c:v>4825.8663999999999</c:v>
                </c:pt>
                <c:pt idx="3778">
                  <c:v>4827.1226999999999</c:v>
                </c:pt>
                <c:pt idx="3779">
                  <c:v>4828.3789999999999</c:v>
                </c:pt>
                <c:pt idx="3780">
                  <c:v>4829.6352999999999</c:v>
                </c:pt>
                <c:pt idx="3781">
                  <c:v>4830.8915999999999</c:v>
                </c:pt>
                <c:pt idx="3782">
                  <c:v>4832.1478999999999</c:v>
                </c:pt>
                <c:pt idx="3783">
                  <c:v>4833.4041999999999</c:v>
                </c:pt>
                <c:pt idx="3784">
                  <c:v>4834.660499999999</c:v>
                </c:pt>
                <c:pt idx="3785">
                  <c:v>4835.9167999999991</c:v>
                </c:pt>
                <c:pt idx="3786">
                  <c:v>4837.1730999999991</c:v>
                </c:pt>
                <c:pt idx="3787">
                  <c:v>4838.4293999999991</c:v>
                </c:pt>
                <c:pt idx="3788">
                  <c:v>4839.6856999999991</c:v>
                </c:pt>
                <c:pt idx="3789">
                  <c:v>4840.9419999999991</c:v>
                </c:pt>
                <c:pt idx="3790">
                  <c:v>4842.1982999999991</c:v>
                </c:pt>
                <c:pt idx="3791">
                  <c:v>4843.4545999999991</c:v>
                </c:pt>
                <c:pt idx="3792">
                  <c:v>4844.7108999999991</c:v>
                </c:pt>
                <c:pt idx="3793">
                  <c:v>4845.9671999999991</c:v>
                </c:pt>
                <c:pt idx="3794">
                  <c:v>4847.2234999999991</c:v>
                </c:pt>
                <c:pt idx="3795">
                  <c:v>4848.4797999999992</c:v>
                </c:pt>
                <c:pt idx="3796">
                  <c:v>4849.7360999999992</c:v>
                </c:pt>
                <c:pt idx="3797">
                  <c:v>4850.9923999999992</c:v>
                </c:pt>
                <c:pt idx="3798">
                  <c:v>4852.2486999999992</c:v>
                </c:pt>
                <c:pt idx="3799">
                  <c:v>4853.5049999999992</c:v>
                </c:pt>
                <c:pt idx="3800">
                  <c:v>4854.7612999999992</c:v>
                </c:pt>
                <c:pt idx="3801">
                  <c:v>4856.0175999999992</c:v>
                </c:pt>
                <c:pt idx="3802">
                  <c:v>4857.2738999999992</c:v>
                </c:pt>
                <c:pt idx="3803">
                  <c:v>4858.5301999999992</c:v>
                </c:pt>
                <c:pt idx="3804">
                  <c:v>4859.7864999999993</c:v>
                </c:pt>
                <c:pt idx="3805">
                  <c:v>4861.0427999999993</c:v>
                </c:pt>
                <c:pt idx="3806">
                  <c:v>4862.2990999999993</c:v>
                </c:pt>
                <c:pt idx="3807">
                  <c:v>4863.5553999999993</c:v>
                </c:pt>
                <c:pt idx="3808">
                  <c:v>4864.8116999999993</c:v>
                </c:pt>
                <c:pt idx="3809">
                  <c:v>4866.0679999999993</c:v>
                </c:pt>
                <c:pt idx="3810">
                  <c:v>4867.3242999999993</c:v>
                </c:pt>
                <c:pt idx="3811">
                  <c:v>4868.5805999999993</c:v>
                </c:pt>
                <c:pt idx="3812">
                  <c:v>4869.8368999999993</c:v>
                </c:pt>
                <c:pt idx="3813">
                  <c:v>4871.0931999999993</c:v>
                </c:pt>
                <c:pt idx="3814">
                  <c:v>4872.3494999999994</c:v>
                </c:pt>
                <c:pt idx="3815">
                  <c:v>4873.6057999999994</c:v>
                </c:pt>
                <c:pt idx="3816">
                  <c:v>4874.8620999999994</c:v>
                </c:pt>
                <c:pt idx="3817">
                  <c:v>4876.1183999999994</c:v>
                </c:pt>
                <c:pt idx="3818">
                  <c:v>4877.3746999999994</c:v>
                </c:pt>
                <c:pt idx="3819">
                  <c:v>4878.6309999999994</c:v>
                </c:pt>
                <c:pt idx="3820">
                  <c:v>4879.8872999999994</c:v>
                </c:pt>
                <c:pt idx="3821">
                  <c:v>4881.1435999999994</c:v>
                </c:pt>
                <c:pt idx="3822">
                  <c:v>4882.3998999999994</c:v>
                </c:pt>
                <c:pt idx="3823">
                  <c:v>4883.6561999999994</c:v>
                </c:pt>
                <c:pt idx="3824">
                  <c:v>4884.9124999999995</c:v>
                </c:pt>
                <c:pt idx="3825">
                  <c:v>4886.1687999999995</c:v>
                </c:pt>
                <c:pt idx="3826">
                  <c:v>4887.4250999999995</c:v>
                </c:pt>
                <c:pt idx="3827">
                  <c:v>4888.6813999999995</c:v>
                </c:pt>
                <c:pt idx="3828">
                  <c:v>4889.9376999999995</c:v>
                </c:pt>
                <c:pt idx="3829">
                  <c:v>4891.1939999999995</c:v>
                </c:pt>
                <c:pt idx="3830">
                  <c:v>4892.4502999999995</c:v>
                </c:pt>
                <c:pt idx="3831">
                  <c:v>4893.7065999999995</c:v>
                </c:pt>
                <c:pt idx="3832">
                  <c:v>4894.9628999999995</c:v>
                </c:pt>
                <c:pt idx="3833">
                  <c:v>4896.2191999999995</c:v>
                </c:pt>
                <c:pt idx="3834">
                  <c:v>4897.4754999999996</c:v>
                </c:pt>
                <c:pt idx="3835">
                  <c:v>4898.7317999999996</c:v>
                </c:pt>
                <c:pt idx="3836">
                  <c:v>4899.9880999999996</c:v>
                </c:pt>
                <c:pt idx="3837">
                  <c:v>4901.2443999999996</c:v>
                </c:pt>
                <c:pt idx="3838">
                  <c:v>4902.5006999999996</c:v>
                </c:pt>
                <c:pt idx="3839">
                  <c:v>4903.7569999999996</c:v>
                </c:pt>
                <c:pt idx="3840">
                  <c:v>4905.0132999999996</c:v>
                </c:pt>
                <c:pt idx="3841">
                  <c:v>4906.2695999999996</c:v>
                </c:pt>
                <c:pt idx="3842">
                  <c:v>4907.5258999999996</c:v>
                </c:pt>
                <c:pt idx="3843">
                  <c:v>4908.7821999999996</c:v>
                </c:pt>
                <c:pt idx="3844">
                  <c:v>4910.0384999999997</c:v>
                </c:pt>
                <c:pt idx="3845">
                  <c:v>4911.2947999999997</c:v>
                </c:pt>
                <c:pt idx="3846">
                  <c:v>4912.5510999999997</c:v>
                </c:pt>
                <c:pt idx="3847">
                  <c:v>4913.8073999999997</c:v>
                </c:pt>
                <c:pt idx="3848">
                  <c:v>4915.0636999999997</c:v>
                </c:pt>
                <c:pt idx="3849">
                  <c:v>4916.32</c:v>
                </c:pt>
                <c:pt idx="3850">
                  <c:v>4917.5762999999997</c:v>
                </c:pt>
                <c:pt idx="3851">
                  <c:v>4918.8325999999997</c:v>
                </c:pt>
                <c:pt idx="3852">
                  <c:v>4920.0888999999997</c:v>
                </c:pt>
                <c:pt idx="3853">
                  <c:v>4921.3451999999997</c:v>
                </c:pt>
                <c:pt idx="3854">
                  <c:v>4922.6014999999998</c:v>
                </c:pt>
                <c:pt idx="3855">
                  <c:v>4923.8577999999998</c:v>
                </c:pt>
                <c:pt idx="3856">
                  <c:v>4925.1140999999998</c:v>
                </c:pt>
                <c:pt idx="3857">
                  <c:v>4926.3703999999998</c:v>
                </c:pt>
                <c:pt idx="3858">
                  <c:v>4927.6266999999998</c:v>
                </c:pt>
                <c:pt idx="3859">
                  <c:v>4928.8829999999998</c:v>
                </c:pt>
                <c:pt idx="3860">
                  <c:v>4930.1392999999998</c:v>
                </c:pt>
                <c:pt idx="3861">
                  <c:v>4931.3955999999998</c:v>
                </c:pt>
                <c:pt idx="3862">
                  <c:v>4932.6518999999998</c:v>
                </c:pt>
                <c:pt idx="3863">
                  <c:v>4933.9081999999999</c:v>
                </c:pt>
                <c:pt idx="3864">
                  <c:v>4935.1644999999999</c:v>
                </c:pt>
                <c:pt idx="3865">
                  <c:v>4936.4207999999999</c:v>
                </c:pt>
                <c:pt idx="3866">
                  <c:v>4937.6770999999999</c:v>
                </c:pt>
                <c:pt idx="3867">
                  <c:v>4938.9333999999999</c:v>
                </c:pt>
                <c:pt idx="3868">
                  <c:v>4940.1896999999999</c:v>
                </c:pt>
                <c:pt idx="3869">
                  <c:v>4941.4459999999999</c:v>
                </c:pt>
                <c:pt idx="3870">
                  <c:v>4942.7022999999999</c:v>
                </c:pt>
                <c:pt idx="3871">
                  <c:v>4943.9585999999999</c:v>
                </c:pt>
                <c:pt idx="3872">
                  <c:v>4945.2148999999999</c:v>
                </c:pt>
                <c:pt idx="3873">
                  <c:v>4946.471199999999</c:v>
                </c:pt>
                <c:pt idx="3874">
                  <c:v>4947.7274999999991</c:v>
                </c:pt>
                <c:pt idx="3875">
                  <c:v>4948.9837999999991</c:v>
                </c:pt>
                <c:pt idx="3876">
                  <c:v>4950.2400999999991</c:v>
                </c:pt>
                <c:pt idx="3877">
                  <c:v>4951.4963999999991</c:v>
                </c:pt>
                <c:pt idx="3878">
                  <c:v>4952.7526999999991</c:v>
                </c:pt>
                <c:pt idx="3879">
                  <c:v>4954.0089999999991</c:v>
                </c:pt>
                <c:pt idx="3880">
                  <c:v>4955.2652999999991</c:v>
                </c:pt>
                <c:pt idx="3881">
                  <c:v>4956.5215999999991</c:v>
                </c:pt>
                <c:pt idx="3882">
                  <c:v>4957.7778999999991</c:v>
                </c:pt>
                <c:pt idx="3883">
                  <c:v>4959.0341999999991</c:v>
                </c:pt>
                <c:pt idx="3884">
                  <c:v>4960.2904999999992</c:v>
                </c:pt>
                <c:pt idx="3885">
                  <c:v>4961.5467999999992</c:v>
                </c:pt>
                <c:pt idx="3886">
                  <c:v>4962.8030999999992</c:v>
                </c:pt>
                <c:pt idx="3887">
                  <c:v>4964.0593999999992</c:v>
                </c:pt>
                <c:pt idx="3888">
                  <c:v>4965.3156999999992</c:v>
                </c:pt>
                <c:pt idx="3889">
                  <c:v>4966.5719999999992</c:v>
                </c:pt>
                <c:pt idx="3890">
                  <c:v>4967.8282999999992</c:v>
                </c:pt>
                <c:pt idx="3891">
                  <c:v>4969.0845999999992</c:v>
                </c:pt>
                <c:pt idx="3892">
                  <c:v>4970.3408999999992</c:v>
                </c:pt>
                <c:pt idx="3893">
                  <c:v>4971.5971999999992</c:v>
                </c:pt>
                <c:pt idx="3894">
                  <c:v>4972.8534999999993</c:v>
                </c:pt>
                <c:pt idx="3895">
                  <c:v>4974.1097999999993</c:v>
                </c:pt>
                <c:pt idx="3896">
                  <c:v>4975.3660999999993</c:v>
                </c:pt>
                <c:pt idx="3897">
                  <c:v>4976.6223999999993</c:v>
                </c:pt>
                <c:pt idx="3898">
                  <c:v>4977.8786999999993</c:v>
                </c:pt>
                <c:pt idx="3899">
                  <c:v>4979.1349999999993</c:v>
                </c:pt>
                <c:pt idx="3900">
                  <c:v>4980.3912999999993</c:v>
                </c:pt>
                <c:pt idx="3901">
                  <c:v>4981.6475999999993</c:v>
                </c:pt>
                <c:pt idx="3902">
                  <c:v>4982.9038999999993</c:v>
                </c:pt>
                <c:pt idx="3903">
                  <c:v>4984.1601999999993</c:v>
                </c:pt>
                <c:pt idx="3904">
                  <c:v>4985.4164999999994</c:v>
                </c:pt>
                <c:pt idx="3905">
                  <c:v>4986.6727999999994</c:v>
                </c:pt>
                <c:pt idx="3906">
                  <c:v>4987.9290999999994</c:v>
                </c:pt>
                <c:pt idx="3907">
                  <c:v>4989.1853999999994</c:v>
                </c:pt>
                <c:pt idx="3908">
                  <c:v>4990.4416999999994</c:v>
                </c:pt>
                <c:pt idx="3909">
                  <c:v>4991.6979999999994</c:v>
                </c:pt>
                <c:pt idx="3910">
                  <c:v>4992.9542999999994</c:v>
                </c:pt>
                <c:pt idx="3911">
                  <c:v>4994.2105999999994</c:v>
                </c:pt>
                <c:pt idx="3912">
                  <c:v>4995.4668999999994</c:v>
                </c:pt>
                <c:pt idx="3913">
                  <c:v>4996.7231999999995</c:v>
                </c:pt>
                <c:pt idx="3914">
                  <c:v>4997.9794999999995</c:v>
                </c:pt>
                <c:pt idx="3915">
                  <c:v>4999.2357999999995</c:v>
                </c:pt>
                <c:pt idx="3916">
                  <c:v>5000.4920999999995</c:v>
                </c:pt>
                <c:pt idx="3917">
                  <c:v>5001.7483999999995</c:v>
                </c:pt>
                <c:pt idx="3918">
                  <c:v>5003.0046999999995</c:v>
                </c:pt>
                <c:pt idx="3919">
                  <c:v>5004.2609999999995</c:v>
                </c:pt>
                <c:pt idx="3920">
                  <c:v>5005.5172999999995</c:v>
                </c:pt>
                <c:pt idx="3921">
                  <c:v>5006.7735999999995</c:v>
                </c:pt>
                <c:pt idx="3922">
                  <c:v>5008.0298999999995</c:v>
                </c:pt>
                <c:pt idx="3923">
                  <c:v>5009.2861999999996</c:v>
                </c:pt>
                <c:pt idx="3924">
                  <c:v>5010.5424999999996</c:v>
                </c:pt>
                <c:pt idx="3925">
                  <c:v>5011.7987999999996</c:v>
                </c:pt>
                <c:pt idx="3926">
                  <c:v>5013.0550999999996</c:v>
                </c:pt>
                <c:pt idx="3927">
                  <c:v>5014.3113999999996</c:v>
                </c:pt>
                <c:pt idx="3928">
                  <c:v>5015.5676999999996</c:v>
                </c:pt>
                <c:pt idx="3929">
                  <c:v>5016.8239999999996</c:v>
                </c:pt>
                <c:pt idx="3930">
                  <c:v>5018.0802999999996</c:v>
                </c:pt>
                <c:pt idx="3931">
                  <c:v>5019.3365999999996</c:v>
                </c:pt>
                <c:pt idx="3932">
                  <c:v>5020.5928999999996</c:v>
                </c:pt>
                <c:pt idx="3933">
                  <c:v>5021.8491999999997</c:v>
                </c:pt>
                <c:pt idx="3934">
                  <c:v>5023.1054999999997</c:v>
                </c:pt>
                <c:pt idx="3935">
                  <c:v>5024.3617999999997</c:v>
                </c:pt>
                <c:pt idx="3936">
                  <c:v>5025.6180999999997</c:v>
                </c:pt>
                <c:pt idx="3937">
                  <c:v>5026.8743999999997</c:v>
                </c:pt>
                <c:pt idx="3938">
                  <c:v>5028.1306999999997</c:v>
                </c:pt>
                <c:pt idx="3939">
                  <c:v>5029.3869999999997</c:v>
                </c:pt>
                <c:pt idx="3940">
                  <c:v>5030.6432999999997</c:v>
                </c:pt>
                <c:pt idx="3941">
                  <c:v>5031.8995999999997</c:v>
                </c:pt>
                <c:pt idx="3942">
                  <c:v>5033.1558999999997</c:v>
                </c:pt>
                <c:pt idx="3943">
                  <c:v>5034.4121999999998</c:v>
                </c:pt>
                <c:pt idx="3944">
                  <c:v>5035.6684999999998</c:v>
                </c:pt>
                <c:pt idx="3945">
                  <c:v>5036.9247999999998</c:v>
                </c:pt>
                <c:pt idx="3946">
                  <c:v>5038.1810999999998</c:v>
                </c:pt>
                <c:pt idx="3947">
                  <c:v>5039.4373999999998</c:v>
                </c:pt>
                <c:pt idx="3948">
                  <c:v>5040.6936999999998</c:v>
                </c:pt>
                <c:pt idx="3949">
                  <c:v>5041.95</c:v>
                </c:pt>
                <c:pt idx="3950">
                  <c:v>5043.2062999999998</c:v>
                </c:pt>
                <c:pt idx="3951">
                  <c:v>5044.4625999999998</c:v>
                </c:pt>
                <c:pt idx="3952">
                  <c:v>5045.7188999999998</c:v>
                </c:pt>
                <c:pt idx="3953">
                  <c:v>5046.9751999999999</c:v>
                </c:pt>
                <c:pt idx="3954">
                  <c:v>5048.2314999999999</c:v>
                </c:pt>
                <c:pt idx="3955">
                  <c:v>5049.4877999999999</c:v>
                </c:pt>
                <c:pt idx="3956">
                  <c:v>5050.7440999999999</c:v>
                </c:pt>
                <c:pt idx="3957">
                  <c:v>5052.0003999999999</c:v>
                </c:pt>
                <c:pt idx="3958">
                  <c:v>5053.2566999999999</c:v>
                </c:pt>
                <c:pt idx="3959">
                  <c:v>5054.5129999999999</c:v>
                </c:pt>
                <c:pt idx="3960">
                  <c:v>5055.7692999999999</c:v>
                </c:pt>
                <c:pt idx="3961">
                  <c:v>5057.0255999999999</c:v>
                </c:pt>
                <c:pt idx="3962">
                  <c:v>5058.281899999999</c:v>
                </c:pt>
                <c:pt idx="3963">
                  <c:v>5059.5381999999991</c:v>
                </c:pt>
                <c:pt idx="3964">
                  <c:v>5060.7944999999991</c:v>
                </c:pt>
                <c:pt idx="3965">
                  <c:v>5062.0507999999991</c:v>
                </c:pt>
                <c:pt idx="3966">
                  <c:v>5063.3070999999991</c:v>
                </c:pt>
                <c:pt idx="3967">
                  <c:v>5064.5633999999991</c:v>
                </c:pt>
                <c:pt idx="3968">
                  <c:v>5065.8196999999991</c:v>
                </c:pt>
                <c:pt idx="3969">
                  <c:v>5067.0759999999991</c:v>
                </c:pt>
                <c:pt idx="3970">
                  <c:v>5068.3322999999991</c:v>
                </c:pt>
                <c:pt idx="3971">
                  <c:v>5069.5885999999991</c:v>
                </c:pt>
                <c:pt idx="3972">
                  <c:v>5070.8448999999991</c:v>
                </c:pt>
                <c:pt idx="3973">
                  <c:v>5072.1011999999992</c:v>
                </c:pt>
                <c:pt idx="3974">
                  <c:v>5073.3574999999992</c:v>
                </c:pt>
                <c:pt idx="3975">
                  <c:v>5074.6137999999992</c:v>
                </c:pt>
                <c:pt idx="3976">
                  <c:v>5075.8700999999992</c:v>
                </c:pt>
                <c:pt idx="3977">
                  <c:v>5077.1263999999992</c:v>
                </c:pt>
                <c:pt idx="3978">
                  <c:v>5078.3826999999992</c:v>
                </c:pt>
                <c:pt idx="3979">
                  <c:v>5079.6389999999992</c:v>
                </c:pt>
                <c:pt idx="3980">
                  <c:v>5080.8952999999992</c:v>
                </c:pt>
                <c:pt idx="3981">
                  <c:v>5082.1515999999992</c:v>
                </c:pt>
                <c:pt idx="3982">
                  <c:v>5083.4078999999992</c:v>
                </c:pt>
                <c:pt idx="3983">
                  <c:v>5084.6641999999993</c:v>
                </c:pt>
                <c:pt idx="3984">
                  <c:v>5085.9204999999993</c:v>
                </c:pt>
                <c:pt idx="3985">
                  <c:v>5087.1767999999993</c:v>
                </c:pt>
                <c:pt idx="3986">
                  <c:v>5088.4330999999993</c:v>
                </c:pt>
                <c:pt idx="3987">
                  <c:v>5089.6893999999993</c:v>
                </c:pt>
                <c:pt idx="3988">
                  <c:v>5090.9456999999993</c:v>
                </c:pt>
                <c:pt idx="3989">
                  <c:v>5092.2019999999993</c:v>
                </c:pt>
                <c:pt idx="3990">
                  <c:v>5093.4582999999993</c:v>
                </c:pt>
                <c:pt idx="3991">
                  <c:v>5094.7145999999993</c:v>
                </c:pt>
                <c:pt idx="3992">
                  <c:v>5095.9708999999993</c:v>
                </c:pt>
                <c:pt idx="3993">
                  <c:v>5097.2271999999994</c:v>
                </c:pt>
                <c:pt idx="3994">
                  <c:v>5098.4834999999994</c:v>
                </c:pt>
                <c:pt idx="3995">
                  <c:v>5099.7397999999994</c:v>
                </c:pt>
                <c:pt idx="3996">
                  <c:v>5100.9960999999994</c:v>
                </c:pt>
                <c:pt idx="3997">
                  <c:v>5102.2523999999994</c:v>
                </c:pt>
                <c:pt idx="3998">
                  <c:v>5103.5086999999994</c:v>
                </c:pt>
                <c:pt idx="3999">
                  <c:v>5104.7649999999994</c:v>
                </c:pt>
                <c:pt idx="4000">
                  <c:v>5106.0212999999994</c:v>
                </c:pt>
                <c:pt idx="4001">
                  <c:v>5107.2775999999994</c:v>
                </c:pt>
                <c:pt idx="4002">
                  <c:v>5108.5338999999994</c:v>
                </c:pt>
                <c:pt idx="4003">
                  <c:v>5109.7901999999995</c:v>
                </c:pt>
                <c:pt idx="4004">
                  <c:v>5111.0464999999995</c:v>
                </c:pt>
                <c:pt idx="4005">
                  <c:v>5112.3027999999995</c:v>
                </c:pt>
                <c:pt idx="4006">
                  <c:v>5113.5590999999995</c:v>
                </c:pt>
                <c:pt idx="4007">
                  <c:v>5114.8153999999995</c:v>
                </c:pt>
                <c:pt idx="4008">
                  <c:v>5116.0716999999995</c:v>
                </c:pt>
                <c:pt idx="4009">
                  <c:v>5117.3279999999995</c:v>
                </c:pt>
                <c:pt idx="4010">
                  <c:v>5118.5842999999995</c:v>
                </c:pt>
                <c:pt idx="4011">
                  <c:v>5119.8405999999995</c:v>
                </c:pt>
                <c:pt idx="4012">
                  <c:v>5121.0968999999996</c:v>
                </c:pt>
                <c:pt idx="4013">
                  <c:v>5122.3531999999996</c:v>
                </c:pt>
                <c:pt idx="4014">
                  <c:v>5123.6094999999996</c:v>
                </c:pt>
                <c:pt idx="4015">
                  <c:v>5124.8657999999996</c:v>
                </c:pt>
                <c:pt idx="4016">
                  <c:v>5126.1220999999996</c:v>
                </c:pt>
                <c:pt idx="4017">
                  <c:v>5127.3783999999996</c:v>
                </c:pt>
                <c:pt idx="4018">
                  <c:v>5128.6346999999996</c:v>
                </c:pt>
                <c:pt idx="4019">
                  <c:v>5129.8909999999996</c:v>
                </c:pt>
                <c:pt idx="4020">
                  <c:v>5131.1472999999996</c:v>
                </c:pt>
                <c:pt idx="4021">
                  <c:v>5132.4035999999996</c:v>
                </c:pt>
                <c:pt idx="4022">
                  <c:v>5133.6598999999997</c:v>
                </c:pt>
                <c:pt idx="4023">
                  <c:v>5134.9161999999997</c:v>
                </c:pt>
                <c:pt idx="4024">
                  <c:v>5136.1724999999997</c:v>
                </c:pt>
                <c:pt idx="4025">
                  <c:v>5137.4287999999997</c:v>
                </c:pt>
                <c:pt idx="4026">
                  <c:v>5138.6850999999997</c:v>
                </c:pt>
                <c:pt idx="4027">
                  <c:v>5139.9413999999997</c:v>
                </c:pt>
                <c:pt idx="4028">
                  <c:v>5141.1976999999997</c:v>
                </c:pt>
                <c:pt idx="4029">
                  <c:v>5142.4539999999997</c:v>
                </c:pt>
                <c:pt idx="4030">
                  <c:v>5143.7102999999997</c:v>
                </c:pt>
                <c:pt idx="4031">
                  <c:v>5144.9665999999997</c:v>
                </c:pt>
                <c:pt idx="4032">
                  <c:v>5146.2228999999998</c:v>
                </c:pt>
                <c:pt idx="4033">
                  <c:v>5147.4791999999998</c:v>
                </c:pt>
                <c:pt idx="4034">
                  <c:v>5148.7354999999998</c:v>
                </c:pt>
                <c:pt idx="4035">
                  <c:v>5149.9917999999998</c:v>
                </c:pt>
                <c:pt idx="4036">
                  <c:v>5151.2480999999998</c:v>
                </c:pt>
                <c:pt idx="4037">
                  <c:v>5152.5043999999998</c:v>
                </c:pt>
                <c:pt idx="4038">
                  <c:v>5153.7606999999998</c:v>
                </c:pt>
                <c:pt idx="4039">
                  <c:v>5155.0169999999998</c:v>
                </c:pt>
                <c:pt idx="4040">
                  <c:v>5156.2732999999998</c:v>
                </c:pt>
                <c:pt idx="4041">
                  <c:v>5157.5295999999998</c:v>
                </c:pt>
                <c:pt idx="4042">
                  <c:v>5158.7858999999999</c:v>
                </c:pt>
                <c:pt idx="4043">
                  <c:v>5160.0421999999999</c:v>
                </c:pt>
                <c:pt idx="4044">
                  <c:v>5161.2984999999999</c:v>
                </c:pt>
                <c:pt idx="4045">
                  <c:v>5162.5547999999999</c:v>
                </c:pt>
                <c:pt idx="4046">
                  <c:v>5163.8110999999999</c:v>
                </c:pt>
                <c:pt idx="4047">
                  <c:v>5165.0673999999999</c:v>
                </c:pt>
                <c:pt idx="4048">
                  <c:v>5166.3236999999999</c:v>
                </c:pt>
                <c:pt idx="4049">
                  <c:v>5167.58</c:v>
                </c:pt>
                <c:pt idx="4050">
                  <c:v>5168.8362999999999</c:v>
                </c:pt>
                <c:pt idx="4051">
                  <c:v>5170.092599999999</c:v>
                </c:pt>
                <c:pt idx="4052">
                  <c:v>5171.348899999999</c:v>
                </c:pt>
                <c:pt idx="4053">
                  <c:v>5172.6051999999991</c:v>
                </c:pt>
                <c:pt idx="4054">
                  <c:v>5173.8614999999991</c:v>
                </c:pt>
                <c:pt idx="4055">
                  <c:v>5175.1177999999991</c:v>
                </c:pt>
                <c:pt idx="4056">
                  <c:v>5176.3740999999991</c:v>
                </c:pt>
                <c:pt idx="4057">
                  <c:v>5177.6303999999991</c:v>
                </c:pt>
                <c:pt idx="4058">
                  <c:v>5178.8866999999991</c:v>
                </c:pt>
                <c:pt idx="4059">
                  <c:v>5180.1429999999991</c:v>
                </c:pt>
                <c:pt idx="4060">
                  <c:v>5181.3992999999991</c:v>
                </c:pt>
                <c:pt idx="4061">
                  <c:v>5182.6555999999991</c:v>
                </c:pt>
                <c:pt idx="4062">
                  <c:v>5183.9118999999992</c:v>
                </c:pt>
                <c:pt idx="4063">
                  <c:v>5185.1681999999992</c:v>
                </c:pt>
                <c:pt idx="4064">
                  <c:v>5186.4244999999992</c:v>
                </c:pt>
                <c:pt idx="4065">
                  <c:v>5187.6807999999992</c:v>
                </c:pt>
                <c:pt idx="4066">
                  <c:v>5188.9370999999992</c:v>
                </c:pt>
                <c:pt idx="4067">
                  <c:v>5190.1933999999992</c:v>
                </c:pt>
                <c:pt idx="4068">
                  <c:v>5191.4496999999992</c:v>
                </c:pt>
                <c:pt idx="4069">
                  <c:v>5192.7059999999992</c:v>
                </c:pt>
                <c:pt idx="4070">
                  <c:v>5193.9622999999992</c:v>
                </c:pt>
                <c:pt idx="4071">
                  <c:v>5195.2185999999992</c:v>
                </c:pt>
                <c:pt idx="4072">
                  <c:v>5196.4748999999993</c:v>
                </c:pt>
                <c:pt idx="4073">
                  <c:v>5197.7311999999993</c:v>
                </c:pt>
                <c:pt idx="4074">
                  <c:v>5198.9874999999993</c:v>
                </c:pt>
                <c:pt idx="4075">
                  <c:v>5200.2437999999993</c:v>
                </c:pt>
                <c:pt idx="4076">
                  <c:v>5201.5000999999993</c:v>
                </c:pt>
                <c:pt idx="4077">
                  <c:v>5202.7563999999993</c:v>
                </c:pt>
                <c:pt idx="4078">
                  <c:v>5204.0126999999993</c:v>
                </c:pt>
                <c:pt idx="4079">
                  <c:v>5205.2689999999993</c:v>
                </c:pt>
                <c:pt idx="4080">
                  <c:v>5206.5252999999993</c:v>
                </c:pt>
                <c:pt idx="4081">
                  <c:v>5207.7815999999993</c:v>
                </c:pt>
                <c:pt idx="4082">
                  <c:v>5209.0378999999994</c:v>
                </c:pt>
                <c:pt idx="4083">
                  <c:v>5210.2941999999994</c:v>
                </c:pt>
                <c:pt idx="4084">
                  <c:v>5211.5504999999994</c:v>
                </c:pt>
                <c:pt idx="4085">
                  <c:v>5212.8067999999994</c:v>
                </c:pt>
                <c:pt idx="4086">
                  <c:v>5214.0630999999994</c:v>
                </c:pt>
                <c:pt idx="4087">
                  <c:v>5215.3193999999994</c:v>
                </c:pt>
                <c:pt idx="4088">
                  <c:v>5216.5756999999994</c:v>
                </c:pt>
                <c:pt idx="4089">
                  <c:v>5217.8319999999994</c:v>
                </c:pt>
                <c:pt idx="4090">
                  <c:v>5219.0882999999994</c:v>
                </c:pt>
                <c:pt idx="4091">
                  <c:v>5220.3445999999994</c:v>
                </c:pt>
                <c:pt idx="4092">
                  <c:v>5221.6008999999995</c:v>
                </c:pt>
                <c:pt idx="4093">
                  <c:v>5222.8571999999995</c:v>
                </c:pt>
                <c:pt idx="4094">
                  <c:v>5224.1134999999995</c:v>
                </c:pt>
                <c:pt idx="4095">
                  <c:v>5225.3697999999995</c:v>
                </c:pt>
                <c:pt idx="4096">
                  <c:v>5226.6260999999995</c:v>
                </c:pt>
                <c:pt idx="4097">
                  <c:v>5227.8823999999995</c:v>
                </c:pt>
                <c:pt idx="4098">
                  <c:v>5229.1386999999995</c:v>
                </c:pt>
                <c:pt idx="4099">
                  <c:v>5230.3949999999995</c:v>
                </c:pt>
                <c:pt idx="4100">
                  <c:v>5231.6512999999995</c:v>
                </c:pt>
                <c:pt idx="4101">
                  <c:v>5232.9075999999995</c:v>
                </c:pt>
                <c:pt idx="4102">
                  <c:v>5234.1638999999996</c:v>
                </c:pt>
                <c:pt idx="4103">
                  <c:v>5235.4201999999996</c:v>
                </c:pt>
                <c:pt idx="4104">
                  <c:v>5236.6764999999996</c:v>
                </c:pt>
                <c:pt idx="4105">
                  <c:v>5237.9327999999996</c:v>
                </c:pt>
                <c:pt idx="4106">
                  <c:v>5239.1890999999996</c:v>
                </c:pt>
                <c:pt idx="4107">
                  <c:v>5240.4453999999996</c:v>
                </c:pt>
                <c:pt idx="4108">
                  <c:v>5241.7016999999996</c:v>
                </c:pt>
                <c:pt idx="4109">
                  <c:v>5242.9579999999996</c:v>
                </c:pt>
                <c:pt idx="4110">
                  <c:v>5244.2142999999996</c:v>
                </c:pt>
                <c:pt idx="4111">
                  <c:v>5245.4705999999996</c:v>
                </c:pt>
                <c:pt idx="4112">
                  <c:v>5246.7268999999997</c:v>
                </c:pt>
                <c:pt idx="4113">
                  <c:v>5247.9831999999997</c:v>
                </c:pt>
                <c:pt idx="4114">
                  <c:v>5249.2394999999997</c:v>
                </c:pt>
                <c:pt idx="4115">
                  <c:v>5250.4957999999997</c:v>
                </c:pt>
                <c:pt idx="4116">
                  <c:v>5251.7520999999997</c:v>
                </c:pt>
                <c:pt idx="4117">
                  <c:v>5253.0083999999997</c:v>
                </c:pt>
                <c:pt idx="4118">
                  <c:v>5254.2646999999997</c:v>
                </c:pt>
                <c:pt idx="4119">
                  <c:v>5255.5209999999997</c:v>
                </c:pt>
                <c:pt idx="4120">
                  <c:v>5256.7772999999997</c:v>
                </c:pt>
                <c:pt idx="4121">
                  <c:v>5258.0335999999998</c:v>
                </c:pt>
                <c:pt idx="4122">
                  <c:v>5259.2898999999998</c:v>
                </c:pt>
                <c:pt idx="4123">
                  <c:v>5260.5461999999998</c:v>
                </c:pt>
                <c:pt idx="4124">
                  <c:v>5261.8024999999998</c:v>
                </c:pt>
                <c:pt idx="4125">
                  <c:v>5263.0587999999998</c:v>
                </c:pt>
                <c:pt idx="4126">
                  <c:v>5264.3150999999998</c:v>
                </c:pt>
                <c:pt idx="4127">
                  <c:v>5265.5713999999998</c:v>
                </c:pt>
                <c:pt idx="4128">
                  <c:v>5266.8276999999998</c:v>
                </c:pt>
                <c:pt idx="4129">
                  <c:v>5268.0839999999998</c:v>
                </c:pt>
                <c:pt idx="4130">
                  <c:v>5269.3402999999998</c:v>
                </c:pt>
                <c:pt idx="4131">
                  <c:v>5270.5965999999999</c:v>
                </c:pt>
                <c:pt idx="4132">
                  <c:v>5271.8528999999999</c:v>
                </c:pt>
                <c:pt idx="4133">
                  <c:v>5273.1091999999999</c:v>
                </c:pt>
                <c:pt idx="4134">
                  <c:v>5274.3654999999999</c:v>
                </c:pt>
                <c:pt idx="4135">
                  <c:v>5275.6217999999999</c:v>
                </c:pt>
                <c:pt idx="4136">
                  <c:v>5276.8780999999999</c:v>
                </c:pt>
                <c:pt idx="4137">
                  <c:v>5278.1343999999999</c:v>
                </c:pt>
                <c:pt idx="4138">
                  <c:v>5279.3906999999999</c:v>
                </c:pt>
                <c:pt idx="4139">
                  <c:v>5280.6469999999999</c:v>
                </c:pt>
                <c:pt idx="4140">
                  <c:v>5281.903299999999</c:v>
                </c:pt>
                <c:pt idx="4141">
                  <c:v>5283.159599999999</c:v>
                </c:pt>
                <c:pt idx="4142">
                  <c:v>5284.4158999999991</c:v>
                </c:pt>
                <c:pt idx="4143">
                  <c:v>5285.6721999999991</c:v>
                </c:pt>
                <c:pt idx="4144">
                  <c:v>5286.9284999999991</c:v>
                </c:pt>
                <c:pt idx="4145">
                  <c:v>5288.1847999999991</c:v>
                </c:pt>
                <c:pt idx="4146">
                  <c:v>5289.4410999999991</c:v>
                </c:pt>
                <c:pt idx="4147">
                  <c:v>5290.6973999999991</c:v>
                </c:pt>
                <c:pt idx="4148">
                  <c:v>5291.9536999999991</c:v>
                </c:pt>
                <c:pt idx="4149">
                  <c:v>5293.2099999999991</c:v>
                </c:pt>
                <c:pt idx="4150">
                  <c:v>5294.4662999999991</c:v>
                </c:pt>
                <c:pt idx="4151">
                  <c:v>5295.7225999999991</c:v>
                </c:pt>
                <c:pt idx="4152">
                  <c:v>5296.9788999999992</c:v>
                </c:pt>
                <c:pt idx="4153">
                  <c:v>5298.2351999999992</c:v>
                </c:pt>
                <c:pt idx="4154">
                  <c:v>5299.4914999999992</c:v>
                </c:pt>
                <c:pt idx="4155">
                  <c:v>5300.7477999999992</c:v>
                </c:pt>
                <c:pt idx="4156">
                  <c:v>5302.0040999999992</c:v>
                </c:pt>
                <c:pt idx="4157">
                  <c:v>5303.2603999999992</c:v>
                </c:pt>
                <c:pt idx="4158">
                  <c:v>5304.5166999999992</c:v>
                </c:pt>
                <c:pt idx="4159">
                  <c:v>5305.7729999999992</c:v>
                </c:pt>
                <c:pt idx="4160">
                  <c:v>5307.0292999999992</c:v>
                </c:pt>
                <c:pt idx="4161">
                  <c:v>5308.2855999999992</c:v>
                </c:pt>
                <c:pt idx="4162">
                  <c:v>5309.5418999999993</c:v>
                </c:pt>
                <c:pt idx="4163">
                  <c:v>5310.7981999999993</c:v>
                </c:pt>
                <c:pt idx="4164">
                  <c:v>5312.0544999999993</c:v>
                </c:pt>
                <c:pt idx="4165">
                  <c:v>5313.3107999999993</c:v>
                </c:pt>
                <c:pt idx="4166">
                  <c:v>5314.5670999999993</c:v>
                </c:pt>
                <c:pt idx="4167">
                  <c:v>5315.8233999999993</c:v>
                </c:pt>
                <c:pt idx="4168">
                  <c:v>5317.0796999999993</c:v>
                </c:pt>
                <c:pt idx="4169">
                  <c:v>5318.3359999999993</c:v>
                </c:pt>
                <c:pt idx="4170">
                  <c:v>5319.5922999999993</c:v>
                </c:pt>
                <c:pt idx="4171">
                  <c:v>5320.8485999999994</c:v>
                </c:pt>
                <c:pt idx="4172">
                  <c:v>5322.1048999999994</c:v>
                </c:pt>
                <c:pt idx="4173">
                  <c:v>5323.3611999999994</c:v>
                </c:pt>
                <c:pt idx="4174">
                  <c:v>5324.6174999999994</c:v>
                </c:pt>
                <c:pt idx="4175">
                  <c:v>5325.8737999999994</c:v>
                </c:pt>
                <c:pt idx="4176">
                  <c:v>5327.1300999999994</c:v>
                </c:pt>
                <c:pt idx="4177">
                  <c:v>5328.3863999999994</c:v>
                </c:pt>
                <c:pt idx="4178">
                  <c:v>5329.6426999999994</c:v>
                </c:pt>
                <c:pt idx="4179">
                  <c:v>5330.8989999999994</c:v>
                </c:pt>
                <c:pt idx="4180">
                  <c:v>5332.1552999999994</c:v>
                </c:pt>
                <c:pt idx="4181">
                  <c:v>5333.4115999999995</c:v>
                </c:pt>
                <c:pt idx="4182">
                  <c:v>5334.6678999999995</c:v>
                </c:pt>
                <c:pt idx="4183">
                  <c:v>5335.9241999999995</c:v>
                </c:pt>
                <c:pt idx="4184">
                  <c:v>5337.1804999999995</c:v>
                </c:pt>
                <c:pt idx="4185">
                  <c:v>5338.4367999999995</c:v>
                </c:pt>
                <c:pt idx="4186">
                  <c:v>5339.6930999999995</c:v>
                </c:pt>
                <c:pt idx="4187">
                  <c:v>5340.9493999999995</c:v>
                </c:pt>
                <c:pt idx="4188">
                  <c:v>5342.2056999999995</c:v>
                </c:pt>
                <c:pt idx="4189">
                  <c:v>5343.4619999999995</c:v>
                </c:pt>
                <c:pt idx="4190">
                  <c:v>5344.7182999999995</c:v>
                </c:pt>
                <c:pt idx="4191">
                  <c:v>5345.9745999999996</c:v>
                </c:pt>
                <c:pt idx="4192">
                  <c:v>5347.2308999999996</c:v>
                </c:pt>
                <c:pt idx="4193">
                  <c:v>5348.4871999999996</c:v>
                </c:pt>
                <c:pt idx="4194">
                  <c:v>5349.7434999999996</c:v>
                </c:pt>
                <c:pt idx="4195">
                  <c:v>5350.9997999999996</c:v>
                </c:pt>
                <c:pt idx="4196">
                  <c:v>5352.2560999999996</c:v>
                </c:pt>
                <c:pt idx="4197">
                  <c:v>5353.5123999999996</c:v>
                </c:pt>
                <c:pt idx="4198">
                  <c:v>5354.7686999999996</c:v>
                </c:pt>
                <c:pt idx="4199">
                  <c:v>5356.0249999999996</c:v>
                </c:pt>
                <c:pt idx="4200">
                  <c:v>5357.2812999999996</c:v>
                </c:pt>
                <c:pt idx="4201">
                  <c:v>5358.5375999999997</c:v>
                </c:pt>
                <c:pt idx="4202">
                  <c:v>5359.7938999999997</c:v>
                </c:pt>
                <c:pt idx="4203">
                  <c:v>5361.0501999999997</c:v>
                </c:pt>
                <c:pt idx="4204">
                  <c:v>5362.3064999999997</c:v>
                </c:pt>
                <c:pt idx="4205">
                  <c:v>5363.5627999999997</c:v>
                </c:pt>
                <c:pt idx="4206">
                  <c:v>5364.8190999999997</c:v>
                </c:pt>
                <c:pt idx="4207">
                  <c:v>5366.0753999999997</c:v>
                </c:pt>
                <c:pt idx="4208">
                  <c:v>5367.3316999999997</c:v>
                </c:pt>
                <c:pt idx="4209">
                  <c:v>5368.5879999999997</c:v>
                </c:pt>
                <c:pt idx="4210">
                  <c:v>5369.8442999999997</c:v>
                </c:pt>
                <c:pt idx="4211">
                  <c:v>5371.1005999999998</c:v>
                </c:pt>
                <c:pt idx="4212">
                  <c:v>5372.3568999999998</c:v>
                </c:pt>
                <c:pt idx="4213">
                  <c:v>5373.6131999999998</c:v>
                </c:pt>
                <c:pt idx="4214">
                  <c:v>5374.8694999999998</c:v>
                </c:pt>
                <c:pt idx="4215">
                  <c:v>5376.1257999999998</c:v>
                </c:pt>
                <c:pt idx="4216">
                  <c:v>5377.3820999999998</c:v>
                </c:pt>
                <c:pt idx="4217">
                  <c:v>5378.6383999999998</c:v>
                </c:pt>
                <c:pt idx="4218">
                  <c:v>5379.8946999999998</c:v>
                </c:pt>
                <c:pt idx="4219">
                  <c:v>5381.1509999999998</c:v>
                </c:pt>
                <c:pt idx="4220">
                  <c:v>5382.4072999999999</c:v>
                </c:pt>
                <c:pt idx="4221">
                  <c:v>5383.6635999999999</c:v>
                </c:pt>
                <c:pt idx="4222">
                  <c:v>5384.9198999999999</c:v>
                </c:pt>
                <c:pt idx="4223">
                  <c:v>5386.1761999999999</c:v>
                </c:pt>
                <c:pt idx="4224">
                  <c:v>5387.4324999999999</c:v>
                </c:pt>
                <c:pt idx="4225">
                  <c:v>5388.6887999999999</c:v>
                </c:pt>
                <c:pt idx="4226">
                  <c:v>5389.9450999999999</c:v>
                </c:pt>
                <c:pt idx="4227">
                  <c:v>5391.2013999999999</c:v>
                </c:pt>
                <c:pt idx="4228">
                  <c:v>5392.4576999999999</c:v>
                </c:pt>
                <c:pt idx="4229">
                  <c:v>5393.713999999999</c:v>
                </c:pt>
                <c:pt idx="4230">
                  <c:v>5394.970299999999</c:v>
                </c:pt>
                <c:pt idx="4231">
                  <c:v>5396.2265999999991</c:v>
                </c:pt>
                <c:pt idx="4232">
                  <c:v>5397.4828999999991</c:v>
                </c:pt>
                <c:pt idx="4233">
                  <c:v>5398.7391999999991</c:v>
                </c:pt>
                <c:pt idx="4234">
                  <c:v>5399.9954999999991</c:v>
                </c:pt>
                <c:pt idx="4235">
                  <c:v>5401.2517999999991</c:v>
                </c:pt>
                <c:pt idx="4236">
                  <c:v>5402.5080999999991</c:v>
                </c:pt>
                <c:pt idx="4237">
                  <c:v>5403.7643999999991</c:v>
                </c:pt>
                <c:pt idx="4238">
                  <c:v>5405.0206999999991</c:v>
                </c:pt>
                <c:pt idx="4239">
                  <c:v>5406.2769999999991</c:v>
                </c:pt>
                <c:pt idx="4240">
                  <c:v>5407.5332999999991</c:v>
                </c:pt>
                <c:pt idx="4241">
                  <c:v>5408.7895999999992</c:v>
                </c:pt>
                <c:pt idx="4242">
                  <c:v>5410.0458999999992</c:v>
                </c:pt>
                <c:pt idx="4243">
                  <c:v>5411.3021999999992</c:v>
                </c:pt>
                <c:pt idx="4244">
                  <c:v>5412.5584999999992</c:v>
                </c:pt>
                <c:pt idx="4245">
                  <c:v>5413.8147999999992</c:v>
                </c:pt>
                <c:pt idx="4246">
                  <c:v>5415.0710999999992</c:v>
                </c:pt>
                <c:pt idx="4247">
                  <c:v>5416.3273999999992</c:v>
                </c:pt>
                <c:pt idx="4248">
                  <c:v>5417.5836999999992</c:v>
                </c:pt>
                <c:pt idx="4249">
                  <c:v>5418.8399999999992</c:v>
                </c:pt>
                <c:pt idx="4250">
                  <c:v>5420.0962999999992</c:v>
                </c:pt>
                <c:pt idx="4251">
                  <c:v>5421.3525999999993</c:v>
                </c:pt>
                <c:pt idx="4252">
                  <c:v>5422.6088999999993</c:v>
                </c:pt>
                <c:pt idx="4253">
                  <c:v>5423.8651999999993</c:v>
                </c:pt>
                <c:pt idx="4254">
                  <c:v>5425.1214999999993</c:v>
                </c:pt>
                <c:pt idx="4255">
                  <c:v>5426.3777999999993</c:v>
                </c:pt>
                <c:pt idx="4256">
                  <c:v>5427.6340999999993</c:v>
                </c:pt>
                <c:pt idx="4257">
                  <c:v>5428.8903999999993</c:v>
                </c:pt>
                <c:pt idx="4258">
                  <c:v>5430.1466999999993</c:v>
                </c:pt>
                <c:pt idx="4259">
                  <c:v>5431.4029999999993</c:v>
                </c:pt>
                <c:pt idx="4260">
                  <c:v>5432.6592999999993</c:v>
                </c:pt>
                <c:pt idx="4261">
                  <c:v>5433.9155999999994</c:v>
                </c:pt>
                <c:pt idx="4262">
                  <c:v>5435.1718999999994</c:v>
                </c:pt>
                <c:pt idx="4263">
                  <c:v>5436.4281999999994</c:v>
                </c:pt>
                <c:pt idx="4264">
                  <c:v>5437.6844999999994</c:v>
                </c:pt>
                <c:pt idx="4265">
                  <c:v>5438.9407999999994</c:v>
                </c:pt>
                <c:pt idx="4266">
                  <c:v>5440.1970999999994</c:v>
                </c:pt>
                <c:pt idx="4267">
                  <c:v>5441.4533999999994</c:v>
                </c:pt>
                <c:pt idx="4268">
                  <c:v>5442.7096999999994</c:v>
                </c:pt>
                <c:pt idx="4269">
                  <c:v>5443.9659999999994</c:v>
                </c:pt>
                <c:pt idx="4270">
                  <c:v>5445.2222999999994</c:v>
                </c:pt>
                <c:pt idx="4271">
                  <c:v>5446.4785999999995</c:v>
                </c:pt>
                <c:pt idx="4272">
                  <c:v>5447.7348999999995</c:v>
                </c:pt>
                <c:pt idx="4273">
                  <c:v>5448.9911999999995</c:v>
                </c:pt>
                <c:pt idx="4274">
                  <c:v>5450.2474999999995</c:v>
                </c:pt>
                <c:pt idx="4275">
                  <c:v>5451.5037999999995</c:v>
                </c:pt>
                <c:pt idx="4276">
                  <c:v>5452.7600999999995</c:v>
                </c:pt>
                <c:pt idx="4277">
                  <c:v>5454.0163999999995</c:v>
                </c:pt>
                <c:pt idx="4278">
                  <c:v>5455.2726999999995</c:v>
                </c:pt>
                <c:pt idx="4279">
                  <c:v>5456.5289999999995</c:v>
                </c:pt>
                <c:pt idx="4280">
                  <c:v>5457.7852999999996</c:v>
                </c:pt>
                <c:pt idx="4281">
                  <c:v>5459.0415999999996</c:v>
                </c:pt>
                <c:pt idx="4282">
                  <c:v>5460.2978999999996</c:v>
                </c:pt>
                <c:pt idx="4283">
                  <c:v>5461.5541999999996</c:v>
                </c:pt>
                <c:pt idx="4284">
                  <c:v>5462.8104999999996</c:v>
                </c:pt>
                <c:pt idx="4285">
                  <c:v>5464.0667999999996</c:v>
                </c:pt>
                <c:pt idx="4286">
                  <c:v>5465.3230999999996</c:v>
                </c:pt>
                <c:pt idx="4287">
                  <c:v>5466.5793999999996</c:v>
                </c:pt>
                <c:pt idx="4288">
                  <c:v>5467.8356999999996</c:v>
                </c:pt>
                <c:pt idx="4289">
                  <c:v>5469.0919999999996</c:v>
                </c:pt>
                <c:pt idx="4290">
                  <c:v>5470.3482999999997</c:v>
                </c:pt>
                <c:pt idx="4291">
                  <c:v>5471.6045999999997</c:v>
                </c:pt>
                <c:pt idx="4292">
                  <c:v>5472.8608999999997</c:v>
                </c:pt>
                <c:pt idx="4293">
                  <c:v>5474.1171999999997</c:v>
                </c:pt>
                <c:pt idx="4294">
                  <c:v>5475.3734999999997</c:v>
                </c:pt>
                <c:pt idx="4295">
                  <c:v>5476.6297999999997</c:v>
                </c:pt>
                <c:pt idx="4296">
                  <c:v>5477.8860999999997</c:v>
                </c:pt>
                <c:pt idx="4297">
                  <c:v>5479.1423999999997</c:v>
                </c:pt>
                <c:pt idx="4298">
                  <c:v>5480.3986999999997</c:v>
                </c:pt>
                <c:pt idx="4299">
                  <c:v>5481.6549999999997</c:v>
                </c:pt>
                <c:pt idx="4300">
                  <c:v>5482.9112999999998</c:v>
                </c:pt>
                <c:pt idx="4301">
                  <c:v>5484.1675999999998</c:v>
                </c:pt>
                <c:pt idx="4302">
                  <c:v>5485.4238999999998</c:v>
                </c:pt>
                <c:pt idx="4303">
                  <c:v>5486.6801999999998</c:v>
                </c:pt>
                <c:pt idx="4304">
                  <c:v>5487.9364999999998</c:v>
                </c:pt>
                <c:pt idx="4305">
                  <c:v>5489.1927999999998</c:v>
                </c:pt>
                <c:pt idx="4306">
                  <c:v>5490.4490999999998</c:v>
                </c:pt>
                <c:pt idx="4307">
                  <c:v>5491.7053999999998</c:v>
                </c:pt>
                <c:pt idx="4308">
                  <c:v>5492.9616999999998</c:v>
                </c:pt>
                <c:pt idx="4309">
                  <c:v>5494.2179999999998</c:v>
                </c:pt>
                <c:pt idx="4310">
                  <c:v>5495.4742999999999</c:v>
                </c:pt>
                <c:pt idx="4311">
                  <c:v>5496.7305999999999</c:v>
                </c:pt>
                <c:pt idx="4312">
                  <c:v>5497.9868999999999</c:v>
                </c:pt>
                <c:pt idx="4313">
                  <c:v>5499.2431999999999</c:v>
                </c:pt>
                <c:pt idx="4314">
                  <c:v>5500.4994999999999</c:v>
                </c:pt>
                <c:pt idx="4315">
                  <c:v>5501.7557999999999</c:v>
                </c:pt>
                <c:pt idx="4316">
                  <c:v>5503.0120999999999</c:v>
                </c:pt>
                <c:pt idx="4317">
                  <c:v>5504.2683999999999</c:v>
                </c:pt>
                <c:pt idx="4318">
                  <c:v>5505.524699999999</c:v>
                </c:pt>
                <c:pt idx="4319">
                  <c:v>5506.780999999999</c:v>
                </c:pt>
                <c:pt idx="4320">
                  <c:v>5508.037299999999</c:v>
                </c:pt>
                <c:pt idx="4321">
                  <c:v>5509.2935999999991</c:v>
                </c:pt>
                <c:pt idx="4322">
                  <c:v>5510.5498999999991</c:v>
                </c:pt>
                <c:pt idx="4323">
                  <c:v>5511.8061999999991</c:v>
                </c:pt>
                <c:pt idx="4324">
                  <c:v>5513.0624999999991</c:v>
                </c:pt>
                <c:pt idx="4325">
                  <c:v>5514.3187999999991</c:v>
                </c:pt>
                <c:pt idx="4326">
                  <c:v>5515.5750999999991</c:v>
                </c:pt>
                <c:pt idx="4327">
                  <c:v>5516.8313999999991</c:v>
                </c:pt>
                <c:pt idx="4328">
                  <c:v>5518.0876999999991</c:v>
                </c:pt>
                <c:pt idx="4329">
                  <c:v>5519.3439999999991</c:v>
                </c:pt>
                <c:pt idx="4330">
                  <c:v>5520.6002999999992</c:v>
                </c:pt>
                <c:pt idx="4331">
                  <c:v>5521.8565999999992</c:v>
                </c:pt>
                <c:pt idx="4332">
                  <c:v>5523.1128999999992</c:v>
                </c:pt>
                <c:pt idx="4333">
                  <c:v>5524.3691999999992</c:v>
                </c:pt>
                <c:pt idx="4334">
                  <c:v>5525.6254999999992</c:v>
                </c:pt>
                <c:pt idx="4335">
                  <c:v>5526.8817999999992</c:v>
                </c:pt>
                <c:pt idx="4336">
                  <c:v>5528.1380999999992</c:v>
                </c:pt>
                <c:pt idx="4337">
                  <c:v>5529.3943999999992</c:v>
                </c:pt>
                <c:pt idx="4338">
                  <c:v>5530.6506999999992</c:v>
                </c:pt>
                <c:pt idx="4339">
                  <c:v>5531.9069999999992</c:v>
                </c:pt>
                <c:pt idx="4340">
                  <c:v>5533.1632999999993</c:v>
                </c:pt>
                <c:pt idx="4341">
                  <c:v>5534.4195999999993</c:v>
                </c:pt>
                <c:pt idx="4342">
                  <c:v>5535.6758999999993</c:v>
                </c:pt>
                <c:pt idx="4343">
                  <c:v>5536.9321999999993</c:v>
                </c:pt>
                <c:pt idx="4344">
                  <c:v>5538.1884999999993</c:v>
                </c:pt>
                <c:pt idx="4345">
                  <c:v>5539.4447999999993</c:v>
                </c:pt>
                <c:pt idx="4346">
                  <c:v>5540.7010999999993</c:v>
                </c:pt>
                <c:pt idx="4347">
                  <c:v>5541.9573999999993</c:v>
                </c:pt>
                <c:pt idx="4348">
                  <c:v>5543.2136999999993</c:v>
                </c:pt>
                <c:pt idx="4349">
                  <c:v>5544.4699999999993</c:v>
                </c:pt>
                <c:pt idx="4350">
                  <c:v>5545.7262999999994</c:v>
                </c:pt>
                <c:pt idx="4351">
                  <c:v>5546.9825999999994</c:v>
                </c:pt>
                <c:pt idx="4352">
                  <c:v>5548.2388999999994</c:v>
                </c:pt>
                <c:pt idx="4353">
                  <c:v>5549.4951999999994</c:v>
                </c:pt>
                <c:pt idx="4354">
                  <c:v>5550.7514999999994</c:v>
                </c:pt>
                <c:pt idx="4355">
                  <c:v>5552.0077999999994</c:v>
                </c:pt>
                <c:pt idx="4356">
                  <c:v>5553.2640999999994</c:v>
                </c:pt>
                <c:pt idx="4357">
                  <c:v>5554.5203999999994</c:v>
                </c:pt>
                <c:pt idx="4358">
                  <c:v>5555.7766999999994</c:v>
                </c:pt>
                <c:pt idx="4359">
                  <c:v>5557.0329999999994</c:v>
                </c:pt>
                <c:pt idx="4360">
                  <c:v>5558.2892999999995</c:v>
                </c:pt>
                <c:pt idx="4361">
                  <c:v>5559.5455999999995</c:v>
                </c:pt>
                <c:pt idx="4362">
                  <c:v>5560.8018999999995</c:v>
                </c:pt>
                <c:pt idx="4363">
                  <c:v>5562.0581999999995</c:v>
                </c:pt>
                <c:pt idx="4364">
                  <c:v>5563.3144999999995</c:v>
                </c:pt>
                <c:pt idx="4365">
                  <c:v>5564.5707999999995</c:v>
                </c:pt>
                <c:pt idx="4366">
                  <c:v>5565.8270999999995</c:v>
                </c:pt>
                <c:pt idx="4367">
                  <c:v>5567.0833999999995</c:v>
                </c:pt>
                <c:pt idx="4368">
                  <c:v>5568.3396999999995</c:v>
                </c:pt>
                <c:pt idx="4369">
                  <c:v>5569.5959999999995</c:v>
                </c:pt>
                <c:pt idx="4370">
                  <c:v>5570.8522999999996</c:v>
                </c:pt>
                <c:pt idx="4371">
                  <c:v>5572.1085999999996</c:v>
                </c:pt>
                <c:pt idx="4372">
                  <c:v>5573.3648999999996</c:v>
                </c:pt>
                <c:pt idx="4373">
                  <c:v>5574.6211999999996</c:v>
                </c:pt>
                <c:pt idx="4374">
                  <c:v>5575.8774999999996</c:v>
                </c:pt>
                <c:pt idx="4375">
                  <c:v>5577.1337999999996</c:v>
                </c:pt>
                <c:pt idx="4376">
                  <c:v>5578.3900999999996</c:v>
                </c:pt>
                <c:pt idx="4377">
                  <c:v>5579.6463999999996</c:v>
                </c:pt>
                <c:pt idx="4378">
                  <c:v>5580.9026999999996</c:v>
                </c:pt>
                <c:pt idx="4379">
                  <c:v>5582.1589999999997</c:v>
                </c:pt>
                <c:pt idx="4380">
                  <c:v>5583.4152999999997</c:v>
                </c:pt>
                <c:pt idx="4381">
                  <c:v>5584.6715999999997</c:v>
                </c:pt>
                <c:pt idx="4382">
                  <c:v>5585.9278999999997</c:v>
                </c:pt>
                <c:pt idx="4383">
                  <c:v>5587.1841999999997</c:v>
                </c:pt>
                <c:pt idx="4384">
                  <c:v>5588.4404999999997</c:v>
                </c:pt>
                <c:pt idx="4385">
                  <c:v>5589.6967999999997</c:v>
                </c:pt>
                <c:pt idx="4386">
                  <c:v>5590.9530999999997</c:v>
                </c:pt>
                <c:pt idx="4387">
                  <c:v>5592.2093999999997</c:v>
                </c:pt>
                <c:pt idx="4388">
                  <c:v>5593.4656999999997</c:v>
                </c:pt>
                <c:pt idx="4389">
                  <c:v>5594.7219999999998</c:v>
                </c:pt>
                <c:pt idx="4390">
                  <c:v>5595.9782999999998</c:v>
                </c:pt>
                <c:pt idx="4391">
                  <c:v>5597.2345999999998</c:v>
                </c:pt>
                <c:pt idx="4392">
                  <c:v>5598.4908999999998</c:v>
                </c:pt>
                <c:pt idx="4393">
                  <c:v>5599.7471999999998</c:v>
                </c:pt>
                <c:pt idx="4394">
                  <c:v>5601.0034999999998</c:v>
                </c:pt>
                <c:pt idx="4395">
                  <c:v>5602.2597999999998</c:v>
                </c:pt>
                <c:pt idx="4396">
                  <c:v>5603.5160999999998</c:v>
                </c:pt>
                <c:pt idx="4397">
                  <c:v>5604.7723999999998</c:v>
                </c:pt>
                <c:pt idx="4398">
                  <c:v>5606.0286999999998</c:v>
                </c:pt>
                <c:pt idx="4399">
                  <c:v>5607.2849999999999</c:v>
                </c:pt>
                <c:pt idx="4400">
                  <c:v>5608.5412999999999</c:v>
                </c:pt>
                <c:pt idx="4401">
                  <c:v>5609.7975999999999</c:v>
                </c:pt>
                <c:pt idx="4402">
                  <c:v>5611.0538999999999</c:v>
                </c:pt>
                <c:pt idx="4403">
                  <c:v>5612.3101999999999</c:v>
                </c:pt>
                <c:pt idx="4404">
                  <c:v>5613.5664999999999</c:v>
                </c:pt>
                <c:pt idx="4405">
                  <c:v>5614.8227999999999</c:v>
                </c:pt>
                <c:pt idx="4406">
                  <c:v>5616.0790999999999</c:v>
                </c:pt>
                <c:pt idx="4407">
                  <c:v>5617.335399999999</c:v>
                </c:pt>
                <c:pt idx="4408">
                  <c:v>5618.591699999999</c:v>
                </c:pt>
                <c:pt idx="4409">
                  <c:v>5619.847999999999</c:v>
                </c:pt>
                <c:pt idx="4410">
                  <c:v>5621.1042999999991</c:v>
                </c:pt>
                <c:pt idx="4411">
                  <c:v>5622.3605999999991</c:v>
                </c:pt>
                <c:pt idx="4412">
                  <c:v>5623.6168999999991</c:v>
                </c:pt>
                <c:pt idx="4413">
                  <c:v>5624.8731999999991</c:v>
                </c:pt>
                <c:pt idx="4414">
                  <c:v>5626.1294999999991</c:v>
                </c:pt>
                <c:pt idx="4415">
                  <c:v>5627.3857999999991</c:v>
                </c:pt>
                <c:pt idx="4416">
                  <c:v>5628.6420999999991</c:v>
                </c:pt>
                <c:pt idx="4417">
                  <c:v>5629.8983999999991</c:v>
                </c:pt>
                <c:pt idx="4418">
                  <c:v>5631.1546999999991</c:v>
                </c:pt>
                <c:pt idx="4419">
                  <c:v>5632.4109999999991</c:v>
                </c:pt>
                <c:pt idx="4420">
                  <c:v>5633.6672999999992</c:v>
                </c:pt>
                <c:pt idx="4421">
                  <c:v>5634.9235999999992</c:v>
                </c:pt>
                <c:pt idx="4422">
                  <c:v>5636.1798999999992</c:v>
                </c:pt>
                <c:pt idx="4423">
                  <c:v>5637.4361999999992</c:v>
                </c:pt>
                <c:pt idx="4424">
                  <c:v>5638.6924999999992</c:v>
                </c:pt>
                <c:pt idx="4425">
                  <c:v>5639.9487999999992</c:v>
                </c:pt>
                <c:pt idx="4426">
                  <c:v>5641.2050999999992</c:v>
                </c:pt>
                <c:pt idx="4427">
                  <c:v>5642.4613999999992</c:v>
                </c:pt>
                <c:pt idx="4428">
                  <c:v>5643.7176999999992</c:v>
                </c:pt>
                <c:pt idx="4429">
                  <c:v>5644.9739999999993</c:v>
                </c:pt>
                <c:pt idx="4430">
                  <c:v>5646.2302999999993</c:v>
                </c:pt>
                <c:pt idx="4431">
                  <c:v>5647.4865999999993</c:v>
                </c:pt>
                <c:pt idx="4432">
                  <c:v>5648.7428999999993</c:v>
                </c:pt>
                <c:pt idx="4433">
                  <c:v>5649.9991999999993</c:v>
                </c:pt>
                <c:pt idx="4434">
                  <c:v>5651.2554999999993</c:v>
                </c:pt>
                <c:pt idx="4435">
                  <c:v>5652.5117999999993</c:v>
                </c:pt>
                <c:pt idx="4436">
                  <c:v>5653.7680999999993</c:v>
                </c:pt>
                <c:pt idx="4437">
                  <c:v>5655.0243999999993</c:v>
                </c:pt>
                <c:pt idx="4438">
                  <c:v>5656.2806999999993</c:v>
                </c:pt>
                <c:pt idx="4439">
                  <c:v>5657.5369999999994</c:v>
                </c:pt>
                <c:pt idx="4440">
                  <c:v>5658.7932999999994</c:v>
                </c:pt>
                <c:pt idx="4441">
                  <c:v>5660.0495999999994</c:v>
                </c:pt>
                <c:pt idx="4442">
                  <c:v>5661.3058999999994</c:v>
                </c:pt>
                <c:pt idx="4443">
                  <c:v>5662.5621999999994</c:v>
                </c:pt>
                <c:pt idx="4444">
                  <c:v>5663.8184999999994</c:v>
                </c:pt>
                <c:pt idx="4445">
                  <c:v>5665.0747999999994</c:v>
                </c:pt>
                <c:pt idx="4446">
                  <c:v>5666.3310999999994</c:v>
                </c:pt>
                <c:pt idx="4447">
                  <c:v>5667.5873999999994</c:v>
                </c:pt>
                <c:pt idx="4448">
                  <c:v>5668.8436999999994</c:v>
                </c:pt>
                <c:pt idx="4449">
                  <c:v>5670.0999999999995</c:v>
                </c:pt>
                <c:pt idx="4450">
                  <c:v>5671.3562999999995</c:v>
                </c:pt>
                <c:pt idx="4451">
                  <c:v>5672.6125999999995</c:v>
                </c:pt>
                <c:pt idx="4452">
                  <c:v>5673.8688999999995</c:v>
                </c:pt>
                <c:pt idx="4453">
                  <c:v>5675.1251999999995</c:v>
                </c:pt>
                <c:pt idx="4454">
                  <c:v>5676.3814999999995</c:v>
                </c:pt>
                <c:pt idx="4455">
                  <c:v>5677.6377999999995</c:v>
                </c:pt>
                <c:pt idx="4456">
                  <c:v>5678.8940999999995</c:v>
                </c:pt>
                <c:pt idx="4457">
                  <c:v>5680.1503999999995</c:v>
                </c:pt>
                <c:pt idx="4458">
                  <c:v>5681.4066999999995</c:v>
                </c:pt>
                <c:pt idx="4459">
                  <c:v>5682.6629999999996</c:v>
                </c:pt>
                <c:pt idx="4460">
                  <c:v>5683.9192999999996</c:v>
                </c:pt>
                <c:pt idx="4461">
                  <c:v>5685.1755999999996</c:v>
                </c:pt>
                <c:pt idx="4462">
                  <c:v>5686.4318999999996</c:v>
                </c:pt>
                <c:pt idx="4463">
                  <c:v>5687.6881999999996</c:v>
                </c:pt>
                <c:pt idx="4464">
                  <c:v>5688.9444999999996</c:v>
                </c:pt>
                <c:pt idx="4465">
                  <c:v>5690.2007999999996</c:v>
                </c:pt>
                <c:pt idx="4466">
                  <c:v>5691.4570999999996</c:v>
                </c:pt>
                <c:pt idx="4467">
                  <c:v>5692.7133999999996</c:v>
                </c:pt>
                <c:pt idx="4468">
                  <c:v>5693.9696999999996</c:v>
                </c:pt>
                <c:pt idx="4469">
                  <c:v>5695.2259999999997</c:v>
                </c:pt>
                <c:pt idx="4470">
                  <c:v>5696.4822999999997</c:v>
                </c:pt>
                <c:pt idx="4471">
                  <c:v>5697.7385999999997</c:v>
                </c:pt>
                <c:pt idx="4472">
                  <c:v>5698.9948999999997</c:v>
                </c:pt>
                <c:pt idx="4473">
                  <c:v>5700.2511999999997</c:v>
                </c:pt>
                <c:pt idx="4474">
                  <c:v>5701.5074999999997</c:v>
                </c:pt>
                <c:pt idx="4475">
                  <c:v>5702.7637999999997</c:v>
                </c:pt>
                <c:pt idx="4476">
                  <c:v>5704.0200999999997</c:v>
                </c:pt>
                <c:pt idx="4477">
                  <c:v>5705.2763999999997</c:v>
                </c:pt>
                <c:pt idx="4478">
                  <c:v>5706.5326999999997</c:v>
                </c:pt>
                <c:pt idx="4479">
                  <c:v>5707.7889999999998</c:v>
                </c:pt>
                <c:pt idx="4480">
                  <c:v>5709.0452999999998</c:v>
                </c:pt>
                <c:pt idx="4481">
                  <c:v>5710.3015999999998</c:v>
                </c:pt>
                <c:pt idx="4482">
                  <c:v>5711.5578999999998</c:v>
                </c:pt>
                <c:pt idx="4483">
                  <c:v>5712.8141999999998</c:v>
                </c:pt>
                <c:pt idx="4484">
                  <c:v>5714.0704999999998</c:v>
                </c:pt>
                <c:pt idx="4485">
                  <c:v>5715.3267999999998</c:v>
                </c:pt>
                <c:pt idx="4486">
                  <c:v>5716.5830999999998</c:v>
                </c:pt>
                <c:pt idx="4487">
                  <c:v>5717.8393999999998</c:v>
                </c:pt>
                <c:pt idx="4488">
                  <c:v>5719.0956999999999</c:v>
                </c:pt>
                <c:pt idx="4489">
                  <c:v>5720.3519999999999</c:v>
                </c:pt>
                <c:pt idx="4490">
                  <c:v>5721.6082999999999</c:v>
                </c:pt>
                <c:pt idx="4491">
                  <c:v>5722.8645999999999</c:v>
                </c:pt>
                <c:pt idx="4492">
                  <c:v>5724.1208999999999</c:v>
                </c:pt>
                <c:pt idx="4493">
                  <c:v>5725.3771999999999</c:v>
                </c:pt>
                <c:pt idx="4494">
                  <c:v>5726.6334999999999</c:v>
                </c:pt>
                <c:pt idx="4495">
                  <c:v>5727.8897999999999</c:v>
                </c:pt>
                <c:pt idx="4496">
                  <c:v>5729.146099999999</c:v>
                </c:pt>
                <c:pt idx="4497">
                  <c:v>5730.402399999999</c:v>
                </c:pt>
                <c:pt idx="4498">
                  <c:v>5731.658699999999</c:v>
                </c:pt>
                <c:pt idx="4499">
                  <c:v>5732.9149999999991</c:v>
                </c:pt>
                <c:pt idx="4500">
                  <c:v>5734.1712999999991</c:v>
                </c:pt>
                <c:pt idx="4501">
                  <c:v>5735.4275999999991</c:v>
                </c:pt>
                <c:pt idx="4502">
                  <c:v>5736.6838999999991</c:v>
                </c:pt>
                <c:pt idx="4503">
                  <c:v>5737.9401999999991</c:v>
                </c:pt>
                <c:pt idx="4504">
                  <c:v>5739.1964999999991</c:v>
                </c:pt>
                <c:pt idx="4505">
                  <c:v>5740.4527999999991</c:v>
                </c:pt>
                <c:pt idx="4506">
                  <c:v>5741.7090999999991</c:v>
                </c:pt>
                <c:pt idx="4507">
                  <c:v>5742.9653999999991</c:v>
                </c:pt>
                <c:pt idx="4508">
                  <c:v>5744.2216999999991</c:v>
                </c:pt>
                <c:pt idx="4509">
                  <c:v>5745.4779999999992</c:v>
                </c:pt>
                <c:pt idx="4510">
                  <c:v>5746.7342999999992</c:v>
                </c:pt>
                <c:pt idx="4511">
                  <c:v>5747.9905999999992</c:v>
                </c:pt>
                <c:pt idx="4512">
                  <c:v>5749.2468999999992</c:v>
                </c:pt>
                <c:pt idx="4513">
                  <c:v>5750.5031999999992</c:v>
                </c:pt>
                <c:pt idx="4514">
                  <c:v>5751.7594999999992</c:v>
                </c:pt>
                <c:pt idx="4515">
                  <c:v>5753.0157999999992</c:v>
                </c:pt>
                <c:pt idx="4516">
                  <c:v>5754.2720999999992</c:v>
                </c:pt>
                <c:pt idx="4517">
                  <c:v>5755.5283999999992</c:v>
                </c:pt>
                <c:pt idx="4518">
                  <c:v>5756.7846999999992</c:v>
                </c:pt>
                <c:pt idx="4519">
                  <c:v>5758.0409999999993</c:v>
                </c:pt>
                <c:pt idx="4520">
                  <c:v>5759.2972999999993</c:v>
                </c:pt>
                <c:pt idx="4521">
                  <c:v>5760.5535999999993</c:v>
                </c:pt>
                <c:pt idx="4522">
                  <c:v>5761.8098999999993</c:v>
                </c:pt>
                <c:pt idx="4523">
                  <c:v>5763.0661999999993</c:v>
                </c:pt>
                <c:pt idx="4524">
                  <c:v>5764.3224999999993</c:v>
                </c:pt>
                <c:pt idx="4525">
                  <c:v>5765.5787999999993</c:v>
                </c:pt>
                <c:pt idx="4526">
                  <c:v>5766.8350999999993</c:v>
                </c:pt>
                <c:pt idx="4527">
                  <c:v>5768.0913999999993</c:v>
                </c:pt>
                <c:pt idx="4528">
                  <c:v>5769.3476999999993</c:v>
                </c:pt>
                <c:pt idx="4529">
                  <c:v>5770.6039999999994</c:v>
                </c:pt>
                <c:pt idx="4530">
                  <c:v>5771.8602999999994</c:v>
                </c:pt>
                <c:pt idx="4531">
                  <c:v>5773.1165999999994</c:v>
                </c:pt>
                <c:pt idx="4532">
                  <c:v>5774.3728999999994</c:v>
                </c:pt>
                <c:pt idx="4533">
                  <c:v>5775.6291999999994</c:v>
                </c:pt>
                <c:pt idx="4534">
                  <c:v>5776.8854999999994</c:v>
                </c:pt>
                <c:pt idx="4535">
                  <c:v>5778.1417999999994</c:v>
                </c:pt>
                <c:pt idx="4536">
                  <c:v>5779.3980999999994</c:v>
                </c:pt>
                <c:pt idx="4537">
                  <c:v>5780.6543999999994</c:v>
                </c:pt>
                <c:pt idx="4538">
                  <c:v>5781.9106999999995</c:v>
                </c:pt>
                <c:pt idx="4539">
                  <c:v>5783.1669999999995</c:v>
                </c:pt>
                <c:pt idx="4540">
                  <c:v>5784.4232999999995</c:v>
                </c:pt>
                <c:pt idx="4541">
                  <c:v>5785.6795999999995</c:v>
                </c:pt>
                <c:pt idx="4542">
                  <c:v>5786.9358999999995</c:v>
                </c:pt>
                <c:pt idx="4543">
                  <c:v>5788.1921999999995</c:v>
                </c:pt>
                <c:pt idx="4544">
                  <c:v>5789.4484999999995</c:v>
                </c:pt>
                <c:pt idx="4545">
                  <c:v>5790.7047999999995</c:v>
                </c:pt>
                <c:pt idx="4546">
                  <c:v>5791.9610999999995</c:v>
                </c:pt>
                <c:pt idx="4547">
                  <c:v>5793.2173999999995</c:v>
                </c:pt>
                <c:pt idx="4548">
                  <c:v>5794.4736999999996</c:v>
                </c:pt>
                <c:pt idx="4549">
                  <c:v>5795.73</c:v>
                </c:pt>
                <c:pt idx="4550">
                  <c:v>5796.9862999999996</c:v>
                </c:pt>
                <c:pt idx="4551">
                  <c:v>5798.2425999999996</c:v>
                </c:pt>
                <c:pt idx="4552">
                  <c:v>5799.4988999999996</c:v>
                </c:pt>
                <c:pt idx="4553">
                  <c:v>5800.7551999999996</c:v>
                </c:pt>
                <c:pt idx="4554">
                  <c:v>5802.0114999999996</c:v>
                </c:pt>
                <c:pt idx="4555">
                  <c:v>5803.2677999999996</c:v>
                </c:pt>
                <c:pt idx="4556">
                  <c:v>5804.5240999999996</c:v>
                </c:pt>
                <c:pt idx="4557">
                  <c:v>5805.7803999999996</c:v>
                </c:pt>
                <c:pt idx="4558">
                  <c:v>5807.0366999999997</c:v>
                </c:pt>
                <c:pt idx="4559">
                  <c:v>5808.2929999999997</c:v>
                </c:pt>
                <c:pt idx="4560">
                  <c:v>5809.5492999999997</c:v>
                </c:pt>
                <c:pt idx="4561">
                  <c:v>5810.8055999999997</c:v>
                </c:pt>
                <c:pt idx="4562">
                  <c:v>5812.0618999999997</c:v>
                </c:pt>
                <c:pt idx="4563">
                  <c:v>5813.3181999999997</c:v>
                </c:pt>
                <c:pt idx="4564">
                  <c:v>5814.5744999999997</c:v>
                </c:pt>
                <c:pt idx="4565">
                  <c:v>5815.8307999999997</c:v>
                </c:pt>
                <c:pt idx="4566">
                  <c:v>5817.0870999999997</c:v>
                </c:pt>
                <c:pt idx="4567">
                  <c:v>5818.3433999999997</c:v>
                </c:pt>
                <c:pt idx="4568">
                  <c:v>5819.5996999999998</c:v>
                </c:pt>
                <c:pt idx="4569">
                  <c:v>5820.8559999999998</c:v>
                </c:pt>
                <c:pt idx="4570">
                  <c:v>5822.1122999999998</c:v>
                </c:pt>
                <c:pt idx="4571">
                  <c:v>5823.3685999999998</c:v>
                </c:pt>
                <c:pt idx="4572">
                  <c:v>5824.6248999999998</c:v>
                </c:pt>
                <c:pt idx="4573">
                  <c:v>5825.8811999999998</c:v>
                </c:pt>
                <c:pt idx="4574">
                  <c:v>5827.1374999999998</c:v>
                </c:pt>
                <c:pt idx="4575">
                  <c:v>5828.3937999999998</c:v>
                </c:pt>
                <c:pt idx="4576">
                  <c:v>5829.6500999999998</c:v>
                </c:pt>
                <c:pt idx="4577">
                  <c:v>5830.9063999999998</c:v>
                </c:pt>
                <c:pt idx="4578">
                  <c:v>5832.1626999999999</c:v>
                </c:pt>
                <c:pt idx="4579">
                  <c:v>5833.4189999999999</c:v>
                </c:pt>
                <c:pt idx="4580">
                  <c:v>5834.6752999999999</c:v>
                </c:pt>
                <c:pt idx="4581">
                  <c:v>5835.9315999999999</c:v>
                </c:pt>
                <c:pt idx="4582">
                  <c:v>5837.1878999999999</c:v>
                </c:pt>
                <c:pt idx="4583">
                  <c:v>5838.4441999999999</c:v>
                </c:pt>
                <c:pt idx="4584">
                  <c:v>5839.7004999999999</c:v>
                </c:pt>
                <c:pt idx="4585">
                  <c:v>5840.956799999999</c:v>
                </c:pt>
                <c:pt idx="4586">
                  <c:v>5842.213099999999</c:v>
                </c:pt>
                <c:pt idx="4587">
                  <c:v>5843.469399999999</c:v>
                </c:pt>
                <c:pt idx="4588">
                  <c:v>5844.7256999999991</c:v>
                </c:pt>
                <c:pt idx="4589">
                  <c:v>5845.9819999999991</c:v>
                </c:pt>
                <c:pt idx="4590">
                  <c:v>5847.2382999999991</c:v>
                </c:pt>
                <c:pt idx="4591">
                  <c:v>5848.4945999999991</c:v>
                </c:pt>
                <c:pt idx="4592">
                  <c:v>5849.7508999999991</c:v>
                </c:pt>
                <c:pt idx="4593">
                  <c:v>5851.0071999999991</c:v>
                </c:pt>
                <c:pt idx="4594">
                  <c:v>5852.2634999999991</c:v>
                </c:pt>
                <c:pt idx="4595">
                  <c:v>5853.5197999999991</c:v>
                </c:pt>
                <c:pt idx="4596">
                  <c:v>5854.7760999999991</c:v>
                </c:pt>
                <c:pt idx="4597">
                  <c:v>5856.0323999999991</c:v>
                </c:pt>
                <c:pt idx="4598">
                  <c:v>5857.2886999999992</c:v>
                </c:pt>
                <c:pt idx="4599">
                  <c:v>5858.5449999999992</c:v>
                </c:pt>
                <c:pt idx="4600">
                  <c:v>5859.8012999999992</c:v>
                </c:pt>
                <c:pt idx="4601">
                  <c:v>5861.0575999999992</c:v>
                </c:pt>
                <c:pt idx="4602">
                  <c:v>5862.3138999999992</c:v>
                </c:pt>
                <c:pt idx="4603">
                  <c:v>5863.5701999999992</c:v>
                </c:pt>
                <c:pt idx="4604">
                  <c:v>5864.8264999999992</c:v>
                </c:pt>
                <c:pt idx="4605">
                  <c:v>5866.0827999999992</c:v>
                </c:pt>
                <c:pt idx="4606">
                  <c:v>5867.3390999999992</c:v>
                </c:pt>
                <c:pt idx="4607">
                  <c:v>5868.5953999999992</c:v>
                </c:pt>
                <c:pt idx="4608">
                  <c:v>5869.8516999999993</c:v>
                </c:pt>
                <c:pt idx="4609">
                  <c:v>5871.1079999999993</c:v>
                </c:pt>
                <c:pt idx="4610">
                  <c:v>5872.3642999999993</c:v>
                </c:pt>
                <c:pt idx="4611">
                  <c:v>5873.6205999999993</c:v>
                </c:pt>
                <c:pt idx="4612">
                  <c:v>5874.8768999999993</c:v>
                </c:pt>
                <c:pt idx="4613">
                  <c:v>5876.1331999999993</c:v>
                </c:pt>
                <c:pt idx="4614">
                  <c:v>5877.3894999999993</c:v>
                </c:pt>
                <c:pt idx="4615">
                  <c:v>5878.6457999999993</c:v>
                </c:pt>
                <c:pt idx="4616">
                  <c:v>5879.9020999999993</c:v>
                </c:pt>
                <c:pt idx="4617">
                  <c:v>5881.1583999999993</c:v>
                </c:pt>
                <c:pt idx="4618">
                  <c:v>5882.4146999999994</c:v>
                </c:pt>
                <c:pt idx="4619">
                  <c:v>5883.6709999999994</c:v>
                </c:pt>
                <c:pt idx="4620">
                  <c:v>5884.9272999999994</c:v>
                </c:pt>
                <c:pt idx="4621">
                  <c:v>5886.1835999999994</c:v>
                </c:pt>
                <c:pt idx="4622">
                  <c:v>5887.4398999999994</c:v>
                </c:pt>
                <c:pt idx="4623">
                  <c:v>5888.6961999999994</c:v>
                </c:pt>
                <c:pt idx="4624">
                  <c:v>5889.9524999999994</c:v>
                </c:pt>
                <c:pt idx="4625">
                  <c:v>5891.2087999999994</c:v>
                </c:pt>
                <c:pt idx="4626">
                  <c:v>5892.4650999999994</c:v>
                </c:pt>
                <c:pt idx="4627">
                  <c:v>5893.7213999999994</c:v>
                </c:pt>
                <c:pt idx="4628">
                  <c:v>5894.9776999999995</c:v>
                </c:pt>
                <c:pt idx="4629">
                  <c:v>5896.2339999999995</c:v>
                </c:pt>
                <c:pt idx="4630">
                  <c:v>5897.4902999999995</c:v>
                </c:pt>
                <c:pt idx="4631">
                  <c:v>5898.7465999999995</c:v>
                </c:pt>
                <c:pt idx="4632">
                  <c:v>5900.0028999999995</c:v>
                </c:pt>
                <c:pt idx="4633">
                  <c:v>5901.2591999999995</c:v>
                </c:pt>
                <c:pt idx="4634">
                  <c:v>5902.5154999999995</c:v>
                </c:pt>
                <c:pt idx="4635">
                  <c:v>5903.7717999999995</c:v>
                </c:pt>
                <c:pt idx="4636">
                  <c:v>5905.0280999999995</c:v>
                </c:pt>
                <c:pt idx="4637">
                  <c:v>5906.2843999999996</c:v>
                </c:pt>
                <c:pt idx="4638">
                  <c:v>5907.5406999999996</c:v>
                </c:pt>
                <c:pt idx="4639">
                  <c:v>5908.7969999999996</c:v>
                </c:pt>
                <c:pt idx="4640">
                  <c:v>5910.0532999999996</c:v>
                </c:pt>
                <c:pt idx="4641">
                  <c:v>5911.3095999999996</c:v>
                </c:pt>
                <c:pt idx="4642">
                  <c:v>5912.5658999999996</c:v>
                </c:pt>
                <c:pt idx="4643">
                  <c:v>5913.8221999999996</c:v>
                </c:pt>
                <c:pt idx="4644">
                  <c:v>5915.0784999999996</c:v>
                </c:pt>
                <c:pt idx="4645">
                  <c:v>5916.3347999999996</c:v>
                </c:pt>
                <c:pt idx="4646">
                  <c:v>5917.5910999999996</c:v>
                </c:pt>
                <c:pt idx="4647">
                  <c:v>5918.8473999999997</c:v>
                </c:pt>
                <c:pt idx="4648">
                  <c:v>5920.1036999999997</c:v>
                </c:pt>
                <c:pt idx="4649">
                  <c:v>5921.36</c:v>
                </c:pt>
                <c:pt idx="4650">
                  <c:v>5922.6162999999997</c:v>
                </c:pt>
                <c:pt idx="4651">
                  <c:v>5923.8725999999997</c:v>
                </c:pt>
                <c:pt idx="4652">
                  <c:v>5925.1288999999997</c:v>
                </c:pt>
                <c:pt idx="4653">
                  <c:v>5926.3851999999997</c:v>
                </c:pt>
                <c:pt idx="4654">
                  <c:v>5927.6414999999997</c:v>
                </c:pt>
                <c:pt idx="4655">
                  <c:v>5928.8977999999997</c:v>
                </c:pt>
                <c:pt idx="4656">
                  <c:v>5930.1540999999997</c:v>
                </c:pt>
                <c:pt idx="4657">
                  <c:v>5931.4103999999998</c:v>
                </c:pt>
                <c:pt idx="4658">
                  <c:v>5932.6666999999998</c:v>
                </c:pt>
                <c:pt idx="4659">
                  <c:v>5933.9229999999998</c:v>
                </c:pt>
                <c:pt idx="4660">
                  <c:v>5935.1792999999998</c:v>
                </c:pt>
                <c:pt idx="4661">
                  <c:v>5936.4355999999998</c:v>
                </c:pt>
                <c:pt idx="4662">
                  <c:v>5937.6918999999998</c:v>
                </c:pt>
                <c:pt idx="4663">
                  <c:v>5938.9481999999998</c:v>
                </c:pt>
                <c:pt idx="4664">
                  <c:v>5940.2044999999998</c:v>
                </c:pt>
                <c:pt idx="4665">
                  <c:v>5941.4607999999998</c:v>
                </c:pt>
                <c:pt idx="4666">
                  <c:v>5942.7170999999998</c:v>
                </c:pt>
                <c:pt idx="4667">
                  <c:v>5943.9733999999999</c:v>
                </c:pt>
                <c:pt idx="4668">
                  <c:v>5945.2296999999999</c:v>
                </c:pt>
                <c:pt idx="4669">
                  <c:v>5946.4859999999999</c:v>
                </c:pt>
                <c:pt idx="4670">
                  <c:v>5947.7422999999999</c:v>
                </c:pt>
                <c:pt idx="4671">
                  <c:v>5948.9985999999999</c:v>
                </c:pt>
                <c:pt idx="4672">
                  <c:v>5950.2548999999999</c:v>
                </c:pt>
                <c:pt idx="4673">
                  <c:v>5951.5111999999999</c:v>
                </c:pt>
                <c:pt idx="4674">
                  <c:v>5952.767499999999</c:v>
                </c:pt>
                <c:pt idx="4675">
                  <c:v>5954.023799999999</c:v>
                </c:pt>
                <c:pt idx="4676">
                  <c:v>5955.280099999999</c:v>
                </c:pt>
                <c:pt idx="4677">
                  <c:v>5956.536399999999</c:v>
                </c:pt>
                <c:pt idx="4678">
                  <c:v>5957.7926999999991</c:v>
                </c:pt>
                <c:pt idx="4679">
                  <c:v>5959.0489999999991</c:v>
                </c:pt>
                <c:pt idx="4680">
                  <c:v>5960.3052999999991</c:v>
                </c:pt>
                <c:pt idx="4681">
                  <c:v>5961.5615999999991</c:v>
                </c:pt>
                <c:pt idx="4682">
                  <c:v>5962.8178999999991</c:v>
                </c:pt>
                <c:pt idx="4683">
                  <c:v>5964.0741999999991</c:v>
                </c:pt>
                <c:pt idx="4684">
                  <c:v>5965.3304999999991</c:v>
                </c:pt>
                <c:pt idx="4685">
                  <c:v>5966.5867999999991</c:v>
                </c:pt>
                <c:pt idx="4686">
                  <c:v>5967.8430999999991</c:v>
                </c:pt>
                <c:pt idx="4687">
                  <c:v>5969.0993999999992</c:v>
                </c:pt>
                <c:pt idx="4688">
                  <c:v>5970.3556999999992</c:v>
                </c:pt>
                <c:pt idx="4689">
                  <c:v>5971.6119999999992</c:v>
                </c:pt>
                <c:pt idx="4690">
                  <c:v>5972.8682999999992</c:v>
                </c:pt>
                <c:pt idx="4691">
                  <c:v>5974.1245999999992</c:v>
                </c:pt>
                <c:pt idx="4692">
                  <c:v>5975.3808999999992</c:v>
                </c:pt>
                <c:pt idx="4693">
                  <c:v>5976.6371999999992</c:v>
                </c:pt>
                <c:pt idx="4694">
                  <c:v>5977.8934999999992</c:v>
                </c:pt>
                <c:pt idx="4695">
                  <c:v>5979.1497999999992</c:v>
                </c:pt>
                <c:pt idx="4696">
                  <c:v>5980.4060999999992</c:v>
                </c:pt>
                <c:pt idx="4697">
                  <c:v>5981.6623999999993</c:v>
                </c:pt>
                <c:pt idx="4698">
                  <c:v>5982.9186999999993</c:v>
                </c:pt>
                <c:pt idx="4699">
                  <c:v>5984.1749999999993</c:v>
                </c:pt>
                <c:pt idx="4700">
                  <c:v>5985.4312999999993</c:v>
                </c:pt>
                <c:pt idx="4701">
                  <c:v>5986.6875999999993</c:v>
                </c:pt>
                <c:pt idx="4702">
                  <c:v>5987.9438999999993</c:v>
                </c:pt>
                <c:pt idx="4703">
                  <c:v>5989.2001999999993</c:v>
                </c:pt>
                <c:pt idx="4704">
                  <c:v>5990.4564999999993</c:v>
                </c:pt>
                <c:pt idx="4705">
                  <c:v>5991.7127999999993</c:v>
                </c:pt>
                <c:pt idx="4706">
                  <c:v>5992.9690999999993</c:v>
                </c:pt>
                <c:pt idx="4707">
                  <c:v>5994.2253999999994</c:v>
                </c:pt>
                <c:pt idx="4708">
                  <c:v>5995.4816999999994</c:v>
                </c:pt>
                <c:pt idx="4709">
                  <c:v>5996.7379999999994</c:v>
                </c:pt>
                <c:pt idx="4710">
                  <c:v>5997.9942999999994</c:v>
                </c:pt>
                <c:pt idx="4711">
                  <c:v>5999.2505999999994</c:v>
                </c:pt>
                <c:pt idx="4712">
                  <c:v>6000.5068999999994</c:v>
                </c:pt>
                <c:pt idx="4713">
                  <c:v>6001.7631999999994</c:v>
                </c:pt>
                <c:pt idx="4714">
                  <c:v>6003.0194999999994</c:v>
                </c:pt>
                <c:pt idx="4715">
                  <c:v>6004.2757999999994</c:v>
                </c:pt>
                <c:pt idx="4716">
                  <c:v>6005.5320999999994</c:v>
                </c:pt>
                <c:pt idx="4717">
                  <c:v>6006.7883999999995</c:v>
                </c:pt>
                <c:pt idx="4718">
                  <c:v>6008.0446999999995</c:v>
                </c:pt>
                <c:pt idx="4719">
                  <c:v>6009.3009999999995</c:v>
                </c:pt>
                <c:pt idx="4720">
                  <c:v>6010.5572999999995</c:v>
                </c:pt>
                <c:pt idx="4721">
                  <c:v>6011.8135999999995</c:v>
                </c:pt>
                <c:pt idx="4722">
                  <c:v>6013.0698999999995</c:v>
                </c:pt>
                <c:pt idx="4723">
                  <c:v>6014.3261999999995</c:v>
                </c:pt>
                <c:pt idx="4724">
                  <c:v>6015.5824999999995</c:v>
                </c:pt>
                <c:pt idx="4725">
                  <c:v>6016.8387999999995</c:v>
                </c:pt>
                <c:pt idx="4726">
                  <c:v>6018.0950999999995</c:v>
                </c:pt>
                <c:pt idx="4727">
                  <c:v>6019.3513999999996</c:v>
                </c:pt>
                <c:pt idx="4728">
                  <c:v>6020.6076999999996</c:v>
                </c:pt>
                <c:pt idx="4729">
                  <c:v>6021.8639999999996</c:v>
                </c:pt>
                <c:pt idx="4730">
                  <c:v>6023.1202999999996</c:v>
                </c:pt>
                <c:pt idx="4731">
                  <c:v>6024.3765999999996</c:v>
                </c:pt>
                <c:pt idx="4732">
                  <c:v>6025.6328999999996</c:v>
                </c:pt>
                <c:pt idx="4733">
                  <c:v>6026.8891999999996</c:v>
                </c:pt>
                <c:pt idx="4734">
                  <c:v>6028.1454999999996</c:v>
                </c:pt>
                <c:pt idx="4735">
                  <c:v>6029.4017999999996</c:v>
                </c:pt>
                <c:pt idx="4736">
                  <c:v>6030.6580999999996</c:v>
                </c:pt>
                <c:pt idx="4737">
                  <c:v>6031.9143999999997</c:v>
                </c:pt>
                <c:pt idx="4738">
                  <c:v>6033.1706999999997</c:v>
                </c:pt>
                <c:pt idx="4739">
                  <c:v>6034.4269999999997</c:v>
                </c:pt>
                <c:pt idx="4740">
                  <c:v>6035.6832999999997</c:v>
                </c:pt>
                <c:pt idx="4741">
                  <c:v>6036.9395999999997</c:v>
                </c:pt>
                <c:pt idx="4742">
                  <c:v>6038.1958999999997</c:v>
                </c:pt>
                <c:pt idx="4743">
                  <c:v>6039.4521999999997</c:v>
                </c:pt>
                <c:pt idx="4744">
                  <c:v>6040.7084999999997</c:v>
                </c:pt>
                <c:pt idx="4745">
                  <c:v>6041.9647999999997</c:v>
                </c:pt>
                <c:pt idx="4746">
                  <c:v>6043.2210999999998</c:v>
                </c:pt>
                <c:pt idx="4747">
                  <c:v>6044.4773999999998</c:v>
                </c:pt>
                <c:pt idx="4748">
                  <c:v>6045.7336999999998</c:v>
                </c:pt>
                <c:pt idx="4749">
                  <c:v>6046.99</c:v>
                </c:pt>
                <c:pt idx="4750">
                  <c:v>6048.2462999999998</c:v>
                </c:pt>
                <c:pt idx="4751">
                  <c:v>6049.5025999999998</c:v>
                </c:pt>
                <c:pt idx="4752">
                  <c:v>6050.7588999999998</c:v>
                </c:pt>
                <c:pt idx="4753">
                  <c:v>6052.0151999999998</c:v>
                </c:pt>
                <c:pt idx="4754">
                  <c:v>6053.2714999999998</c:v>
                </c:pt>
                <c:pt idx="4755">
                  <c:v>6054.5277999999998</c:v>
                </c:pt>
                <c:pt idx="4756">
                  <c:v>6055.7840999999999</c:v>
                </c:pt>
                <c:pt idx="4757">
                  <c:v>6057.0403999999999</c:v>
                </c:pt>
                <c:pt idx="4758">
                  <c:v>6058.2966999999999</c:v>
                </c:pt>
                <c:pt idx="4759">
                  <c:v>6059.5529999999999</c:v>
                </c:pt>
                <c:pt idx="4760">
                  <c:v>6060.8092999999999</c:v>
                </c:pt>
                <c:pt idx="4761">
                  <c:v>6062.0655999999999</c:v>
                </c:pt>
                <c:pt idx="4762">
                  <c:v>6063.3218999999999</c:v>
                </c:pt>
                <c:pt idx="4763">
                  <c:v>6064.578199999999</c:v>
                </c:pt>
                <c:pt idx="4764">
                  <c:v>6065.834499999999</c:v>
                </c:pt>
                <c:pt idx="4765">
                  <c:v>6067.090799999999</c:v>
                </c:pt>
                <c:pt idx="4766">
                  <c:v>6068.347099999999</c:v>
                </c:pt>
                <c:pt idx="4767">
                  <c:v>6069.6033999999991</c:v>
                </c:pt>
                <c:pt idx="4768">
                  <c:v>6070.8596999999991</c:v>
                </c:pt>
                <c:pt idx="4769">
                  <c:v>6072.1159999999991</c:v>
                </c:pt>
                <c:pt idx="4770">
                  <c:v>6073.3722999999991</c:v>
                </c:pt>
                <c:pt idx="4771">
                  <c:v>6074.6285999999991</c:v>
                </c:pt>
                <c:pt idx="4772">
                  <c:v>6075.8848999999991</c:v>
                </c:pt>
                <c:pt idx="4773">
                  <c:v>6077.1411999999991</c:v>
                </c:pt>
                <c:pt idx="4774">
                  <c:v>6078.3974999999991</c:v>
                </c:pt>
                <c:pt idx="4775">
                  <c:v>6079.6537999999991</c:v>
                </c:pt>
                <c:pt idx="4776">
                  <c:v>6080.9100999999991</c:v>
                </c:pt>
                <c:pt idx="4777">
                  <c:v>6082.1663999999992</c:v>
                </c:pt>
                <c:pt idx="4778">
                  <c:v>6083.4226999999992</c:v>
                </c:pt>
                <c:pt idx="4779">
                  <c:v>6084.6789999999992</c:v>
                </c:pt>
                <c:pt idx="4780">
                  <c:v>6085.9352999999992</c:v>
                </c:pt>
                <c:pt idx="4781">
                  <c:v>6087.1915999999992</c:v>
                </c:pt>
                <c:pt idx="4782">
                  <c:v>6088.4478999999992</c:v>
                </c:pt>
                <c:pt idx="4783">
                  <c:v>6089.7041999999992</c:v>
                </c:pt>
                <c:pt idx="4784">
                  <c:v>6090.9604999999992</c:v>
                </c:pt>
                <c:pt idx="4785">
                  <c:v>6092.2167999999992</c:v>
                </c:pt>
                <c:pt idx="4786">
                  <c:v>6093.4730999999992</c:v>
                </c:pt>
                <c:pt idx="4787">
                  <c:v>6094.7293999999993</c:v>
                </c:pt>
                <c:pt idx="4788">
                  <c:v>6095.9856999999993</c:v>
                </c:pt>
                <c:pt idx="4789">
                  <c:v>6097.2419999999993</c:v>
                </c:pt>
                <c:pt idx="4790">
                  <c:v>6098.4982999999993</c:v>
                </c:pt>
                <c:pt idx="4791">
                  <c:v>6099.7545999999993</c:v>
                </c:pt>
                <c:pt idx="4792">
                  <c:v>6101.0108999999993</c:v>
                </c:pt>
                <c:pt idx="4793">
                  <c:v>6102.2671999999993</c:v>
                </c:pt>
                <c:pt idx="4794">
                  <c:v>6103.5234999999993</c:v>
                </c:pt>
                <c:pt idx="4795">
                  <c:v>6104.7797999999993</c:v>
                </c:pt>
                <c:pt idx="4796">
                  <c:v>6106.0360999999994</c:v>
                </c:pt>
                <c:pt idx="4797">
                  <c:v>6107.2923999999994</c:v>
                </c:pt>
                <c:pt idx="4798">
                  <c:v>6108.5486999999994</c:v>
                </c:pt>
                <c:pt idx="4799">
                  <c:v>6109.8049999999994</c:v>
                </c:pt>
                <c:pt idx="4800">
                  <c:v>6111.0612999999994</c:v>
                </c:pt>
                <c:pt idx="4801">
                  <c:v>6112.3175999999994</c:v>
                </c:pt>
                <c:pt idx="4802">
                  <c:v>6113.5738999999994</c:v>
                </c:pt>
                <c:pt idx="4803">
                  <c:v>6114.8301999999994</c:v>
                </c:pt>
                <c:pt idx="4804">
                  <c:v>6116.0864999999994</c:v>
                </c:pt>
                <c:pt idx="4805">
                  <c:v>6117.3427999999994</c:v>
                </c:pt>
                <c:pt idx="4806">
                  <c:v>6118.5990999999995</c:v>
                </c:pt>
                <c:pt idx="4807">
                  <c:v>6119.8553999999995</c:v>
                </c:pt>
                <c:pt idx="4808">
                  <c:v>6121.1116999999995</c:v>
                </c:pt>
                <c:pt idx="4809">
                  <c:v>6122.3679999999995</c:v>
                </c:pt>
                <c:pt idx="4810">
                  <c:v>6123.6242999999995</c:v>
                </c:pt>
                <c:pt idx="4811">
                  <c:v>6124.8805999999995</c:v>
                </c:pt>
                <c:pt idx="4812">
                  <c:v>6126.1368999999995</c:v>
                </c:pt>
                <c:pt idx="4813">
                  <c:v>6127.3931999999995</c:v>
                </c:pt>
                <c:pt idx="4814">
                  <c:v>6128.6494999999995</c:v>
                </c:pt>
                <c:pt idx="4815">
                  <c:v>6129.9057999999995</c:v>
                </c:pt>
                <c:pt idx="4816">
                  <c:v>6131.1620999999996</c:v>
                </c:pt>
                <c:pt idx="4817">
                  <c:v>6132.4183999999996</c:v>
                </c:pt>
                <c:pt idx="4818">
                  <c:v>6133.6746999999996</c:v>
                </c:pt>
                <c:pt idx="4819">
                  <c:v>6134.9309999999996</c:v>
                </c:pt>
                <c:pt idx="4820">
                  <c:v>6136.1872999999996</c:v>
                </c:pt>
                <c:pt idx="4821">
                  <c:v>6137.4435999999996</c:v>
                </c:pt>
                <c:pt idx="4822">
                  <c:v>6138.6998999999996</c:v>
                </c:pt>
                <c:pt idx="4823">
                  <c:v>6139.9561999999996</c:v>
                </c:pt>
                <c:pt idx="4824">
                  <c:v>6141.2124999999996</c:v>
                </c:pt>
                <c:pt idx="4825">
                  <c:v>6142.4687999999996</c:v>
                </c:pt>
                <c:pt idx="4826">
                  <c:v>6143.7250999999997</c:v>
                </c:pt>
                <c:pt idx="4827">
                  <c:v>6144.9813999999997</c:v>
                </c:pt>
                <c:pt idx="4828">
                  <c:v>6146.2376999999997</c:v>
                </c:pt>
                <c:pt idx="4829">
                  <c:v>6147.4939999999997</c:v>
                </c:pt>
                <c:pt idx="4830">
                  <c:v>6148.7502999999997</c:v>
                </c:pt>
                <c:pt idx="4831">
                  <c:v>6150.0065999999997</c:v>
                </c:pt>
                <c:pt idx="4832">
                  <c:v>6151.2628999999997</c:v>
                </c:pt>
                <c:pt idx="4833">
                  <c:v>6152.5191999999997</c:v>
                </c:pt>
                <c:pt idx="4834">
                  <c:v>6153.7754999999997</c:v>
                </c:pt>
                <c:pt idx="4835">
                  <c:v>6155.0317999999997</c:v>
                </c:pt>
                <c:pt idx="4836">
                  <c:v>6156.2880999999998</c:v>
                </c:pt>
                <c:pt idx="4837">
                  <c:v>6157.5443999999998</c:v>
                </c:pt>
                <c:pt idx="4838">
                  <c:v>6158.8006999999998</c:v>
                </c:pt>
                <c:pt idx="4839">
                  <c:v>6160.0569999999998</c:v>
                </c:pt>
                <c:pt idx="4840">
                  <c:v>6161.3132999999998</c:v>
                </c:pt>
                <c:pt idx="4841">
                  <c:v>6162.5695999999998</c:v>
                </c:pt>
                <c:pt idx="4842">
                  <c:v>6163.8258999999998</c:v>
                </c:pt>
                <c:pt idx="4843">
                  <c:v>6165.0821999999998</c:v>
                </c:pt>
                <c:pt idx="4844">
                  <c:v>6166.3384999999998</c:v>
                </c:pt>
                <c:pt idx="4845">
                  <c:v>6167.5947999999999</c:v>
                </c:pt>
                <c:pt idx="4846">
                  <c:v>6168.8510999999999</c:v>
                </c:pt>
                <c:pt idx="4847">
                  <c:v>6170.1073999999999</c:v>
                </c:pt>
                <c:pt idx="4848">
                  <c:v>6171.3636999999999</c:v>
                </c:pt>
                <c:pt idx="4849">
                  <c:v>6172.62</c:v>
                </c:pt>
                <c:pt idx="4850">
                  <c:v>6173.8762999999999</c:v>
                </c:pt>
                <c:pt idx="4851">
                  <c:v>6175.1325999999999</c:v>
                </c:pt>
                <c:pt idx="4852">
                  <c:v>6176.388899999999</c:v>
                </c:pt>
                <c:pt idx="4853">
                  <c:v>6177.645199999999</c:v>
                </c:pt>
                <c:pt idx="4854">
                  <c:v>6178.901499999999</c:v>
                </c:pt>
                <c:pt idx="4855">
                  <c:v>6180.157799999999</c:v>
                </c:pt>
                <c:pt idx="4856">
                  <c:v>6181.4140999999991</c:v>
                </c:pt>
                <c:pt idx="4857">
                  <c:v>6182.6703999999991</c:v>
                </c:pt>
                <c:pt idx="4858">
                  <c:v>6183.9266999999991</c:v>
                </c:pt>
                <c:pt idx="4859">
                  <c:v>6185.1829999999991</c:v>
                </c:pt>
                <c:pt idx="4860">
                  <c:v>6186.4392999999991</c:v>
                </c:pt>
                <c:pt idx="4861">
                  <c:v>6187.6955999999991</c:v>
                </c:pt>
                <c:pt idx="4862">
                  <c:v>6188.9518999999991</c:v>
                </c:pt>
                <c:pt idx="4863">
                  <c:v>6190.2081999999991</c:v>
                </c:pt>
                <c:pt idx="4864">
                  <c:v>6191.4644999999991</c:v>
                </c:pt>
                <c:pt idx="4865">
                  <c:v>6192.7207999999991</c:v>
                </c:pt>
                <c:pt idx="4866">
                  <c:v>6193.9770999999992</c:v>
                </c:pt>
                <c:pt idx="4867">
                  <c:v>6195.2333999999992</c:v>
                </c:pt>
                <c:pt idx="4868">
                  <c:v>6196.4896999999992</c:v>
                </c:pt>
                <c:pt idx="4869">
                  <c:v>6197.7459999999992</c:v>
                </c:pt>
                <c:pt idx="4870">
                  <c:v>6199.0022999999992</c:v>
                </c:pt>
                <c:pt idx="4871">
                  <c:v>6200.2585999999992</c:v>
                </c:pt>
                <c:pt idx="4872">
                  <c:v>6201.5148999999992</c:v>
                </c:pt>
                <c:pt idx="4873">
                  <c:v>6202.7711999999992</c:v>
                </c:pt>
                <c:pt idx="4874">
                  <c:v>6204.0274999999992</c:v>
                </c:pt>
                <c:pt idx="4875">
                  <c:v>6205.2837999999992</c:v>
                </c:pt>
                <c:pt idx="4876">
                  <c:v>6206.5400999999993</c:v>
                </c:pt>
                <c:pt idx="4877">
                  <c:v>6207.7963999999993</c:v>
                </c:pt>
                <c:pt idx="4878">
                  <c:v>6209.0526999999993</c:v>
                </c:pt>
                <c:pt idx="4879">
                  <c:v>6210.3089999999993</c:v>
                </c:pt>
                <c:pt idx="4880">
                  <c:v>6211.5652999999993</c:v>
                </c:pt>
                <c:pt idx="4881">
                  <c:v>6212.8215999999993</c:v>
                </c:pt>
                <c:pt idx="4882">
                  <c:v>6214.0778999999993</c:v>
                </c:pt>
                <c:pt idx="4883">
                  <c:v>6215.3341999999993</c:v>
                </c:pt>
                <c:pt idx="4884">
                  <c:v>6216.5904999999993</c:v>
                </c:pt>
                <c:pt idx="4885">
                  <c:v>6217.8467999999993</c:v>
                </c:pt>
                <c:pt idx="4886">
                  <c:v>6219.1030999999994</c:v>
                </c:pt>
                <c:pt idx="4887">
                  <c:v>6220.3593999999994</c:v>
                </c:pt>
                <c:pt idx="4888">
                  <c:v>6221.6156999999994</c:v>
                </c:pt>
                <c:pt idx="4889">
                  <c:v>6222.8719999999994</c:v>
                </c:pt>
                <c:pt idx="4890">
                  <c:v>6224.1282999999994</c:v>
                </c:pt>
                <c:pt idx="4891">
                  <c:v>6225.3845999999994</c:v>
                </c:pt>
                <c:pt idx="4892">
                  <c:v>6226.6408999999994</c:v>
                </c:pt>
                <c:pt idx="4893">
                  <c:v>6227.8971999999994</c:v>
                </c:pt>
                <c:pt idx="4894">
                  <c:v>6229.1534999999994</c:v>
                </c:pt>
                <c:pt idx="4895">
                  <c:v>6230.4097999999994</c:v>
                </c:pt>
                <c:pt idx="4896">
                  <c:v>6231.6660999999995</c:v>
                </c:pt>
                <c:pt idx="4897">
                  <c:v>6232.9223999999995</c:v>
                </c:pt>
                <c:pt idx="4898">
                  <c:v>6234.1786999999995</c:v>
                </c:pt>
                <c:pt idx="4899">
                  <c:v>6235.4349999999995</c:v>
                </c:pt>
                <c:pt idx="4900">
                  <c:v>6236.6912999999995</c:v>
                </c:pt>
                <c:pt idx="4901">
                  <c:v>6237.9475999999995</c:v>
                </c:pt>
                <c:pt idx="4902">
                  <c:v>6239.2038999999995</c:v>
                </c:pt>
                <c:pt idx="4903">
                  <c:v>6240.4601999999995</c:v>
                </c:pt>
                <c:pt idx="4904">
                  <c:v>6241.7164999999995</c:v>
                </c:pt>
                <c:pt idx="4905">
                  <c:v>6242.9727999999996</c:v>
                </c:pt>
                <c:pt idx="4906">
                  <c:v>6244.2290999999996</c:v>
                </c:pt>
                <c:pt idx="4907">
                  <c:v>6245.4853999999996</c:v>
                </c:pt>
                <c:pt idx="4908">
                  <c:v>6246.7416999999996</c:v>
                </c:pt>
                <c:pt idx="4909">
                  <c:v>6247.9979999999996</c:v>
                </c:pt>
                <c:pt idx="4910">
                  <c:v>6249.2542999999996</c:v>
                </c:pt>
                <c:pt idx="4911">
                  <c:v>6250.5105999999996</c:v>
                </c:pt>
                <c:pt idx="4912">
                  <c:v>6251.7668999999996</c:v>
                </c:pt>
                <c:pt idx="4913">
                  <c:v>6253.0231999999996</c:v>
                </c:pt>
                <c:pt idx="4914">
                  <c:v>6254.2794999999996</c:v>
                </c:pt>
                <c:pt idx="4915">
                  <c:v>6255.5357999999997</c:v>
                </c:pt>
                <c:pt idx="4916">
                  <c:v>6256.7920999999997</c:v>
                </c:pt>
                <c:pt idx="4917">
                  <c:v>6258.0483999999997</c:v>
                </c:pt>
                <c:pt idx="4918">
                  <c:v>6259.3046999999997</c:v>
                </c:pt>
                <c:pt idx="4919">
                  <c:v>6260.5609999999997</c:v>
                </c:pt>
                <c:pt idx="4920">
                  <c:v>6261.8172999999997</c:v>
                </c:pt>
                <c:pt idx="4921">
                  <c:v>6263.0735999999997</c:v>
                </c:pt>
                <c:pt idx="4922">
                  <c:v>6264.3298999999997</c:v>
                </c:pt>
                <c:pt idx="4923">
                  <c:v>6265.5861999999997</c:v>
                </c:pt>
                <c:pt idx="4924">
                  <c:v>6266.8424999999997</c:v>
                </c:pt>
                <c:pt idx="4925">
                  <c:v>6268.0987999999998</c:v>
                </c:pt>
                <c:pt idx="4926">
                  <c:v>6269.3550999999998</c:v>
                </c:pt>
                <c:pt idx="4927">
                  <c:v>6270.6113999999998</c:v>
                </c:pt>
                <c:pt idx="4928">
                  <c:v>6271.8676999999998</c:v>
                </c:pt>
                <c:pt idx="4929">
                  <c:v>6273.1239999999998</c:v>
                </c:pt>
                <c:pt idx="4930">
                  <c:v>6274.3802999999998</c:v>
                </c:pt>
                <c:pt idx="4931">
                  <c:v>6275.6365999999998</c:v>
                </c:pt>
                <c:pt idx="4932">
                  <c:v>6276.8928999999998</c:v>
                </c:pt>
                <c:pt idx="4933">
                  <c:v>6278.1491999999998</c:v>
                </c:pt>
                <c:pt idx="4934">
                  <c:v>6279.4054999999998</c:v>
                </c:pt>
                <c:pt idx="4935">
                  <c:v>6280.6617999999999</c:v>
                </c:pt>
                <c:pt idx="4936">
                  <c:v>6281.9180999999999</c:v>
                </c:pt>
                <c:pt idx="4937">
                  <c:v>6283.1743999999999</c:v>
                </c:pt>
                <c:pt idx="4938">
                  <c:v>6284.4306999999999</c:v>
                </c:pt>
                <c:pt idx="4939">
                  <c:v>6285.6869999999999</c:v>
                </c:pt>
                <c:pt idx="4940">
                  <c:v>6286.9432999999999</c:v>
                </c:pt>
                <c:pt idx="4941">
                  <c:v>6288.199599999999</c:v>
                </c:pt>
                <c:pt idx="4942">
                  <c:v>6289.455899999999</c:v>
                </c:pt>
                <c:pt idx="4943">
                  <c:v>6290.712199999999</c:v>
                </c:pt>
                <c:pt idx="4944">
                  <c:v>6291.968499999999</c:v>
                </c:pt>
                <c:pt idx="4945">
                  <c:v>6293.224799999999</c:v>
                </c:pt>
                <c:pt idx="4946">
                  <c:v>6294.4810999999991</c:v>
                </c:pt>
                <c:pt idx="4947">
                  <c:v>6295.7373999999991</c:v>
                </c:pt>
                <c:pt idx="4948">
                  <c:v>6296.9936999999991</c:v>
                </c:pt>
                <c:pt idx="4949">
                  <c:v>6298.2499999999991</c:v>
                </c:pt>
                <c:pt idx="4950">
                  <c:v>6299.5062999999991</c:v>
                </c:pt>
                <c:pt idx="4951">
                  <c:v>6300.7625999999991</c:v>
                </c:pt>
                <c:pt idx="4952">
                  <c:v>6302.0188999999991</c:v>
                </c:pt>
                <c:pt idx="4953">
                  <c:v>6303.2751999999991</c:v>
                </c:pt>
                <c:pt idx="4954">
                  <c:v>6304.5314999999991</c:v>
                </c:pt>
                <c:pt idx="4955">
                  <c:v>6305.7877999999992</c:v>
                </c:pt>
                <c:pt idx="4956">
                  <c:v>6307.0440999999992</c:v>
                </c:pt>
                <c:pt idx="4957">
                  <c:v>6308.3003999999992</c:v>
                </c:pt>
                <c:pt idx="4958">
                  <c:v>6309.5566999999992</c:v>
                </c:pt>
                <c:pt idx="4959">
                  <c:v>6310.8129999999992</c:v>
                </c:pt>
                <c:pt idx="4960">
                  <c:v>6312.0692999999992</c:v>
                </c:pt>
                <c:pt idx="4961">
                  <c:v>6313.3255999999992</c:v>
                </c:pt>
                <c:pt idx="4962">
                  <c:v>6314.5818999999992</c:v>
                </c:pt>
                <c:pt idx="4963">
                  <c:v>6315.8381999999992</c:v>
                </c:pt>
                <c:pt idx="4964">
                  <c:v>6317.0944999999992</c:v>
                </c:pt>
                <c:pt idx="4965">
                  <c:v>6318.3507999999993</c:v>
                </c:pt>
                <c:pt idx="4966">
                  <c:v>6319.6070999999993</c:v>
                </c:pt>
                <c:pt idx="4967">
                  <c:v>6320.8633999999993</c:v>
                </c:pt>
                <c:pt idx="4968">
                  <c:v>6322.1196999999993</c:v>
                </c:pt>
                <c:pt idx="4969">
                  <c:v>6323.3759999999993</c:v>
                </c:pt>
                <c:pt idx="4970">
                  <c:v>6324.6322999999993</c:v>
                </c:pt>
                <c:pt idx="4971">
                  <c:v>6325.8885999999993</c:v>
                </c:pt>
                <c:pt idx="4972">
                  <c:v>6327.1448999999993</c:v>
                </c:pt>
                <c:pt idx="4973">
                  <c:v>6328.4011999999993</c:v>
                </c:pt>
                <c:pt idx="4974">
                  <c:v>6329.6574999999993</c:v>
                </c:pt>
                <c:pt idx="4975">
                  <c:v>6330.9137999999994</c:v>
                </c:pt>
                <c:pt idx="4976">
                  <c:v>6332.1700999999994</c:v>
                </c:pt>
                <c:pt idx="4977">
                  <c:v>6333.4263999999994</c:v>
                </c:pt>
                <c:pt idx="4978">
                  <c:v>6334.6826999999994</c:v>
                </c:pt>
                <c:pt idx="4979">
                  <c:v>6335.9389999999994</c:v>
                </c:pt>
                <c:pt idx="4980">
                  <c:v>6337.1952999999994</c:v>
                </c:pt>
                <c:pt idx="4981">
                  <c:v>6338.4515999999994</c:v>
                </c:pt>
                <c:pt idx="4982">
                  <c:v>6339.7078999999994</c:v>
                </c:pt>
                <c:pt idx="4983">
                  <c:v>6340.9641999999994</c:v>
                </c:pt>
                <c:pt idx="4984">
                  <c:v>6342.2204999999994</c:v>
                </c:pt>
                <c:pt idx="4985">
                  <c:v>6343.4767999999995</c:v>
                </c:pt>
                <c:pt idx="4986">
                  <c:v>6344.7330999999995</c:v>
                </c:pt>
                <c:pt idx="4987">
                  <c:v>6345.9893999999995</c:v>
                </c:pt>
                <c:pt idx="4988">
                  <c:v>6347.2456999999995</c:v>
                </c:pt>
                <c:pt idx="4989">
                  <c:v>6348.5019999999995</c:v>
                </c:pt>
                <c:pt idx="4990">
                  <c:v>6349.7582999999995</c:v>
                </c:pt>
                <c:pt idx="4991">
                  <c:v>6351.0145999999995</c:v>
                </c:pt>
                <c:pt idx="4992">
                  <c:v>6352.2708999999995</c:v>
                </c:pt>
                <c:pt idx="4993">
                  <c:v>6353.5271999999995</c:v>
                </c:pt>
                <c:pt idx="4994">
                  <c:v>6354.7834999999995</c:v>
                </c:pt>
                <c:pt idx="4995">
                  <c:v>6356.0397999999996</c:v>
                </c:pt>
                <c:pt idx="4996">
                  <c:v>6357.2960999999996</c:v>
                </c:pt>
                <c:pt idx="4997">
                  <c:v>6358.5523999999996</c:v>
                </c:pt>
                <c:pt idx="4998">
                  <c:v>6359.8086999999996</c:v>
                </c:pt>
                <c:pt idx="4999">
                  <c:v>6361.0649999999996</c:v>
                </c:pt>
                <c:pt idx="5000">
                  <c:v>6362.3212999999996</c:v>
                </c:pt>
                <c:pt idx="5001">
                  <c:v>6363.5775999999996</c:v>
                </c:pt>
                <c:pt idx="5002">
                  <c:v>6364.8338999999996</c:v>
                </c:pt>
                <c:pt idx="5003">
                  <c:v>6366.0901999999996</c:v>
                </c:pt>
                <c:pt idx="5004">
                  <c:v>6367.3464999999997</c:v>
                </c:pt>
                <c:pt idx="5005">
                  <c:v>6368.6027999999997</c:v>
                </c:pt>
                <c:pt idx="5006">
                  <c:v>6369.8590999999997</c:v>
                </c:pt>
                <c:pt idx="5007">
                  <c:v>6371.1153999999997</c:v>
                </c:pt>
                <c:pt idx="5008">
                  <c:v>6372.3716999999997</c:v>
                </c:pt>
                <c:pt idx="5009">
                  <c:v>6373.6279999999997</c:v>
                </c:pt>
                <c:pt idx="5010">
                  <c:v>6374.8842999999997</c:v>
                </c:pt>
                <c:pt idx="5011">
                  <c:v>6376.1405999999997</c:v>
                </c:pt>
                <c:pt idx="5012">
                  <c:v>6377.3968999999997</c:v>
                </c:pt>
                <c:pt idx="5013">
                  <c:v>6378.6531999999997</c:v>
                </c:pt>
                <c:pt idx="5014">
                  <c:v>6379.9094999999998</c:v>
                </c:pt>
                <c:pt idx="5015">
                  <c:v>6381.1657999999998</c:v>
                </c:pt>
                <c:pt idx="5016">
                  <c:v>6382.4220999999998</c:v>
                </c:pt>
                <c:pt idx="5017">
                  <c:v>6383.6783999999998</c:v>
                </c:pt>
                <c:pt idx="5018">
                  <c:v>6384.9346999999998</c:v>
                </c:pt>
                <c:pt idx="5019">
                  <c:v>6386.1909999999998</c:v>
                </c:pt>
                <c:pt idx="5020">
                  <c:v>6387.4472999999998</c:v>
                </c:pt>
                <c:pt idx="5021">
                  <c:v>6388.7035999999998</c:v>
                </c:pt>
                <c:pt idx="5022">
                  <c:v>6389.9598999999998</c:v>
                </c:pt>
                <c:pt idx="5023">
                  <c:v>6391.2161999999998</c:v>
                </c:pt>
                <c:pt idx="5024">
                  <c:v>6392.4724999999999</c:v>
                </c:pt>
                <c:pt idx="5025">
                  <c:v>6393.7287999999999</c:v>
                </c:pt>
                <c:pt idx="5026">
                  <c:v>6394.9850999999999</c:v>
                </c:pt>
                <c:pt idx="5027">
                  <c:v>6396.2413999999999</c:v>
                </c:pt>
                <c:pt idx="5028">
                  <c:v>6397.4976999999999</c:v>
                </c:pt>
                <c:pt idx="5029">
                  <c:v>6398.7539999999999</c:v>
                </c:pt>
                <c:pt idx="5030">
                  <c:v>6400.010299999999</c:v>
                </c:pt>
                <c:pt idx="5031">
                  <c:v>6401.266599999999</c:v>
                </c:pt>
                <c:pt idx="5032">
                  <c:v>6402.522899999999</c:v>
                </c:pt>
                <c:pt idx="5033">
                  <c:v>6403.779199999999</c:v>
                </c:pt>
                <c:pt idx="5034">
                  <c:v>6405.035499999999</c:v>
                </c:pt>
                <c:pt idx="5035">
                  <c:v>6406.2917999999991</c:v>
                </c:pt>
                <c:pt idx="5036">
                  <c:v>6407.5480999999991</c:v>
                </c:pt>
                <c:pt idx="5037">
                  <c:v>6408.8043999999991</c:v>
                </c:pt>
                <c:pt idx="5038">
                  <c:v>6410.0606999999991</c:v>
                </c:pt>
                <c:pt idx="5039">
                  <c:v>6411.3169999999991</c:v>
                </c:pt>
                <c:pt idx="5040">
                  <c:v>6412.5732999999991</c:v>
                </c:pt>
                <c:pt idx="5041">
                  <c:v>6413.8295999999991</c:v>
                </c:pt>
                <c:pt idx="5042">
                  <c:v>6415.0858999999991</c:v>
                </c:pt>
                <c:pt idx="5043">
                  <c:v>6416.3421999999991</c:v>
                </c:pt>
                <c:pt idx="5044">
                  <c:v>6417.5984999999991</c:v>
                </c:pt>
                <c:pt idx="5045">
                  <c:v>6418.8547999999992</c:v>
                </c:pt>
                <c:pt idx="5046">
                  <c:v>6420.1110999999992</c:v>
                </c:pt>
                <c:pt idx="5047">
                  <c:v>6421.3673999999992</c:v>
                </c:pt>
                <c:pt idx="5048">
                  <c:v>6422.6236999999992</c:v>
                </c:pt>
                <c:pt idx="5049">
                  <c:v>6423.8799999999992</c:v>
                </c:pt>
                <c:pt idx="5050">
                  <c:v>6425.1362999999992</c:v>
                </c:pt>
                <c:pt idx="5051">
                  <c:v>6426.3925999999992</c:v>
                </c:pt>
                <c:pt idx="5052">
                  <c:v>6427.6488999999992</c:v>
                </c:pt>
                <c:pt idx="5053">
                  <c:v>6428.9051999999992</c:v>
                </c:pt>
                <c:pt idx="5054">
                  <c:v>6430.1614999999993</c:v>
                </c:pt>
                <c:pt idx="5055">
                  <c:v>6431.4177999999993</c:v>
                </c:pt>
                <c:pt idx="5056">
                  <c:v>6432.6740999999993</c:v>
                </c:pt>
                <c:pt idx="5057">
                  <c:v>6433.9303999999993</c:v>
                </c:pt>
                <c:pt idx="5058">
                  <c:v>6435.1866999999993</c:v>
                </c:pt>
                <c:pt idx="5059">
                  <c:v>6436.4429999999993</c:v>
                </c:pt>
                <c:pt idx="5060">
                  <c:v>6437.6992999999993</c:v>
                </c:pt>
                <c:pt idx="5061">
                  <c:v>6438.9555999999993</c:v>
                </c:pt>
                <c:pt idx="5062">
                  <c:v>6440.2118999999993</c:v>
                </c:pt>
                <c:pt idx="5063">
                  <c:v>6441.4681999999993</c:v>
                </c:pt>
                <c:pt idx="5064">
                  <c:v>6442.7244999999994</c:v>
                </c:pt>
                <c:pt idx="5065">
                  <c:v>6443.9807999999994</c:v>
                </c:pt>
                <c:pt idx="5066">
                  <c:v>6445.2370999999994</c:v>
                </c:pt>
                <c:pt idx="5067">
                  <c:v>6446.4933999999994</c:v>
                </c:pt>
                <c:pt idx="5068">
                  <c:v>6447.7496999999994</c:v>
                </c:pt>
                <c:pt idx="5069">
                  <c:v>6449.0059999999994</c:v>
                </c:pt>
                <c:pt idx="5070">
                  <c:v>6450.2622999999994</c:v>
                </c:pt>
                <c:pt idx="5071">
                  <c:v>6451.5185999999994</c:v>
                </c:pt>
                <c:pt idx="5072">
                  <c:v>6452.7748999999994</c:v>
                </c:pt>
                <c:pt idx="5073">
                  <c:v>6454.0311999999994</c:v>
                </c:pt>
                <c:pt idx="5074">
                  <c:v>6455.2874999999995</c:v>
                </c:pt>
                <c:pt idx="5075">
                  <c:v>6456.5437999999995</c:v>
                </c:pt>
                <c:pt idx="5076">
                  <c:v>6457.8000999999995</c:v>
                </c:pt>
                <c:pt idx="5077">
                  <c:v>6459.0563999999995</c:v>
                </c:pt>
                <c:pt idx="5078">
                  <c:v>6460.3126999999995</c:v>
                </c:pt>
                <c:pt idx="5079">
                  <c:v>6461.5689999999995</c:v>
                </c:pt>
                <c:pt idx="5080">
                  <c:v>6462.8252999999995</c:v>
                </c:pt>
                <c:pt idx="5081">
                  <c:v>6464.0815999999995</c:v>
                </c:pt>
                <c:pt idx="5082">
                  <c:v>6465.3378999999995</c:v>
                </c:pt>
                <c:pt idx="5083">
                  <c:v>6466.5941999999995</c:v>
                </c:pt>
                <c:pt idx="5084">
                  <c:v>6467.8504999999996</c:v>
                </c:pt>
                <c:pt idx="5085">
                  <c:v>6469.1067999999996</c:v>
                </c:pt>
                <c:pt idx="5086">
                  <c:v>6470.3630999999996</c:v>
                </c:pt>
                <c:pt idx="5087">
                  <c:v>6471.6193999999996</c:v>
                </c:pt>
                <c:pt idx="5088">
                  <c:v>6472.8756999999996</c:v>
                </c:pt>
                <c:pt idx="5089">
                  <c:v>6474.1319999999996</c:v>
                </c:pt>
                <c:pt idx="5090">
                  <c:v>6475.3882999999996</c:v>
                </c:pt>
                <c:pt idx="5091">
                  <c:v>6476.6445999999996</c:v>
                </c:pt>
                <c:pt idx="5092">
                  <c:v>6477.9008999999996</c:v>
                </c:pt>
                <c:pt idx="5093">
                  <c:v>6479.1571999999996</c:v>
                </c:pt>
                <c:pt idx="5094">
                  <c:v>6480.4134999999997</c:v>
                </c:pt>
                <c:pt idx="5095">
                  <c:v>6481.6697999999997</c:v>
                </c:pt>
                <c:pt idx="5096">
                  <c:v>6482.9260999999997</c:v>
                </c:pt>
                <c:pt idx="5097">
                  <c:v>6484.1823999999997</c:v>
                </c:pt>
                <c:pt idx="5098">
                  <c:v>6485.4386999999997</c:v>
                </c:pt>
                <c:pt idx="5099">
                  <c:v>6486.6949999999997</c:v>
                </c:pt>
                <c:pt idx="5100">
                  <c:v>6487.9512999999997</c:v>
                </c:pt>
                <c:pt idx="5101">
                  <c:v>6489.2075999999997</c:v>
                </c:pt>
                <c:pt idx="5102">
                  <c:v>6490.4638999999997</c:v>
                </c:pt>
                <c:pt idx="5103">
                  <c:v>6491.7201999999997</c:v>
                </c:pt>
                <c:pt idx="5104">
                  <c:v>6492.9764999999998</c:v>
                </c:pt>
                <c:pt idx="5105">
                  <c:v>6494.2327999999998</c:v>
                </c:pt>
                <c:pt idx="5106">
                  <c:v>6495.4890999999998</c:v>
                </c:pt>
                <c:pt idx="5107">
                  <c:v>6496.7453999999998</c:v>
                </c:pt>
                <c:pt idx="5108">
                  <c:v>6498.0016999999998</c:v>
                </c:pt>
                <c:pt idx="5109">
                  <c:v>6499.2579999999998</c:v>
                </c:pt>
                <c:pt idx="5110">
                  <c:v>6500.5142999999998</c:v>
                </c:pt>
                <c:pt idx="5111">
                  <c:v>6501.7705999999998</c:v>
                </c:pt>
                <c:pt idx="5112">
                  <c:v>6503.0268999999998</c:v>
                </c:pt>
                <c:pt idx="5113">
                  <c:v>6504.2831999999999</c:v>
                </c:pt>
                <c:pt idx="5114">
                  <c:v>6505.5394999999999</c:v>
                </c:pt>
                <c:pt idx="5115">
                  <c:v>6506.7957999999999</c:v>
                </c:pt>
                <c:pt idx="5116">
                  <c:v>6508.0520999999999</c:v>
                </c:pt>
                <c:pt idx="5117">
                  <c:v>6509.3083999999999</c:v>
                </c:pt>
                <c:pt idx="5118">
                  <c:v>6510.5646999999999</c:v>
                </c:pt>
                <c:pt idx="5119">
                  <c:v>6511.820999999999</c:v>
                </c:pt>
                <c:pt idx="5120">
                  <c:v>6513.077299999999</c:v>
                </c:pt>
                <c:pt idx="5121">
                  <c:v>6514.333599999999</c:v>
                </c:pt>
                <c:pt idx="5122">
                  <c:v>6515.589899999999</c:v>
                </c:pt>
                <c:pt idx="5123">
                  <c:v>6516.846199999999</c:v>
                </c:pt>
                <c:pt idx="5124">
                  <c:v>6518.1024999999991</c:v>
                </c:pt>
                <c:pt idx="5125">
                  <c:v>6519.3587999999991</c:v>
                </c:pt>
                <c:pt idx="5126">
                  <c:v>6520.6150999999991</c:v>
                </c:pt>
                <c:pt idx="5127">
                  <c:v>6521.8713999999991</c:v>
                </c:pt>
                <c:pt idx="5128">
                  <c:v>6523.1276999999991</c:v>
                </c:pt>
                <c:pt idx="5129">
                  <c:v>6524.3839999999991</c:v>
                </c:pt>
                <c:pt idx="5130">
                  <c:v>6525.6402999999991</c:v>
                </c:pt>
                <c:pt idx="5131">
                  <c:v>6526.8965999999991</c:v>
                </c:pt>
                <c:pt idx="5132">
                  <c:v>6528.1528999999991</c:v>
                </c:pt>
                <c:pt idx="5133">
                  <c:v>6529.4091999999991</c:v>
                </c:pt>
                <c:pt idx="5134">
                  <c:v>6530.6654999999992</c:v>
                </c:pt>
                <c:pt idx="5135">
                  <c:v>6531.9217999999992</c:v>
                </c:pt>
                <c:pt idx="5136">
                  <c:v>6533.1780999999992</c:v>
                </c:pt>
                <c:pt idx="5137">
                  <c:v>6534.4343999999992</c:v>
                </c:pt>
                <c:pt idx="5138">
                  <c:v>6535.6906999999992</c:v>
                </c:pt>
                <c:pt idx="5139">
                  <c:v>6536.9469999999992</c:v>
                </c:pt>
                <c:pt idx="5140">
                  <c:v>6538.2032999999992</c:v>
                </c:pt>
                <c:pt idx="5141">
                  <c:v>6539.4595999999992</c:v>
                </c:pt>
                <c:pt idx="5142">
                  <c:v>6540.7158999999992</c:v>
                </c:pt>
                <c:pt idx="5143">
                  <c:v>6541.9721999999992</c:v>
                </c:pt>
                <c:pt idx="5144">
                  <c:v>6543.2284999999993</c:v>
                </c:pt>
                <c:pt idx="5145">
                  <c:v>6544.4847999999993</c:v>
                </c:pt>
                <c:pt idx="5146">
                  <c:v>6545.7410999999993</c:v>
                </c:pt>
                <c:pt idx="5147">
                  <c:v>6546.9973999999993</c:v>
                </c:pt>
                <c:pt idx="5148">
                  <c:v>6548.2536999999993</c:v>
                </c:pt>
                <c:pt idx="5149">
                  <c:v>6549.5099999999993</c:v>
                </c:pt>
                <c:pt idx="5150">
                  <c:v>6550.7662999999993</c:v>
                </c:pt>
                <c:pt idx="5151">
                  <c:v>6552.0225999999993</c:v>
                </c:pt>
                <c:pt idx="5152">
                  <c:v>6553.2788999999993</c:v>
                </c:pt>
                <c:pt idx="5153">
                  <c:v>6554.5351999999993</c:v>
                </c:pt>
                <c:pt idx="5154">
                  <c:v>6555.7914999999994</c:v>
                </c:pt>
                <c:pt idx="5155">
                  <c:v>6557.0477999999994</c:v>
                </c:pt>
                <c:pt idx="5156">
                  <c:v>6558.3040999999994</c:v>
                </c:pt>
                <c:pt idx="5157">
                  <c:v>6559.5603999999994</c:v>
                </c:pt>
                <c:pt idx="5158">
                  <c:v>6560.8166999999994</c:v>
                </c:pt>
                <c:pt idx="5159">
                  <c:v>6562.0729999999994</c:v>
                </c:pt>
                <c:pt idx="5160">
                  <c:v>6563.3292999999994</c:v>
                </c:pt>
                <c:pt idx="5161">
                  <c:v>6564.5855999999994</c:v>
                </c:pt>
                <c:pt idx="5162">
                  <c:v>6565.8418999999994</c:v>
                </c:pt>
                <c:pt idx="5163">
                  <c:v>6567.0981999999995</c:v>
                </c:pt>
                <c:pt idx="5164">
                  <c:v>6568.3544999999995</c:v>
                </c:pt>
                <c:pt idx="5165">
                  <c:v>6569.6107999999995</c:v>
                </c:pt>
                <c:pt idx="5166">
                  <c:v>6570.8670999999995</c:v>
                </c:pt>
                <c:pt idx="5167">
                  <c:v>6572.1233999999995</c:v>
                </c:pt>
                <c:pt idx="5168">
                  <c:v>6573.3796999999995</c:v>
                </c:pt>
                <c:pt idx="5169">
                  <c:v>6574.6359999999995</c:v>
                </c:pt>
                <c:pt idx="5170">
                  <c:v>6575.8922999999995</c:v>
                </c:pt>
                <c:pt idx="5171">
                  <c:v>6577.1485999999995</c:v>
                </c:pt>
                <c:pt idx="5172">
                  <c:v>6578.4048999999995</c:v>
                </c:pt>
                <c:pt idx="5173">
                  <c:v>6579.6611999999996</c:v>
                </c:pt>
                <c:pt idx="5174">
                  <c:v>6580.9174999999996</c:v>
                </c:pt>
                <c:pt idx="5175">
                  <c:v>6582.1737999999996</c:v>
                </c:pt>
                <c:pt idx="5176">
                  <c:v>6583.4300999999996</c:v>
                </c:pt>
                <c:pt idx="5177">
                  <c:v>6584.6863999999996</c:v>
                </c:pt>
                <c:pt idx="5178">
                  <c:v>6585.9426999999996</c:v>
                </c:pt>
                <c:pt idx="5179">
                  <c:v>6587.1989999999996</c:v>
                </c:pt>
                <c:pt idx="5180">
                  <c:v>6588.4552999999996</c:v>
                </c:pt>
                <c:pt idx="5181">
                  <c:v>6589.7115999999996</c:v>
                </c:pt>
                <c:pt idx="5182">
                  <c:v>6590.9678999999996</c:v>
                </c:pt>
                <c:pt idx="5183">
                  <c:v>6592.2241999999997</c:v>
                </c:pt>
                <c:pt idx="5184">
                  <c:v>6593.4804999999997</c:v>
                </c:pt>
                <c:pt idx="5185">
                  <c:v>6594.7367999999997</c:v>
                </c:pt>
                <c:pt idx="5186">
                  <c:v>6595.9930999999997</c:v>
                </c:pt>
                <c:pt idx="5187">
                  <c:v>6597.2493999999997</c:v>
                </c:pt>
                <c:pt idx="5188">
                  <c:v>6598.5056999999997</c:v>
                </c:pt>
                <c:pt idx="5189">
                  <c:v>6599.7619999999997</c:v>
                </c:pt>
                <c:pt idx="5190">
                  <c:v>6601.0182999999997</c:v>
                </c:pt>
                <c:pt idx="5191">
                  <c:v>6602.2745999999997</c:v>
                </c:pt>
                <c:pt idx="5192">
                  <c:v>6603.5308999999997</c:v>
                </c:pt>
                <c:pt idx="5193">
                  <c:v>6604.7871999999998</c:v>
                </c:pt>
                <c:pt idx="5194">
                  <c:v>6606.0434999999998</c:v>
                </c:pt>
                <c:pt idx="5195">
                  <c:v>6607.2997999999998</c:v>
                </c:pt>
                <c:pt idx="5196">
                  <c:v>6608.5560999999998</c:v>
                </c:pt>
                <c:pt idx="5197">
                  <c:v>6609.8123999999998</c:v>
                </c:pt>
                <c:pt idx="5198">
                  <c:v>6611.0686999999998</c:v>
                </c:pt>
                <c:pt idx="5199">
                  <c:v>6612.3249999999998</c:v>
                </c:pt>
                <c:pt idx="5200">
                  <c:v>6613.5812999999998</c:v>
                </c:pt>
                <c:pt idx="5201">
                  <c:v>6614.8375999999998</c:v>
                </c:pt>
                <c:pt idx="5202">
                  <c:v>6616.0938999999998</c:v>
                </c:pt>
                <c:pt idx="5203">
                  <c:v>6617.3501999999999</c:v>
                </c:pt>
                <c:pt idx="5204">
                  <c:v>6618.6064999999999</c:v>
                </c:pt>
                <c:pt idx="5205">
                  <c:v>6619.8627999999999</c:v>
                </c:pt>
                <c:pt idx="5206">
                  <c:v>6621.1190999999999</c:v>
                </c:pt>
                <c:pt idx="5207">
                  <c:v>6622.3753999999999</c:v>
                </c:pt>
                <c:pt idx="5208">
                  <c:v>6623.6316999999999</c:v>
                </c:pt>
                <c:pt idx="5209">
                  <c:v>6624.887999999999</c:v>
                </c:pt>
                <c:pt idx="5210">
                  <c:v>6626.144299999999</c:v>
                </c:pt>
                <c:pt idx="5211">
                  <c:v>6627.400599999999</c:v>
                </c:pt>
                <c:pt idx="5212">
                  <c:v>6628.656899999999</c:v>
                </c:pt>
                <c:pt idx="5213">
                  <c:v>6629.9131999999991</c:v>
                </c:pt>
                <c:pt idx="5214">
                  <c:v>6631.1694999999991</c:v>
                </c:pt>
                <c:pt idx="5215">
                  <c:v>6632.4257999999991</c:v>
                </c:pt>
                <c:pt idx="5216">
                  <c:v>6633.6820999999991</c:v>
                </c:pt>
                <c:pt idx="5217">
                  <c:v>6634.9383999999991</c:v>
                </c:pt>
                <c:pt idx="5218">
                  <c:v>6636.1946999999991</c:v>
                </c:pt>
                <c:pt idx="5219">
                  <c:v>6637.4509999999991</c:v>
                </c:pt>
                <c:pt idx="5220">
                  <c:v>6638.7072999999991</c:v>
                </c:pt>
                <c:pt idx="5221">
                  <c:v>6639.9635999999991</c:v>
                </c:pt>
                <c:pt idx="5222">
                  <c:v>6641.2198999999991</c:v>
                </c:pt>
                <c:pt idx="5223">
                  <c:v>6642.4761999999992</c:v>
                </c:pt>
                <c:pt idx="5224">
                  <c:v>6643.7324999999992</c:v>
                </c:pt>
                <c:pt idx="5225">
                  <c:v>6644.9887999999992</c:v>
                </c:pt>
                <c:pt idx="5226">
                  <c:v>6646.2450999999992</c:v>
                </c:pt>
                <c:pt idx="5227">
                  <c:v>6647.5013999999992</c:v>
                </c:pt>
                <c:pt idx="5228">
                  <c:v>6648.7576999999992</c:v>
                </c:pt>
                <c:pt idx="5229">
                  <c:v>6650.0139999999992</c:v>
                </c:pt>
                <c:pt idx="5230">
                  <c:v>6651.2702999999992</c:v>
                </c:pt>
                <c:pt idx="5231">
                  <c:v>6652.5265999999992</c:v>
                </c:pt>
                <c:pt idx="5232">
                  <c:v>6653.7828999999992</c:v>
                </c:pt>
                <c:pt idx="5233">
                  <c:v>6655.0391999999993</c:v>
                </c:pt>
                <c:pt idx="5234">
                  <c:v>6656.2954999999993</c:v>
                </c:pt>
                <c:pt idx="5235">
                  <c:v>6657.5517999999993</c:v>
                </c:pt>
                <c:pt idx="5236">
                  <c:v>6658.8080999999993</c:v>
                </c:pt>
                <c:pt idx="5237">
                  <c:v>6660.0643999999993</c:v>
                </c:pt>
                <c:pt idx="5238">
                  <c:v>6661.3206999999993</c:v>
                </c:pt>
                <c:pt idx="5239">
                  <c:v>6662.5769999999993</c:v>
                </c:pt>
                <c:pt idx="5240">
                  <c:v>6663.8332999999993</c:v>
                </c:pt>
                <c:pt idx="5241">
                  <c:v>6665.0895999999993</c:v>
                </c:pt>
                <c:pt idx="5242">
                  <c:v>6666.3458999999993</c:v>
                </c:pt>
                <c:pt idx="5243">
                  <c:v>6667.6021999999994</c:v>
                </c:pt>
                <c:pt idx="5244">
                  <c:v>6668.8584999999994</c:v>
                </c:pt>
                <c:pt idx="5245">
                  <c:v>6670.1147999999994</c:v>
                </c:pt>
                <c:pt idx="5246">
                  <c:v>6671.3710999999994</c:v>
                </c:pt>
                <c:pt idx="5247">
                  <c:v>6672.6273999999994</c:v>
                </c:pt>
                <c:pt idx="5248">
                  <c:v>6673.8836999999994</c:v>
                </c:pt>
                <c:pt idx="5249">
                  <c:v>6675.1399999999994</c:v>
                </c:pt>
                <c:pt idx="5250">
                  <c:v>6676.3962999999994</c:v>
                </c:pt>
                <c:pt idx="5251">
                  <c:v>6677.6525999999994</c:v>
                </c:pt>
                <c:pt idx="5252">
                  <c:v>6678.9088999999994</c:v>
                </c:pt>
                <c:pt idx="5253">
                  <c:v>6680.1651999999995</c:v>
                </c:pt>
                <c:pt idx="5254">
                  <c:v>6681.4214999999995</c:v>
                </c:pt>
                <c:pt idx="5255">
                  <c:v>6682.6777999999995</c:v>
                </c:pt>
                <c:pt idx="5256">
                  <c:v>6683.9340999999995</c:v>
                </c:pt>
                <c:pt idx="5257">
                  <c:v>6685.1903999999995</c:v>
                </c:pt>
                <c:pt idx="5258">
                  <c:v>6686.4466999999995</c:v>
                </c:pt>
                <c:pt idx="5259">
                  <c:v>6687.7029999999995</c:v>
                </c:pt>
                <c:pt idx="5260">
                  <c:v>6688.9592999999995</c:v>
                </c:pt>
                <c:pt idx="5261">
                  <c:v>6690.2155999999995</c:v>
                </c:pt>
                <c:pt idx="5262">
                  <c:v>6691.4718999999996</c:v>
                </c:pt>
                <c:pt idx="5263">
                  <c:v>6692.7281999999996</c:v>
                </c:pt>
                <c:pt idx="5264">
                  <c:v>6693.9844999999996</c:v>
                </c:pt>
                <c:pt idx="5265">
                  <c:v>6695.2407999999996</c:v>
                </c:pt>
                <c:pt idx="5266">
                  <c:v>6696.4970999999996</c:v>
                </c:pt>
                <c:pt idx="5267">
                  <c:v>6697.7533999999996</c:v>
                </c:pt>
                <c:pt idx="5268">
                  <c:v>6699.0096999999996</c:v>
                </c:pt>
                <c:pt idx="5269">
                  <c:v>6700.2659999999996</c:v>
                </c:pt>
                <c:pt idx="5270">
                  <c:v>6701.5222999999996</c:v>
                </c:pt>
                <c:pt idx="5271">
                  <c:v>6702.7785999999996</c:v>
                </c:pt>
                <c:pt idx="5272">
                  <c:v>6704.0348999999997</c:v>
                </c:pt>
                <c:pt idx="5273">
                  <c:v>6705.2911999999997</c:v>
                </c:pt>
                <c:pt idx="5274">
                  <c:v>6706.5474999999997</c:v>
                </c:pt>
                <c:pt idx="5275">
                  <c:v>6707.8037999999997</c:v>
                </c:pt>
                <c:pt idx="5276">
                  <c:v>6709.0600999999997</c:v>
                </c:pt>
                <c:pt idx="5277">
                  <c:v>6710.3163999999997</c:v>
                </c:pt>
                <c:pt idx="5278">
                  <c:v>6711.5726999999997</c:v>
                </c:pt>
                <c:pt idx="5279">
                  <c:v>6712.8289999999997</c:v>
                </c:pt>
                <c:pt idx="5280">
                  <c:v>6714.0852999999997</c:v>
                </c:pt>
                <c:pt idx="5281">
                  <c:v>6715.3415999999997</c:v>
                </c:pt>
                <c:pt idx="5282">
                  <c:v>6716.5978999999998</c:v>
                </c:pt>
                <c:pt idx="5283">
                  <c:v>6717.8541999999998</c:v>
                </c:pt>
                <c:pt idx="5284">
                  <c:v>6719.1104999999998</c:v>
                </c:pt>
                <c:pt idx="5285">
                  <c:v>6720.3667999999998</c:v>
                </c:pt>
                <c:pt idx="5286">
                  <c:v>6721.6230999999998</c:v>
                </c:pt>
                <c:pt idx="5287">
                  <c:v>6722.8793999999998</c:v>
                </c:pt>
                <c:pt idx="5288">
                  <c:v>6724.1356999999998</c:v>
                </c:pt>
                <c:pt idx="5289">
                  <c:v>6725.3919999999998</c:v>
                </c:pt>
                <c:pt idx="5290">
                  <c:v>6726.6482999999998</c:v>
                </c:pt>
                <c:pt idx="5291">
                  <c:v>6727.9045999999998</c:v>
                </c:pt>
                <c:pt idx="5292">
                  <c:v>6729.1608999999999</c:v>
                </c:pt>
                <c:pt idx="5293">
                  <c:v>6730.4171999999999</c:v>
                </c:pt>
                <c:pt idx="5294">
                  <c:v>6731.6734999999999</c:v>
                </c:pt>
                <c:pt idx="5295">
                  <c:v>6732.9297999999999</c:v>
                </c:pt>
                <c:pt idx="5296">
                  <c:v>6734.1860999999999</c:v>
                </c:pt>
                <c:pt idx="5297">
                  <c:v>6735.4423999999999</c:v>
                </c:pt>
                <c:pt idx="5298">
                  <c:v>6736.698699999999</c:v>
                </c:pt>
                <c:pt idx="5299">
                  <c:v>6737.954999999999</c:v>
                </c:pt>
                <c:pt idx="5300">
                  <c:v>6739.211299999999</c:v>
                </c:pt>
                <c:pt idx="5301">
                  <c:v>6740.467599999999</c:v>
                </c:pt>
                <c:pt idx="5302">
                  <c:v>6741.723899999999</c:v>
                </c:pt>
                <c:pt idx="5303">
                  <c:v>6742.9801999999991</c:v>
                </c:pt>
                <c:pt idx="5304">
                  <c:v>6744.2364999999991</c:v>
                </c:pt>
                <c:pt idx="5305">
                  <c:v>6745.4927999999991</c:v>
                </c:pt>
                <c:pt idx="5306">
                  <c:v>6746.7490999999991</c:v>
                </c:pt>
                <c:pt idx="5307">
                  <c:v>6748.0053999999991</c:v>
                </c:pt>
                <c:pt idx="5308">
                  <c:v>6749.2616999999991</c:v>
                </c:pt>
                <c:pt idx="5309">
                  <c:v>6750.5179999999991</c:v>
                </c:pt>
                <c:pt idx="5310">
                  <c:v>6751.7742999999991</c:v>
                </c:pt>
                <c:pt idx="5311">
                  <c:v>6753.0305999999991</c:v>
                </c:pt>
                <c:pt idx="5312">
                  <c:v>6754.2868999999992</c:v>
                </c:pt>
                <c:pt idx="5313">
                  <c:v>6755.5431999999992</c:v>
                </c:pt>
                <c:pt idx="5314">
                  <c:v>6756.7994999999992</c:v>
                </c:pt>
                <c:pt idx="5315">
                  <c:v>6758.0557999999992</c:v>
                </c:pt>
                <c:pt idx="5316">
                  <c:v>6759.3120999999992</c:v>
                </c:pt>
                <c:pt idx="5317">
                  <c:v>6760.5683999999992</c:v>
                </c:pt>
                <c:pt idx="5318">
                  <c:v>6761.8246999999992</c:v>
                </c:pt>
                <c:pt idx="5319">
                  <c:v>6763.0809999999992</c:v>
                </c:pt>
                <c:pt idx="5320">
                  <c:v>6764.3372999999992</c:v>
                </c:pt>
                <c:pt idx="5321">
                  <c:v>6765.5935999999992</c:v>
                </c:pt>
                <c:pt idx="5322">
                  <c:v>6766.8498999999993</c:v>
                </c:pt>
                <c:pt idx="5323">
                  <c:v>6768.1061999999993</c:v>
                </c:pt>
                <c:pt idx="5324">
                  <c:v>6769.3624999999993</c:v>
                </c:pt>
                <c:pt idx="5325">
                  <c:v>6770.6187999999993</c:v>
                </c:pt>
                <c:pt idx="5326">
                  <c:v>6771.8750999999993</c:v>
                </c:pt>
                <c:pt idx="5327">
                  <c:v>6773.1313999999993</c:v>
                </c:pt>
                <c:pt idx="5328">
                  <c:v>6774.3876999999993</c:v>
                </c:pt>
                <c:pt idx="5329">
                  <c:v>6775.6439999999993</c:v>
                </c:pt>
                <c:pt idx="5330">
                  <c:v>6776.9002999999993</c:v>
                </c:pt>
                <c:pt idx="5331">
                  <c:v>6778.1565999999993</c:v>
                </c:pt>
                <c:pt idx="5332">
                  <c:v>6779.4128999999994</c:v>
                </c:pt>
                <c:pt idx="5333">
                  <c:v>6780.6691999999994</c:v>
                </c:pt>
                <c:pt idx="5334">
                  <c:v>6781.9254999999994</c:v>
                </c:pt>
                <c:pt idx="5335">
                  <c:v>6783.1817999999994</c:v>
                </c:pt>
                <c:pt idx="5336">
                  <c:v>6784.4380999999994</c:v>
                </c:pt>
                <c:pt idx="5337">
                  <c:v>6785.6943999999994</c:v>
                </c:pt>
                <c:pt idx="5338">
                  <c:v>6786.9506999999994</c:v>
                </c:pt>
                <c:pt idx="5339">
                  <c:v>6788.2069999999994</c:v>
                </c:pt>
                <c:pt idx="5340">
                  <c:v>6789.4632999999994</c:v>
                </c:pt>
                <c:pt idx="5341">
                  <c:v>6790.7195999999994</c:v>
                </c:pt>
                <c:pt idx="5342">
                  <c:v>6791.9758999999995</c:v>
                </c:pt>
                <c:pt idx="5343">
                  <c:v>6793.2321999999995</c:v>
                </c:pt>
                <c:pt idx="5344">
                  <c:v>6794.4884999999995</c:v>
                </c:pt>
                <c:pt idx="5345">
                  <c:v>6795.7447999999995</c:v>
                </c:pt>
                <c:pt idx="5346">
                  <c:v>6797.0010999999995</c:v>
                </c:pt>
                <c:pt idx="5347">
                  <c:v>6798.2573999999995</c:v>
                </c:pt>
                <c:pt idx="5348">
                  <c:v>6799.5136999999995</c:v>
                </c:pt>
                <c:pt idx="5349">
                  <c:v>6800.7699999999995</c:v>
                </c:pt>
                <c:pt idx="5350">
                  <c:v>6802.0262999999995</c:v>
                </c:pt>
                <c:pt idx="5351">
                  <c:v>6803.2825999999995</c:v>
                </c:pt>
                <c:pt idx="5352">
                  <c:v>6804.5388999999996</c:v>
                </c:pt>
                <c:pt idx="5353">
                  <c:v>6805.7951999999996</c:v>
                </c:pt>
                <c:pt idx="5354">
                  <c:v>6807.0514999999996</c:v>
                </c:pt>
                <c:pt idx="5355">
                  <c:v>6808.3077999999996</c:v>
                </c:pt>
                <c:pt idx="5356">
                  <c:v>6809.5640999999996</c:v>
                </c:pt>
                <c:pt idx="5357">
                  <c:v>6810.8203999999996</c:v>
                </c:pt>
                <c:pt idx="5358">
                  <c:v>6812.0766999999996</c:v>
                </c:pt>
                <c:pt idx="5359">
                  <c:v>6813.3329999999996</c:v>
                </c:pt>
                <c:pt idx="5360">
                  <c:v>6814.5892999999996</c:v>
                </c:pt>
                <c:pt idx="5361">
                  <c:v>6815.8455999999996</c:v>
                </c:pt>
                <c:pt idx="5362">
                  <c:v>6817.1018999999997</c:v>
                </c:pt>
                <c:pt idx="5363">
                  <c:v>6818.3581999999997</c:v>
                </c:pt>
                <c:pt idx="5364">
                  <c:v>6819.6144999999997</c:v>
                </c:pt>
                <c:pt idx="5365">
                  <c:v>6820.8707999999997</c:v>
                </c:pt>
                <c:pt idx="5366">
                  <c:v>6822.1270999999997</c:v>
                </c:pt>
                <c:pt idx="5367">
                  <c:v>6823.3833999999997</c:v>
                </c:pt>
                <c:pt idx="5368">
                  <c:v>6824.6396999999997</c:v>
                </c:pt>
                <c:pt idx="5369">
                  <c:v>6825.8959999999997</c:v>
                </c:pt>
                <c:pt idx="5370">
                  <c:v>6827.1522999999997</c:v>
                </c:pt>
                <c:pt idx="5371">
                  <c:v>6828.4085999999998</c:v>
                </c:pt>
                <c:pt idx="5372">
                  <c:v>6829.6648999999998</c:v>
                </c:pt>
                <c:pt idx="5373">
                  <c:v>6830.9211999999998</c:v>
                </c:pt>
                <c:pt idx="5374">
                  <c:v>6832.1774999999998</c:v>
                </c:pt>
                <c:pt idx="5375">
                  <c:v>6833.4337999999998</c:v>
                </c:pt>
                <c:pt idx="5376">
                  <c:v>6834.6900999999998</c:v>
                </c:pt>
                <c:pt idx="5377">
                  <c:v>6835.9463999999998</c:v>
                </c:pt>
                <c:pt idx="5378">
                  <c:v>6837.2026999999998</c:v>
                </c:pt>
                <c:pt idx="5379">
                  <c:v>6838.4589999999998</c:v>
                </c:pt>
                <c:pt idx="5380">
                  <c:v>6839.7152999999998</c:v>
                </c:pt>
                <c:pt idx="5381">
                  <c:v>6840.9715999999999</c:v>
                </c:pt>
                <c:pt idx="5382">
                  <c:v>6842.2278999999999</c:v>
                </c:pt>
                <c:pt idx="5383">
                  <c:v>6843.4841999999999</c:v>
                </c:pt>
                <c:pt idx="5384">
                  <c:v>6844.7404999999999</c:v>
                </c:pt>
                <c:pt idx="5385">
                  <c:v>6845.9967999999999</c:v>
                </c:pt>
                <c:pt idx="5386">
                  <c:v>6847.2530999999999</c:v>
                </c:pt>
                <c:pt idx="5387">
                  <c:v>6848.509399999999</c:v>
                </c:pt>
                <c:pt idx="5388">
                  <c:v>6849.765699999999</c:v>
                </c:pt>
                <c:pt idx="5389">
                  <c:v>6851.021999999999</c:v>
                </c:pt>
                <c:pt idx="5390">
                  <c:v>6852.278299999999</c:v>
                </c:pt>
                <c:pt idx="5391">
                  <c:v>6853.534599999999</c:v>
                </c:pt>
                <c:pt idx="5392">
                  <c:v>6854.7908999999991</c:v>
                </c:pt>
                <c:pt idx="5393">
                  <c:v>6856.0471999999991</c:v>
                </c:pt>
                <c:pt idx="5394">
                  <c:v>6857.3034999999991</c:v>
                </c:pt>
                <c:pt idx="5395">
                  <c:v>6858.5597999999991</c:v>
                </c:pt>
                <c:pt idx="5396">
                  <c:v>6859.8160999999991</c:v>
                </c:pt>
                <c:pt idx="5397">
                  <c:v>6861.0723999999991</c:v>
                </c:pt>
                <c:pt idx="5398">
                  <c:v>6862.3286999999991</c:v>
                </c:pt>
                <c:pt idx="5399">
                  <c:v>6863.5849999999991</c:v>
                </c:pt>
                <c:pt idx="5400">
                  <c:v>6864.8412999999991</c:v>
                </c:pt>
                <c:pt idx="5401">
                  <c:v>6866.0975999999991</c:v>
                </c:pt>
                <c:pt idx="5402">
                  <c:v>6867.3538999999992</c:v>
                </c:pt>
                <c:pt idx="5403">
                  <c:v>6868.6101999999992</c:v>
                </c:pt>
                <c:pt idx="5404">
                  <c:v>6869.8664999999992</c:v>
                </c:pt>
                <c:pt idx="5405">
                  <c:v>6871.1227999999992</c:v>
                </c:pt>
                <c:pt idx="5406">
                  <c:v>6872.3790999999992</c:v>
                </c:pt>
                <c:pt idx="5407">
                  <c:v>6873.6353999999992</c:v>
                </c:pt>
                <c:pt idx="5408">
                  <c:v>6874.8916999999992</c:v>
                </c:pt>
                <c:pt idx="5409">
                  <c:v>6876.1479999999992</c:v>
                </c:pt>
                <c:pt idx="5410">
                  <c:v>6877.4042999999992</c:v>
                </c:pt>
                <c:pt idx="5411">
                  <c:v>6878.6605999999992</c:v>
                </c:pt>
                <c:pt idx="5412">
                  <c:v>6879.9168999999993</c:v>
                </c:pt>
                <c:pt idx="5413">
                  <c:v>6881.1731999999993</c:v>
                </c:pt>
                <c:pt idx="5414">
                  <c:v>6882.4294999999993</c:v>
                </c:pt>
                <c:pt idx="5415">
                  <c:v>6883.6857999999993</c:v>
                </c:pt>
                <c:pt idx="5416">
                  <c:v>6884.9420999999993</c:v>
                </c:pt>
                <c:pt idx="5417">
                  <c:v>6886.1983999999993</c:v>
                </c:pt>
                <c:pt idx="5418">
                  <c:v>6887.4546999999993</c:v>
                </c:pt>
                <c:pt idx="5419">
                  <c:v>6888.7109999999993</c:v>
                </c:pt>
                <c:pt idx="5420">
                  <c:v>6889.9672999999993</c:v>
                </c:pt>
                <c:pt idx="5421">
                  <c:v>6891.2235999999994</c:v>
                </c:pt>
                <c:pt idx="5422">
                  <c:v>6892.4798999999994</c:v>
                </c:pt>
                <c:pt idx="5423">
                  <c:v>6893.7361999999994</c:v>
                </c:pt>
                <c:pt idx="5424">
                  <c:v>6894.9924999999994</c:v>
                </c:pt>
                <c:pt idx="5425">
                  <c:v>6896.2487999999994</c:v>
                </c:pt>
                <c:pt idx="5426">
                  <c:v>6897.5050999999994</c:v>
                </c:pt>
                <c:pt idx="5427">
                  <c:v>6898.7613999999994</c:v>
                </c:pt>
                <c:pt idx="5428">
                  <c:v>6900.0176999999994</c:v>
                </c:pt>
                <c:pt idx="5429">
                  <c:v>6901.2739999999994</c:v>
                </c:pt>
                <c:pt idx="5430">
                  <c:v>6902.5302999999994</c:v>
                </c:pt>
                <c:pt idx="5431">
                  <c:v>6903.7865999999995</c:v>
                </c:pt>
                <c:pt idx="5432">
                  <c:v>6905.0428999999995</c:v>
                </c:pt>
                <c:pt idx="5433">
                  <c:v>6906.2991999999995</c:v>
                </c:pt>
                <c:pt idx="5434">
                  <c:v>6907.5554999999995</c:v>
                </c:pt>
                <c:pt idx="5435">
                  <c:v>6908.8117999999995</c:v>
                </c:pt>
                <c:pt idx="5436">
                  <c:v>6910.0680999999995</c:v>
                </c:pt>
                <c:pt idx="5437">
                  <c:v>6911.3243999999995</c:v>
                </c:pt>
                <c:pt idx="5438">
                  <c:v>6912.5806999999995</c:v>
                </c:pt>
                <c:pt idx="5439">
                  <c:v>6913.8369999999995</c:v>
                </c:pt>
                <c:pt idx="5440">
                  <c:v>6915.0932999999995</c:v>
                </c:pt>
                <c:pt idx="5441">
                  <c:v>6916.3495999999996</c:v>
                </c:pt>
                <c:pt idx="5442">
                  <c:v>6917.6058999999996</c:v>
                </c:pt>
                <c:pt idx="5443">
                  <c:v>6918.8621999999996</c:v>
                </c:pt>
                <c:pt idx="5444">
                  <c:v>6920.1184999999996</c:v>
                </c:pt>
                <c:pt idx="5445">
                  <c:v>6921.3747999999996</c:v>
                </c:pt>
                <c:pt idx="5446">
                  <c:v>6922.6310999999996</c:v>
                </c:pt>
                <c:pt idx="5447">
                  <c:v>6923.8873999999996</c:v>
                </c:pt>
                <c:pt idx="5448">
                  <c:v>6925.1436999999996</c:v>
                </c:pt>
                <c:pt idx="5449">
                  <c:v>6926.4</c:v>
                </c:pt>
                <c:pt idx="5450">
                  <c:v>6927.6562999999996</c:v>
                </c:pt>
                <c:pt idx="5451">
                  <c:v>6928.9125999999997</c:v>
                </c:pt>
                <c:pt idx="5452">
                  <c:v>6930.1688999999997</c:v>
                </c:pt>
                <c:pt idx="5453">
                  <c:v>6931.4251999999997</c:v>
                </c:pt>
                <c:pt idx="5454">
                  <c:v>6932.6814999999997</c:v>
                </c:pt>
                <c:pt idx="5455">
                  <c:v>6933.9377999999997</c:v>
                </c:pt>
                <c:pt idx="5456">
                  <c:v>6935.1940999999997</c:v>
                </c:pt>
                <c:pt idx="5457">
                  <c:v>6936.4503999999997</c:v>
                </c:pt>
                <c:pt idx="5458">
                  <c:v>6937.7066999999997</c:v>
                </c:pt>
                <c:pt idx="5459">
                  <c:v>6938.9629999999997</c:v>
                </c:pt>
                <c:pt idx="5460">
                  <c:v>6940.2192999999997</c:v>
                </c:pt>
                <c:pt idx="5461">
                  <c:v>6941.4755999999998</c:v>
                </c:pt>
                <c:pt idx="5462">
                  <c:v>6942.7318999999998</c:v>
                </c:pt>
                <c:pt idx="5463">
                  <c:v>6943.9881999999998</c:v>
                </c:pt>
                <c:pt idx="5464">
                  <c:v>6945.2444999999998</c:v>
                </c:pt>
                <c:pt idx="5465">
                  <c:v>6946.5007999999998</c:v>
                </c:pt>
                <c:pt idx="5466">
                  <c:v>6947.7570999999998</c:v>
                </c:pt>
                <c:pt idx="5467">
                  <c:v>6949.0133999999998</c:v>
                </c:pt>
                <c:pt idx="5468">
                  <c:v>6950.2696999999998</c:v>
                </c:pt>
                <c:pt idx="5469">
                  <c:v>6951.5259999999998</c:v>
                </c:pt>
                <c:pt idx="5470">
                  <c:v>6952.7822999999999</c:v>
                </c:pt>
                <c:pt idx="5471">
                  <c:v>6954.0385999999999</c:v>
                </c:pt>
                <c:pt idx="5472">
                  <c:v>6955.2948999999999</c:v>
                </c:pt>
                <c:pt idx="5473">
                  <c:v>6956.5511999999999</c:v>
                </c:pt>
                <c:pt idx="5474">
                  <c:v>6957.8074999999999</c:v>
                </c:pt>
                <c:pt idx="5475">
                  <c:v>6959.0637999999999</c:v>
                </c:pt>
                <c:pt idx="5476">
                  <c:v>6960.320099999999</c:v>
                </c:pt>
                <c:pt idx="5477">
                  <c:v>6961.576399999999</c:v>
                </c:pt>
                <c:pt idx="5478">
                  <c:v>6962.832699999999</c:v>
                </c:pt>
                <c:pt idx="5479">
                  <c:v>6964.088999999999</c:v>
                </c:pt>
                <c:pt idx="5480">
                  <c:v>6965.345299999999</c:v>
                </c:pt>
                <c:pt idx="5481">
                  <c:v>6966.6015999999991</c:v>
                </c:pt>
                <c:pt idx="5482">
                  <c:v>6967.8578999999991</c:v>
                </c:pt>
                <c:pt idx="5483">
                  <c:v>6969.1141999999991</c:v>
                </c:pt>
                <c:pt idx="5484">
                  <c:v>6970.3704999999991</c:v>
                </c:pt>
                <c:pt idx="5485">
                  <c:v>6971.6267999999991</c:v>
                </c:pt>
                <c:pt idx="5486">
                  <c:v>6972.8830999999991</c:v>
                </c:pt>
                <c:pt idx="5487">
                  <c:v>6974.1393999999991</c:v>
                </c:pt>
                <c:pt idx="5488">
                  <c:v>6975.3956999999991</c:v>
                </c:pt>
                <c:pt idx="5489">
                  <c:v>6976.6519999999991</c:v>
                </c:pt>
                <c:pt idx="5490">
                  <c:v>6977.9082999999991</c:v>
                </c:pt>
                <c:pt idx="5491">
                  <c:v>6979.1645999999992</c:v>
                </c:pt>
                <c:pt idx="5492">
                  <c:v>6980.4208999999992</c:v>
                </c:pt>
                <c:pt idx="5493">
                  <c:v>6981.6771999999992</c:v>
                </c:pt>
                <c:pt idx="5494">
                  <c:v>6982.9334999999992</c:v>
                </c:pt>
                <c:pt idx="5495">
                  <c:v>6984.1897999999992</c:v>
                </c:pt>
                <c:pt idx="5496">
                  <c:v>6985.4460999999992</c:v>
                </c:pt>
                <c:pt idx="5497">
                  <c:v>6986.7023999999992</c:v>
                </c:pt>
                <c:pt idx="5498">
                  <c:v>6987.9586999999992</c:v>
                </c:pt>
                <c:pt idx="5499">
                  <c:v>6989.2149999999992</c:v>
                </c:pt>
                <c:pt idx="5500">
                  <c:v>6990.4712999999992</c:v>
                </c:pt>
                <c:pt idx="5501">
                  <c:v>6991.7275999999993</c:v>
                </c:pt>
                <c:pt idx="5502">
                  <c:v>6992.9838999999993</c:v>
                </c:pt>
                <c:pt idx="5503">
                  <c:v>6994.2401999999993</c:v>
                </c:pt>
                <c:pt idx="5504">
                  <c:v>6995.4964999999993</c:v>
                </c:pt>
                <c:pt idx="5505">
                  <c:v>6996.7527999999993</c:v>
                </c:pt>
                <c:pt idx="5506">
                  <c:v>6998.0090999999993</c:v>
                </c:pt>
                <c:pt idx="5507">
                  <c:v>6999.2653999999993</c:v>
                </c:pt>
                <c:pt idx="5508">
                  <c:v>7000.5216999999993</c:v>
                </c:pt>
                <c:pt idx="5509">
                  <c:v>7001.7779999999993</c:v>
                </c:pt>
                <c:pt idx="5510">
                  <c:v>7003.0342999999993</c:v>
                </c:pt>
                <c:pt idx="5511">
                  <c:v>7004.2905999999994</c:v>
                </c:pt>
                <c:pt idx="5512">
                  <c:v>7005.5468999999994</c:v>
                </c:pt>
                <c:pt idx="5513">
                  <c:v>7006.8031999999994</c:v>
                </c:pt>
                <c:pt idx="5514">
                  <c:v>7008.0594999999994</c:v>
                </c:pt>
                <c:pt idx="5515">
                  <c:v>7009.3157999999994</c:v>
                </c:pt>
                <c:pt idx="5516">
                  <c:v>7010.5720999999994</c:v>
                </c:pt>
                <c:pt idx="5517">
                  <c:v>7011.8283999999994</c:v>
                </c:pt>
                <c:pt idx="5518">
                  <c:v>7013.0846999999994</c:v>
                </c:pt>
                <c:pt idx="5519">
                  <c:v>7014.3409999999994</c:v>
                </c:pt>
                <c:pt idx="5520">
                  <c:v>7015.5972999999994</c:v>
                </c:pt>
                <c:pt idx="5521">
                  <c:v>7016.8535999999995</c:v>
                </c:pt>
                <c:pt idx="5522">
                  <c:v>7018.1098999999995</c:v>
                </c:pt>
                <c:pt idx="5523">
                  <c:v>7019.3661999999995</c:v>
                </c:pt>
                <c:pt idx="5524">
                  <c:v>7020.6224999999995</c:v>
                </c:pt>
                <c:pt idx="5525">
                  <c:v>7021.8787999999995</c:v>
                </c:pt>
                <c:pt idx="5526">
                  <c:v>7023.1350999999995</c:v>
                </c:pt>
                <c:pt idx="5527">
                  <c:v>7024.3913999999995</c:v>
                </c:pt>
                <c:pt idx="5528">
                  <c:v>7025.6476999999995</c:v>
                </c:pt>
                <c:pt idx="5529">
                  <c:v>7026.9039999999995</c:v>
                </c:pt>
                <c:pt idx="5530">
                  <c:v>7028.1602999999996</c:v>
                </c:pt>
                <c:pt idx="5531">
                  <c:v>7029.4165999999996</c:v>
                </c:pt>
                <c:pt idx="5532">
                  <c:v>7030.6728999999996</c:v>
                </c:pt>
                <c:pt idx="5533">
                  <c:v>7031.9291999999996</c:v>
                </c:pt>
                <c:pt idx="5534">
                  <c:v>7033.1854999999996</c:v>
                </c:pt>
                <c:pt idx="5535">
                  <c:v>7034.4417999999996</c:v>
                </c:pt>
                <c:pt idx="5536">
                  <c:v>7035.6980999999996</c:v>
                </c:pt>
                <c:pt idx="5537">
                  <c:v>7036.9543999999996</c:v>
                </c:pt>
                <c:pt idx="5538">
                  <c:v>7038.2106999999996</c:v>
                </c:pt>
                <c:pt idx="5539">
                  <c:v>7039.4669999999996</c:v>
                </c:pt>
                <c:pt idx="5540">
                  <c:v>7040.7232999999997</c:v>
                </c:pt>
                <c:pt idx="5541">
                  <c:v>7041.9795999999997</c:v>
                </c:pt>
                <c:pt idx="5542">
                  <c:v>7043.2358999999997</c:v>
                </c:pt>
                <c:pt idx="5543">
                  <c:v>7044.4921999999997</c:v>
                </c:pt>
                <c:pt idx="5544">
                  <c:v>7045.7484999999997</c:v>
                </c:pt>
                <c:pt idx="5545">
                  <c:v>7047.0047999999997</c:v>
                </c:pt>
                <c:pt idx="5546">
                  <c:v>7048.2610999999997</c:v>
                </c:pt>
                <c:pt idx="5547">
                  <c:v>7049.5173999999997</c:v>
                </c:pt>
                <c:pt idx="5548">
                  <c:v>7050.7736999999997</c:v>
                </c:pt>
                <c:pt idx="5549">
                  <c:v>7052.03</c:v>
                </c:pt>
                <c:pt idx="5550">
                  <c:v>7053.2862999999998</c:v>
                </c:pt>
                <c:pt idx="5551">
                  <c:v>7054.5425999999998</c:v>
                </c:pt>
                <c:pt idx="5552">
                  <c:v>7055.7988999999998</c:v>
                </c:pt>
                <c:pt idx="5553">
                  <c:v>7057.0551999999998</c:v>
                </c:pt>
                <c:pt idx="5554">
                  <c:v>7058.3114999999998</c:v>
                </c:pt>
                <c:pt idx="5555">
                  <c:v>7059.5677999999998</c:v>
                </c:pt>
                <c:pt idx="5556">
                  <c:v>7060.8240999999998</c:v>
                </c:pt>
                <c:pt idx="5557">
                  <c:v>7062.0803999999998</c:v>
                </c:pt>
                <c:pt idx="5558">
                  <c:v>7063.3366999999998</c:v>
                </c:pt>
                <c:pt idx="5559">
                  <c:v>7064.5929999999998</c:v>
                </c:pt>
                <c:pt idx="5560">
                  <c:v>7065.8492999999999</c:v>
                </c:pt>
                <c:pt idx="5561">
                  <c:v>7067.1055999999999</c:v>
                </c:pt>
                <c:pt idx="5562">
                  <c:v>7068.3618999999999</c:v>
                </c:pt>
                <c:pt idx="5563">
                  <c:v>7069.6181999999999</c:v>
                </c:pt>
                <c:pt idx="5564">
                  <c:v>7070.8744999999999</c:v>
                </c:pt>
                <c:pt idx="5565">
                  <c:v>7072.130799999999</c:v>
                </c:pt>
                <c:pt idx="5566">
                  <c:v>7073.387099999999</c:v>
                </c:pt>
                <c:pt idx="5567">
                  <c:v>7074.643399999999</c:v>
                </c:pt>
                <c:pt idx="5568">
                  <c:v>7075.899699999999</c:v>
                </c:pt>
                <c:pt idx="5569">
                  <c:v>7077.155999999999</c:v>
                </c:pt>
                <c:pt idx="5570">
                  <c:v>7078.412299999999</c:v>
                </c:pt>
                <c:pt idx="5571">
                  <c:v>7079.6685999999991</c:v>
                </c:pt>
                <c:pt idx="5572">
                  <c:v>7080.9248999999991</c:v>
                </c:pt>
                <c:pt idx="5573">
                  <c:v>7082.1811999999991</c:v>
                </c:pt>
                <c:pt idx="5574">
                  <c:v>7083.4374999999991</c:v>
                </c:pt>
                <c:pt idx="5575">
                  <c:v>7084.6937999999991</c:v>
                </c:pt>
                <c:pt idx="5576">
                  <c:v>7085.9500999999991</c:v>
                </c:pt>
                <c:pt idx="5577">
                  <c:v>7087.2063999999991</c:v>
                </c:pt>
                <c:pt idx="5578">
                  <c:v>7088.4626999999991</c:v>
                </c:pt>
                <c:pt idx="5579">
                  <c:v>7089.7189999999991</c:v>
                </c:pt>
                <c:pt idx="5580">
                  <c:v>7090.9752999999992</c:v>
                </c:pt>
                <c:pt idx="5581">
                  <c:v>7092.2315999999992</c:v>
                </c:pt>
                <c:pt idx="5582">
                  <c:v>7093.4878999999992</c:v>
                </c:pt>
                <c:pt idx="5583">
                  <c:v>7094.7441999999992</c:v>
                </c:pt>
                <c:pt idx="5584">
                  <c:v>7096.0004999999992</c:v>
                </c:pt>
                <c:pt idx="5585">
                  <c:v>7097.2567999999992</c:v>
                </c:pt>
                <c:pt idx="5586">
                  <c:v>7098.5130999999992</c:v>
                </c:pt>
                <c:pt idx="5587">
                  <c:v>7099.7693999999992</c:v>
                </c:pt>
                <c:pt idx="5588">
                  <c:v>7101.0256999999992</c:v>
                </c:pt>
                <c:pt idx="5589">
                  <c:v>7102.2819999999992</c:v>
                </c:pt>
                <c:pt idx="5590">
                  <c:v>7103.5382999999993</c:v>
                </c:pt>
                <c:pt idx="5591">
                  <c:v>7104.7945999999993</c:v>
                </c:pt>
                <c:pt idx="5592">
                  <c:v>7106.0508999999993</c:v>
                </c:pt>
                <c:pt idx="5593">
                  <c:v>7107.3071999999993</c:v>
                </c:pt>
                <c:pt idx="5594">
                  <c:v>7108.5634999999993</c:v>
                </c:pt>
                <c:pt idx="5595">
                  <c:v>7109.8197999999993</c:v>
                </c:pt>
                <c:pt idx="5596">
                  <c:v>7111.0760999999993</c:v>
                </c:pt>
                <c:pt idx="5597">
                  <c:v>7112.3323999999993</c:v>
                </c:pt>
                <c:pt idx="5598">
                  <c:v>7113.5886999999993</c:v>
                </c:pt>
                <c:pt idx="5599">
                  <c:v>7114.8449999999993</c:v>
                </c:pt>
                <c:pt idx="5600">
                  <c:v>7116.1012999999994</c:v>
                </c:pt>
                <c:pt idx="5601">
                  <c:v>7117.3575999999994</c:v>
                </c:pt>
                <c:pt idx="5602">
                  <c:v>7118.6138999999994</c:v>
                </c:pt>
                <c:pt idx="5603">
                  <c:v>7119.8701999999994</c:v>
                </c:pt>
                <c:pt idx="5604">
                  <c:v>7121.1264999999994</c:v>
                </c:pt>
                <c:pt idx="5605">
                  <c:v>7122.3827999999994</c:v>
                </c:pt>
                <c:pt idx="5606">
                  <c:v>7123.6390999999994</c:v>
                </c:pt>
                <c:pt idx="5607">
                  <c:v>7124.8953999999994</c:v>
                </c:pt>
                <c:pt idx="5608">
                  <c:v>7126.1516999999994</c:v>
                </c:pt>
                <c:pt idx="5609">
                  <c:v>7127.4079999999994</c:v>
                </c:pt>
                <c:pt idx="5610">
                  <c:v>7128.6642999999995</c:v>
                </c:pt>
                <c:pt idx="5611">
                  <c:v>7129.9205999999995</c:v>
                </c:pt>
                <c:pt idx="5612">
                  <c:v>7131.1768999999995</c:v>
                </c:pt>
                <c:pt idx="5613">
                  <c:v>7132.4331999999995</c:v>
                </c:pt>
                <c:pt idx="5614">
                  <c:v>7133.6894999999995</c:v>
                </c:pt>
                <c:pt idx="5615">
                  <c:v>7134.9457999999995</c:v>
                </c:pt>
                <c:pt idx="5616">
                  <c:v>7136.2020999999995</c:v>
                </c:pt>
                <c:pt idx="5617">
                  <c:v>7137.4583999999995</c:v>
                </c:pt>
                <c:pt idx="5618">
                  <c:v>7138.7146999999995</c:v>
                </c:pt>
                <c:pt idx="5619">
                  <c:v>7139.9709999999995</c:v>
                </c:pt>
                <c:pt idx="5620">
                  <c:v>7141.2272999999996</c:v>
                </c:pt>
                <c:pt idx="5621">
                  <c:v>7142.4835999999996</c:v>
                </c:pt>
                <c:pt idx="5622">
                  <c:v>7143.7398999999996</c:v>
                </c:pt>
                <c:pt idx="5623">
                  <c:v>7144.9961999999996</c:v>
                </c:pt>
                <c:pt idx="5624">
                  <c:v>7146.2524999999996</c:v>
                </c:pt>
                <c:pt idx="5625">
                  <c:v>7147.5087999999996</c:v>
                </c:pt>
                <c:pt idx="5626">
                  <c:v>7148.7650999999996</c:v>
                </c:pt>
                <c:pt idx="5627">
                  <c:v>7150.0213999999996</c:v>
                </c:pt>
                <c:pt idx="5628">
                  <c:v>7151.2776999999996</c:v>
                </c:pt>
                <c:pt idx="5629">
                  <c:v>7152.5339999999997</c:v>
                </c:pt>
                <c:pt idx="5630">
                  <c:v>7153.7902999999997</c:v>
                </c:pt>
                <c:pt idx="5631">
                  <c:v>7155.0465999999997</c:v>
                </c:pt>
                <c:pt idx="5632">
                  <c:v>7156.3028999999997</c:v>
                </c:pt>
                <c:pt idx="5633">
                  <c:v>7157.5591999999997</c:v>
                </c:pt>
                <c:pt idx="5634">
                  <c:v>7158.8154999999997</c:v>
                </c:pt>
                <c:pt idx="5635">
                  <c:v>7160.0717999999997</c:v>
                </c:pt>
                <c:pt idx="5636">
                  <c:v>7161.3280999999997</c:v>
                </c:pt>
                <c:pt idx="5637">
                  <c:v>7162.5843999999997</c:v>
                </c:pt>
                <c:pt idx="5638">
                  <c:v>7163.8406999999997</c:v>
                </c:pt>
                <c:pt idx="5639">
                  <c:v>7165.0969999999998</c:v>
                </c:pt>
                <c:pt idx="5640">
                  <c:v>7166.3532999999998</c:v>
                </c:pt>
                <c:pt idx="5641">
                  <c:v>7167.6095999999998</c:v>
                </c:pt>
                <c:pt idx="5642">
                  <c:v>7168.8658999999998</c:v>
                </c:pt>
                <c:pt idx="5643">
                  <c:v>7170.1221999999998</c:v>
                </c:pt>
                <c:pt idx="5644">
                  <c:v>7171.3784999999998</c:v>
                </c:pt>
                <c:pt idx="5645">
                  <c:v>7172.6347999999998</c:v>
                </c:pt>
                <c:pt idx="5646">
                  <c:v>7173.8910999999998</c:v>
                </c:pt>
                <c:pt idx="5647">
                  <c:v>7175.1473999999998</c:v>
                </c:pt>
                <c:pt idx="5648">
                  <c:v>7176.4036999999998</c:v>
                </c:pt>
                <c:pt idx="5649">
                  <c:v>7177.66</c:v>
                </c:pt>
                <c:pt idx="5650">
                  <c:v>7178.9162999999999</c:v>
                </c:pt>
                <c:pt idx="5651">
                  <c:v>7180.1725999999999</c:v>
                </c:pt>
                <c:pt idx="5652">
                  <c:v>7181.4288999999999</c:v>
                </c:pt>
                <c:pt idx="5653">
                  <c:v>7182.6851999999999</c:v>
                </c:pt>
                <c:pt idx="5654">
                  <c:v>7183.941499999999</c:v>
                </c:pt>
                <c:pt idx="5655">
                  <c:v>7185.197799999999</c:v>
                </c:pt>
                <c:pt idx="5656">
                  <c:v>7186.454099999999</c:v>
                </c:pt>
                <c:pt idx="5657">
                  <c:v>7187.710399999999</c:v>
                </c:pt>
                <c:pt idx="5658">
                  <c:v>7188.966699999999</c:v>
                </c:pt>
                <c:pt idx="5659">
                  <c:v>7190.222999999999</c:v>
                </c:pt>
                <c:pt idx="5660">
                  <c:v>7191.4792999999991</c:v>
                </c:pt>
                <c:pt idx="5661">
                  <c:v>7192.7355999999991</c:v>
                </c:pt>
                <c:pt idx="5662">
                  <c:v>7193.9918999999991</c:v>
                </c:pt>
                <c:pt idx="5663">
                  <c:v>7195.2481999999991</c:v>
                </c:pt>
                <c:pt idx="5664">
                  <c:v>7196.5044999999991</c:v>
                </c:pt>
                <c:pt idx="5665">
                  <c:v>7197.7607999999991</c:v>
                </c:pt>
                <c:pt idx="5666">
                  <c:v>7199.0170999999991</c:v>
                </c:pt>
                <c:pt idx="5667">
                  <c:v>7200.2733999999991</c:v>
                </c:pt>
                <c:pt idx="5668">
                  <c:v>7201.5296999999991</c:v>
                </c:pt>
                <c:pt idx="5669">
                  <c:v>7202.7859999999991</c:v>
                </c:pt>
                <c:pt idx="5670">
                  <c:v>7204.0422999999992</c:v>
                </c:pt>
                <c:pt idx="5671">
                  <c:v>7205.2985999999992</c:v>
                </c:pt>
                <c:pt idx="5672">
                  <c:v>7206.5548999999992</c:v>
                </c:pt>
                <c:pt idx="5673">
                  <c:v>7207.8111999999992</c:v>
                </c:pt>
                <c:pt idx="5674">
                  <c:v>7209.0674999999992</c:v>
                </c:pt>
                <c:pt idx="5675">
                  <c:v>7210.3237999999992</c:v>
                </c:pt>
                <c:pt idx="5676">
                  <c:v>7211.5800999999992</c:v>
                </c:pt>
                <c:pt idx="5677">
                  <c:v>7212.8363999999992</c:v>
                </c:pt>
                <c:pt idx="5678">
                  <c:v>7214.0926999999992</c:v>
                </c:pt>
                <c:pt idx="5679">
                  <c:v>7215.3489999999993</c:v>
                </c:pt>
                <c:pt idx="5680">
                  <c:v>7216.6052999999993</c:v>
                </c:pt>
                <c:pt idx="5681">
                  <c:v>7217.8615999999993</c:v>
                </c:pt>
                <c:pt idx="5682">
                  <c:v>7219.1178999999993</c:v>
                </c:pt>
                <c:pt idx="5683">
                  <c:v>7220.3741999999993</c:v>
                </c:pt>
                <c:pt idx="5684">
                  <c:v>7221.6304999999993</c:v>
                </c:pt>
                <c:pt idx="5685">
                  <c:v>7222.8867999999993</c:v>
                </c:pt>
                <c:pt idx="5686">
                  <c:v>7224.1430999999993</c:v>
                </c:pt>
                <c:pt idx="5687">
                  <c:v>7225.3993999999993</c:v>
                </c:pt>
                <c:pt idx="5688">
                  <c:v>7226.6556999999993</c:v>
                </c:pt>
                <c:pt idx="5689">
                  <c:v>7227.9119999999994</c:v>
                </c:pt>
                <c:pt idx="5690">
                  <c:v>7229.1682999999994</c:v>
                </c:pt>
                <c:pt idx="5691">
                  <c:v>7230.4245999999994</c:v>
                </c:pt>
                <c:pt idx="5692">
                  <c:v>7231.6808999999994</c:v>
                </c:pt>
                <c:pt idx="5693">
                  <c:v>7232.9371999999994</c:v>
                </c:pt>
                <c:pt idx="5694">
                  <c:v>7234.1934999999994</c:v>
                </c:pt>
                <c:pt idx="5695">
                  <c:v>7235.4497999999994</c:v>
                </c:pt>
                <c:pt idx="5696">
                  <c:v>7236.7060999999994</c:v>
                </c:pt>
                <c:pt idx="5697">
                  <c:v>7237.9623999999994</c:v>
                </c:pt>
                <c:pt idx="5698">
                  <c:v>7239.2186999999994</c:v>
                </c:pt>
                <c:pt idx="5699">
                  <c:v>7240.4749999999995</c:v>
                </c:pt>
                <c:pt idx="5700">
                  <c:v>7241.7312999999995</c:v>
                </c:pt>
                <c:pt idx="5701">
                  <c:v>7242.9875999999995</c:v>
                </c:pt>
                <c:pt idx="5702">
                  <c:v>7244.2438999999995</c:v>
                </c:pt>
                <c:pt idx="5703">
                  <c:v>7245.5001999999995</c:v>
                </c:pt>
                <c:pt idx="5704">
                  <c:v>7246.7564999999995</c:v>
                </c:pt>
                <c:pt idx="5705">
                  <c:v>7248.0127999999995</c:v>
                </c:pt>
                <c:pt idx="5706">
                  <c:v>7249.2690999999995</c:v>
                </c:pt>
                <c:pt idx="5707">
                  <c:v>7250.5253999999995</c:v>
                </c:pt>
                <c:pt idx="5708">
                  <c:v>7251.7816999999995</c:v>
                </c:pt>
                <c:pt idx="5709">
                  <c:v>7253.0379999999996</c:v>
                </c:pt>
                <c:pt idx="5710">
                  <c:v>7254.2942999999996</c:v>
                </c:pt>
                <c:pt idx="5711">
                  <c:v>7255.5505999999996</c:v>
                </c:pt>
                <c:pt idx="5712">
                  <c:v>7256.8068999999996</c:v>
                </c:pt>
                <c:pt idx="5713">
                  <c:v>7258.0631999999996</c:v>
                </c:pt>
                <c:pt idx="5714">
                  <c:v>7259.3194999999996</c:v>
                </c:pt>
                <c:pt idx="5715">
                  <c:v>7260.5757999999996</c:v>
                </c:pt>
                <c:pt idx="5716">
                  <c:v>7261.8320999999996</c:v>
                </c:pt>
                <c:pt idx="5717">
                  <c:v>7263.0883999999996</c:v>
                </c:pt>
                <c:pt idx="5718">
                  <c:v>7264.3446999999996</c:v>
                </c:pt>
                <c:pt idx="5719">
                  <c:v>7265.6009999999997</c:v>
                </c:pt>
                <c:pt idx="5720">
                  <c:v>7266.8572999999997</c:v>
                </c:pt>
                <c:pt idx="5721">
                  <c:v>7268.1135999999997</c:v>
                </c:pt>
                <c:pt idx="5722">
                  <c:v>7269.3698999999997</c:v>
                </c:pt>
                <c:pt idx="5723">
                  <c:v>7270.6261999999997</c:v>
                </c:pt>
                <c:pt idx="5724">
                  <c:v>7271.8824999999997</c:v>
                </c:pt>
                <c:pt idx="5725">
                  <c:v>7273.1387999999997</c:v>
                </c:pt>
                <c:pt idx="5726">
                  <c:v>7274.3950999999997</c:v>
                </c:pt>
                <c:pt idx="5727">
                  <c:v>7275.6513999999997</c:v>
                </c:pt>
                <c:pt idx="5728">
                  <c:v>7276.9076999999997</c:v>
                </c:pt>
                <c:pt idx="5729">
                  <c:v>7278.1639999999998</c:v>
                </c:pt>
                <c:pt idx="5730">
                  <c:v>7279.4202999999998</c:v>
                </c:pt>
                <c:pt idx="5731">
                  <c:v>7280.6765999999998</c:v>
                </c:pt>
                <c:pt idx="5732">
                  <c:v>7281.9328999999998</c:v>
                </c:pt>
                <c:pt idx="5733">
                  <c:v>7283.1891999999998</c:v>
                </c:pt>
                <c:pt idx="5734">
                  <c:v>7284.4454999999998</c:v>
                </c:pt>
                <c:pt idx="5735">
                  <c:v>7285.7017999999998</c:v>
                </c:pt>
                <c:pt idx="5736">
                  <c:v>7286.9580999999998</c:v>
                </c:pt>
                <c:pt idx="5737">
                  <c:v>7288.2143999999998</c:v>
                </c:pt>
                <c:pt idx="5738">
                  <c:v>7289.4706999999999</c:v>
                </c:pt>
                <c:pt idx="5739">
                  <c:v>7290.7269999999999</c:v>
                </c:pt>
                <c:pt idx="5740">
                  <c:v>7291.9832999999999</c:v>
                </c:pt>
                <c:pt idx="5741">
                  <c:v>7293.2395999999999</c:v>
                </c:pt>
                <c:pt idx="5742">
                  <c:v>7294.4958999999999</c:v>
                </c:pt>
                <c:pt idx="5743">
                  <c:v>7295.752199999999</c:v>
                </c:pt>
                <c:pt idx="5744">
                  <c:v>7297.008499999999</c:v>
                </c:pt>
                <c:pt idx="5745">
                  <c:v>7298.264799999999</c:v>
                </c:pt>
                <c:pt idx="5746">
                  <c:v>7299.521099999999</c:v>
                </c:pt>
                <c:pt idx="5747">
                  <c:v>7300.777399999999</c:v>
                </c:pt>
                <c:pt idx="5748">
                  <c:v>7302.033699999999</c:v>
                </c:pt>
                <c:pt idx="5749">
                  <c:v>7303.2899999999991</c:v>
                </c:pt>
                <c:pt idx="5750">
                  <c:v>7304.5462999999991</c:v>
                </c:pt>
                <c:pt idx="5751">
                  <c:v>7305.8025999999991</c:v>
                </c:pt>
                <c:pt idx="5752">
                  <c:v>7307.0588999999991</c:v>
                </c:pt>
                <c:pt idx="5753">
                  <c:v>7308.3151999999991</c:v>
                </c:pt>
                <c:pt idx="5754">
                  <c:v>7309.5714999999991</c:v>
                </c:pt>
                <c:pt idx="5755">
                  <c:v>7310.8277999999991</c:v>
                </c:pt>
                <c:pt idx="5756">
                  <c:v>7312.0840999999991</c:v>
                </c:pt>
                <c:pt idx="5757">
                  <c:v>7313.3403999999991</c:v>
                </c:pt>
                <c:pt idx="5758">
                  <c:v>7314.5966999999991</c:v>
                </c:pt>
                <c:pt idx="5759">
                  <c:v>7315.8529999999992</c:v>
                </c:pt>
                <c:pt idx="5760">
                  <c:v>7317.1092999999992</c:v>
                </c:pt>
                <c:pt idx="5761">
                  <c:v>7318.3655999999992</c:v>
                </c:pt>
                <c:pt idx="5762">
                  <c:v>7319.6218999999992</c:v>
                </c:pt>
                <c:pt idx="5763">
                  <c:v>7320.8781999999992</c:v>
                </c:pt>
                <c:pt idx="5764">
                  <c:v>7322.1344999999992</c:v>
                </c:pt>
                <c:pt idx="5765">
                  <c:v>7323.3907999999992</c:v>
                </c:pt>
                <c:pt idx="5766">
                  <c:v>7324.6470999999992</c:v>
                </c:pt>
                <c:pt idx="5767">
                  <c:v>7325.9033999999992</c:v>
                </c:pt>
                <c:pt idx="5768">
                  <c:v>7327.1596999999992</c:v>
                </c:pt>
                <c:pt idx="5769">
                  <c:v>7328.4159999999993</c:v>
                </c:pt>
                <c:pt idx="5770">
                  <c:v>7329.6722999999993</c:v>
                </c:pt>
                <c:pt idx="5771">
                  <c:v>7330.9285999999993</c:v>
                </c:pt>
                <c:pt idx="5772">
                  <c:v>7332.1848999999993</c:v>
                </c:pt>
                <c:pt idx="5773">
                  <c:v>7333.4411999999993</c:v>
                </c:pt>
                <c:pt idx="5774">
                  <c:v>7334.6974999999993</c:v>
                </c:pt>
                <c:pt idx="5775">
                  <c:v>7335.9537999999993</c:v>
                </c:pt>
                <c:pt idx="5776">
                  <c:v>7337.2100999999993</c:v>
                </c:pt>
                <c:pt idx="5777">
                  <c:v>7338.4663999999993</c:v>
                </c:pt>
                <c:pt idx="5778">
                  <c:v>7339.7226999999993</c:v>
                </c:pt>
                <c:pt idx="5779">
                  <c:v>7340.9789999999994</c:v>
                </c:pt>
                <c:pt idx="5780">
                  <c:v>7342.2352999999994</c:v>
                </c:pt>
                <c:pt idx="5781">
                  <c:v>7343.4915999999994</c:v>
                </c:pt>
                <c:pt idx="5782">
                  <c:v>7344.7478999999994</c:v>
                </c:pt>
                <c:pt idx="5783">
                  <c:v>7346.0041999999994</c:v>
                </c:pt>
                <c:pt idx="5784">
                  <c:v>7347.2604999999994</c:v>
                </c:pt>
                <c:pt idx="5785">
                  <c:v>7348.5167999999994</c:v>
                </c:pt>
                <c:pt idx="5786">
                  <c:v>7349.7730999999994</c:v>
                </c:pt>
                <c:pt idx="5787">
                  <c:v>7351.0293999999994</c:v>
                </c:pt>
                <c:pt idx="5788">
                  <c:v>7352.2856999999995</c:v>
                </c:pt>
                <c:pt idx="5789">
                  <c:v>7353.5419999999995</c:v>
                </c:pt>
                <c:pt idx="5790">
                  <c:v>7354.7982999999995</c:v>
                </c:pt>
                <c:pt idx="5791">
                  <c:v>7356.0545999999995</c:v>
                </c:pt>
                <c:pt idx="5792">
                  <c:v>7357.3108999999995</c:v>
                </c:pt>
                <c:pt idx="5793">
                  <c:v>7358.5671999999995</c:v>
                </c:pt>
                <c:pt idx="5794">
                  <c:v>7359.8234999999995</c:v>
                </c:pt>
                <c:pt idx="5795">
                  <c:v>7361.0797999999995</c:v>
                </c:pt>
                <c:pt idx="5796">
                  <c:v>7362.3360999999995</c:v>
                </c:pt>
                <c:pt idx="5797">
                  <c:v>7363.5923999999995</c:v>
                </c:pt>
                <c:pt idx="5798">
                  <c:v>7364.8486999999996</c:v>
                </c:pt>
                <c:pt idx="5799">
                  <c:v>7366.1049999999996</c:v>
                </c:pt>
                <c:pt idx="5800">
                  <c:v>7367.3612999999996</c:v>
                </c:pt>
                <c:pt idx="5801">
                  <c:v>7368.6175999999996</c:v>
                </c:pt>
                <c:pt idx="5802">
                  <c:v>7369.8738999999996</c:v>
                </c:pt>
                <c:pt idx="5803">
                  <c:v>7371.1301999999996</c:v>
                </c:pt>
                <c:pt idx="5804">
                  <c:v>7372.3864999999996</c:v>
                </c:pt>
                <c:pt idx="5805">
                  <c:v>7373.6427999999996</c:v>
                </c:pt>
                <c:pt idx="5806">
                  <c:v>7374.8990999999996</c:v>
                </c:pt>
                <c:pt idx="5807">
                  <c:v>7376.1553999999996</c:v>
                </c:pt>
                <c:pt idx="5808">
                  <c:v>7377.4116999999997</c:v>
                </c:pt>
                <c:pt idx="5809">
                  <c:v>7378.6679999999997</c:v>
                </c:pt>
                <c:pt idx="5810">
                  <c:v>7379.9242999999997</c:v>
                </c:pt>
                <c:pt idx="5811">
                  <c:v>7381.1805999999997</c:v>
                </c:pt>
                <c:pt idx="5812">
                  <c:v>7382.4368999999997</c:v>
                </c:pt>
                <c:pt idx="5813">
                  <c:v>7383.6931999999997</c:v>
                </c:pt>
                <c:pt idx="5814">
                  <c:v>7384.9494999999997</c:v>
                </c:pt>
                <c:pt idx="5815">
                  <c:v>7386.2057999999997</c:v>
                </c:pt>
                <c:pt idx="5816">
                  <c:v>7387.4620999999997</c:v>
                </c:pt>
                <c:pt idx="5817">
                  <c:v>7388.7183999999997</c:v>
                </c:pt>
                <c:pt idx="5818">
                  <c:v>7389.9746999999998</c:v>
                </c:pt>
                <c:pt idx="5819">
                  <c:v>7391.2309999999998</c:v>
                </c:pt>
                <c:pt idx="5820">
                  <c:v>7392.4872999999998</c:v>
                </c:pt>
                <c:pt idx="5821">
                  <c:v>7393.7435999999998</c:v>
                </c:pt>
                <c:pt idx="5822">
                  <c:v>7394.9998999999998</c:v>
                </c:pt>
                <c:pt idx="5823">
                  <c:v>7396.2561999999998</c:v>
                </c:pt>
                <c:pt idx="5824">
                  <c:v>7397.5124999999998</c:v>
                </c:pt>
                <c:pt idx="5825">
                  <c:v>7398.7687999999998</c:v>
                </c:pt>
                <c:pt idx="5826">
                  <c:v>7400.0250999999998</c:v>
                </c:pt>
                <c:pt idx="5827">
                  <c:v>7401.2813999999998</c:v>
                </c:pt>
                <c:pt idx="5828">
                  <c:v>7402.5376999999999</c:v>
                </c:pt>
                <c:pt idx="5829">
                  <c:v>7403.7939999999999</c:v>
                </c:pt>
                <c:pt idx="5830">
                  <c:v>7405.0502999999999</c:v>
                </c:pt>
                <c:pt idx="5831">
                  <c:v>7406.3065999999999</c:v>
                </c:pt>
                <c:pt idx="5832">
                  <c:v>7407.562899999999</c:v>
                </c:pt>
                <c:pt idx="5833">
                  <c:v>7408.819199999999</c:v>
                </c:pt>
                <c:pt idx="5834">
                  <c:v>7410.075499999999</c:v>
                </c:pt>
                <c:pt idx="5835">
                  <c:v>7411.331799999999</c:v>
                </c:pt>
                <c:pt idx="5836">
                  <c:v>7412.588099999999</c:v>
                </c:pt>
                <c:pt idx="5837">
                  <c:v>7413.844399999999</c:v>
                </c:pt>
                <c:pt idx="5838">
                  <c:v>7415.1006999999991</c:v>
                </c:pt>
                <c:pt idx="5839">
                  <c:v>7416.3569999999991</c:v>
                </c:pt>
                <c:pt idx="5840">
                  <c:v>7417.6132999999991</c:v>
                </c:pt>
                <c:pt idx="5841">
                  <c:v>7418.8695999999991</c:v>
                </c:pt>
                <c:pt idx="5842">
                  <c:v>7420.1258999999991</c:v>
                </c:pt>
                <c:pt idx="5843">
                  <c:v>7421.3821999999991</c:v>
                </c:pt>
                <c:pt idx="5844">
                  <c:v>7422.6384999999991</c:v>
                </c:pt>
                <c:pt idx="5845">
                  <c:v>7423.8947999999991</c:v>
                </c:pt>
                <c:pt idx="5846">
                  <c:v>7425.1510999999991</c:v>
                </c:pt>
                <c:pt idx="5847">
                  <c:v>7426.4073999999991</c:v>
                </c:pt>
                <c:pt idx="5848">
                  <c:v>7427.6636999999992</c:v>
                </c:pt>
                <c:pt idx="5849">
                  <c:v>7428.9199999999992</c:v>
                </c:pt>
                <c:pt idx="5850">
                  <c:v>7430.1762999999992</c:v>
                </c:pt>
                <c:pt idx="5851">
                  <c:v>7431.4325999999992</c:v>
                </c:pt>
                <c:pt idx="5852">
                  <c:v>7432.6888999999992</c:v>
                </c:pt>
                <c:pt idx="5853">
                  <c:v>7433.9451999999992</c:v>
                </c:pt>
                <c:pt idx="5854">
                  <c:v>7435.2014999999992</c:v>
                </c:pt>
                <c:pt idx="5855">
                  <c:v>7436.4577999999992</c:v>
                </c:pt>
                <c:pt idx="5856">
                  <c:v>7437.7140999999992</c:v>
                </c:pt>
                <c:pt idx="5857">
                  <c:v>7438.9703999999992</c:v>
                </c:pt>
                <c:pt idx="5858">
                  <c:v>7440.2266999999993</c:v>
                </c:pt>
                <c:pt idx="5859">
                  <c:v>7441.4829999999993</c:v>
                </c:pt>
                <c:pt idx="5860">
                  <c:v>7442.7392999999993</c:v>
                </c:pt>
                <c:pt idx="5861">
                  <c:v>7443.9955999999993</c:v>
                </c:pt>
                <c:pt idx="5862">
                  <c:v>7445.2518999999993</c:v>
                </c:pt>
                <c:pt idx="5863">
                  <c:v>7446.5081999999993</c:v>
                </c:pt>
                <c:pt idx="5864">
                  <c:v>7447.7644999999993</c:v>
                </c:pt>
                <c:pt idx="5865">
                  <c:v>7449.0207999999993</c:v>
                </c:pt>
                <c:pt idx="5866">
                  <c:v>7450.2770999999993</c:v>
                </c:pt>
                <c:pt idx="5867">
                  <c:v>7451.5333999999993</c:v>
                </c:pt>
                <c:pt idx="5868">
                  <c:v>7452.7896999999994</c:v>
                </c:pt>
                <c:pt idx="5869">
                  <c:v>7454.0459999999994</c:v>
                </c:pt>
                <c:pt idx="5870">
                  <c:v>7455.3022999999994</c:v>
                </c:pt>
                <c:pt idx="5871">
                  <c:v>7456.5585999999994</c:v>
                </c:pt>
                <c:pt idx="5872">
                  <c:v>7457.8148999999994</c:v>
                </c:pt>
                <c:pt idx="5873">
                  <c:v>7459.0711999999994</c:v>
                </c:pt>
                <c:pt idx="5874">
                  <c:v>7460.3274999999994</c:v>
                </c:pt>
                <c:pt idx="5875">
                  <c:v>7461.5837999999994</c:v>
                </c:pt>
                <c:pt idx="5876">
                  <c:v>7462.8400999999994</c:v>
                </c:pt>
                <c:pt idx="5877">
                  <c:v>7464.0963999999994</c:v>
                </c:pt>
                <c:pt idx="5878">
                  <c:v>7465.3526999999995</c:v>
                </c:pt>
                <c:pt idx="5879">
                  <c:v>7466.6089999999995</c:v>
                </c:pt>
                <c:pt idx="5880">
                  <c:v>7467.8652999999995</c:v>
                </c:pt>
                <c:pt idx="5881">
                  <c:v>7469.1215999999995</c:v>
                </c:pt>
                <c:pt idx="5882">
                  <c:v>7470.3778999999995</c:v>
                </c:pt>
                <c:pt idx="5883">
                  <c:v>7471.6341999999995</c:v>
                </c:pt>
                <c:pt idx="5884">
                  <c:v>7472.8904999999995</c:v>
                </c:pt>
                <c:pt idx="5885">
                  <c:v>7474.1467999999995</c:v>
                </c:pt>
                <c:pt idx="5886">
                  <c:v>7475.4030999999995</c:v>
                </c:pt>
                <c:pt idx="5887">
                  <c:v>7476.6593999999996</c:v>
                </c:pt>
                <c:pt idx="5888">
                  <c:v>7477.9156999999996</c:v>
                </c:pt>
                <c:pt idx="5889">
                  <c:v>7479.1719999999996</c:v>
                </c:pt>
                <c:pt idx="5890">
                  <c:v>7480.4282999999996</c:v>
                </c:pt>
                <c:pt idx="5891">
                  <c:v>7481.6845999999996</c:v>
                </c:pt>
                <c:pt idx="5892">
                  <c:v>7482.9408999999996</c:v>
                </c:pt>
                <c:pt idx="5893">
                  <c:v>7484.1971999999996</c:v>
                </c:pt>
                <c:pt idx="5894">
                  <c:v>7485.4534999999996</c:v>
                </c:pt>
                <c:pt idx="5895">
                  <c:v>7486.7097999999996</c:v>
                </c:pt>
                <c:pt idx="5896">
                  <c:v>7487.9660999999996</c:v>
                </c:pt>
                <c:pt idx="5897">
                  <c:v>7489.2223999999997</c:v>
                </c:pt>
                <c:pt idx="5898">
                  <c:v>7490.4786999999997</c:v>
                </c:pt>
                <c:pt idx="5899">
                  <c:v>7491.7349999999997</c:v>
                </c:pt>
                <c:pt idx="5900">
                  <c:v>7492.9912999999997</c:v>
                </c:pt>
                <c:pt idx="5901">
                  <c:v>7494.2475999999997</c:v>
                </c:pt>
                <c:pt idx="5902">
                  <c:v>7495.5038999999997</c:v>
                </c:pt>
                <c:pt idx="5903">
                  <c:v>7496.7601999999997</c:v>
                </c:pt>
                <c:pt idx="5904">
                  <c:v>7498.0164999999997</c:v>
                </c:pt>
                <c:pt idx="5905">
                  <c:v>7499.2727999999997</c:v>
                </c:pt>
                <c:pt idx="5906">
                  <c:v>7500.5290999999997</c:v>
                </c:pt>
                <c:pt idx="5907">
                  <c:v>7501.7853999999998</c:v>
                </c:pt>
                <c:pt idx="5908">
                  <c:v>7503.0416999999998</c:v>
                </c:pt>
                <c:pt idx="5909">
                  <c:v>7504.2979999999998</c:v>
                </c:pt>
                <c:pt idx="5910">
                  <c:v>7505.5542999999998</c:v>
                </c:pt>
                <c:pt idx="5911">
                  <c:v>7506.8105999999998</c:v>
                </c:pt>
                <c:pt idx="5912">
                  <c:v>7508.0668999999998</c:v>
                </c:pt>
                <c:pt idx="5913">
                  <c:v>7509.3231999999998</c:v>
                </c:pt>
                <c:pt idx="5914">
                  <c:v>7510.5794999999998</c:v>
                </c:pt>
                <c:pt idx="5915">
                  <c:v>7511.8357999999998</c:v>
                </c:pt>
                <c:pt idx="5916">
                  <c:v>7513.0920999999998</c:v>
                </c:pt>
                <c:pt idx="5917">
                  <c:v>7514.3483999999999</c:v>
                </c:pt>
                <c:pt idx="5918">
                  <c:v>7515.6046999999999</c:v>
                </c:pt>
                <c:pt idx="5919">
                  <c:v>7516.8609999999999</c:v>
                </c:pt>
                <c:pt idx="5920">
                  <c:v>7518.1172999999999</c:v>
                </c:pt>
                <c:pt idx="5921">
                  <c:v>7519.373599999999</c:v>
                </c:pt>
                <c:pt idx="5922">
                  <c:v>7520.629899999999</c:v>
                </c:pt>
                <c:pt idx="5923">
                  <c:v>7521.886199999999</c:v>
                </c:pt>
                <c:pt idx="5924">
                  <c:v>7523.142499999999</c:v>
                </c:pt>
                <c:pt idx="5925">
                  <c:v>7524.398799999999</c:v>
                </c:pt>
                <c:pt idx="5926">
                  <c:v>7525.655099999999</c:v>
                </c:pt>
                <c:pt idx="5927">
                  <c:v>7526.911399999999</c:v>
                </c:pt>
                <c:pt idx="5928">
                  <c:v>7528.1676999999991</c:v>
                </c:pt>
                <c:pt idx="5929">
                  <c:v>7529.4239999999991</c:v>
                </c:pt>
                <c:pt idx="5930">
                  <c:v>7530.6802999999991</c:v>
                </c:pt>
                <c:pt idx="5931">
                  <c:v>7531.9365999999991</c:v>
                </c:pt>
                <c:pt idx="5932">
                  <c:v>7533.1928999999991</c:v>
                </c:pt>
                <c:pt idx="5933">
                  <c:v>7534.4491999999991</c:v>
                </c:pt>
                <c:pt idx="5934">
                  <c:v>7535.7054999999991</c:v>
                </c:pt>
                <c:pt idx="5935">
                  <c:v>7536.9617999999991</c:v>
                </c:pt>
                <c:pt idx="5936">
                  <c:v>7538.2180999999991</c:v>
                </c:pt>
                <c:pt idx="5937">
                  <c:v>7539.4743999999992</c:v>
                </c:pt>
                <c:pt idx="5938">
                  <c:v>7540.7306999999992</c:v>
                </c:pt>
                <c:pt idx="5939">
                  <c:v>7541.9869999999992</c:v>
                </c:pt>
                <c:pt idx="5940">
                  <c:v>7543.2432999999992</c:v>
                </c:pt>
                <c:pt idx="5941">
                  <c:v>7544.4995999999992</c:v>
                </c:pt>
                <c:pt idx="5942">
                  <c:v>7545.7558999999992</c:v>
                </c:pt>
                <c:pt idx="5943">
                  <c:v>7547.0121999999992</c:v>
                </c:pt>
                <c:pt idx="5944">
                  <c:v>7548.2684999999992</c:v>
                </c:pt>
                <c:pt idx="5945">
                  <c:v>7549.5247999999992</c:v>
                </c:pt>
                <c:pt idx="5946">
                  <c:v>7550.7810999999992</c:v>
                </c:pt>
                <c:pt idx="5947">
                  <c:v>7552.0373999999993</c:v>
                </c:pt>
                <c:pt idx="5948">
                  <c:v>7553.2936999999993</c:v>
                </c:pt>
                <c:pt idx="5949">
                  <c:v>7554.5499999999993</c:v>
                </c:pt>
                <c:pt idx="5950">
                  <c:v>7555.8062999999993</c:v>
                </c:pt>
                <c:pt idx="5951">
                  <c:v>7557.0625999999993</c:v>
                </c:pt>
                <c:pt idx="5952">
                  <c:v>7558.3188999999993</c:v>
                </c:pt>
                <c:pt idx="5953">
                  <c:v>7559.5751999999993</c:v>
                </c:pt>
                <c:pt idx="5954">
                  <c:v>7560.8314999999993</c:v>
                </c:pt>
                <c:pt idx="5955">
                  <c:v>7562.0877999999993</c:v>
                </c:pt>
                <c:pt idx="5956">
                  <c:v>7563.3440999999993</c:v>
                </c:pt>
                <c:pt idx="5957">
                  <c:v>7564.6003999999994</c:v>
                </c:pt>
                <c:pt idx="5958">
                  <c:v>7565.8566999999994</c:v>
                </c:pt>
                <c:pt idx="5959">
                  <c:v>7567.1129999999994</c:v>
                </c:pt>
                <c:pt idx="5960">
                  <c:v>7568.3692999999994</c:v>
                </c:pt>
                <c:pt idx="5961">
                  <c:v>7569.6255999999994</c:v>
                </c:pt>
                <c:pt idx="5962">
                  <c:v>7570.8818999999994</c:v>
                </c:pt>
                <c:pt idx="5963">
                  <c:v>7572.1381999999994</c:v>
                </c:pt>
                <c:pt idx="5964">
                  <c:v>7573.3944999999994</c:v>
                </c:pt>
                <c:pt idx="5965">
                  <c:v>7574.6507999999994</c:v>
                </c:pt>
                <c:pt idx="5966">
                  <c:v>7575.9070999999994</c:v>
                </c:pt>
                <c:pt idx="5967">
                  <c:v>7577.1633999999995</c:v>
                </c:pt>
                <c:pt idx="5968">
                  <c:v>7578.4196999999995</c:v>
                </c:pt>
                <c:pt idx="5969">
                  <c:v>7579.6759999999995</c:v>
                </c:pt>
                <c:pt idx="5970">
                  <c:v>7580.9322999999995</c:v>
                </c:pt>
                <c:pt idx="5971">
                  <c:v>7582.1885999999995</c:v>
                </c:pt>
                <c:pt idx="5972">
                  <c:v>7583.4448999999995</c:v>
                </c:pt>
                <c:pt idx="5973">
                  <c:v>7584.7011999999995</c:v>
                </c:pt>
                <c:pt idx="5974">
                  <c:v>7585.9574999999995</c:v>
                </c:pt>
                <c:pt idx="5975">
                  <c:v>7587.2137999999995</c:v>
                </c:pt>
                <c:pt idx="5976">
                  <c:v>7588.4700999999995</c:v>
                </c:pt>
                <c:pt idx="5977">
                  <c:v>7589.7263999999996</c:v>
                </c:pt>
                <c:pt idx="5978">
                  <c:v>7590.9826999999996</c:v>
                </c:pt>
                <c:pt idx="5979">
                  <c:v>7592.2389999999996</c:v>
                </c:pt>
                <c:pt idx="5980">
                  <c:v>7593.4952999999996</c:v>
                </c:pt>
                <c:pt idx="5981">
                  <c:v>7594.7515999999996</c:v>
                </c:pt>
                <c:pt idx="5982">
                  <c:v>7596.0078999999996</c:v>
                </c:pt>
                <c:pt idx="5983">
                  <c:v>7597.2641999999996</c:v>
                </c:pt>
                <c:pt idx="5984">
                  <c:v>7598.5204999999996</c:v>
                </c:pt>
                <c:pt idx="5985">
                  <c:v>7599.7767999999996</c:v>
                </c:pt>
                <c:pt idx="5986">
                  <c:v>7601.0330999999996</c:v>
                </c:pt>
                <c:pt idx="5987">
                  <c:v>7602.2893999999997</c:v>
                </c:pt>
                <c:pt idx="5988">
                  <c:v>7603.5456999999997</c:v>
                </c:pt>
                <c:pt idx="5989">
                  <c:v>7604.8019999999997</c:v>
                </c:pt>
                <c:pt idx="5990">
                  <c:v>7606.0582999999997</c:v>
                </c:pt>
                <c:pt idx="5991">
                  <c:v>7607.3145999999997</c:v>
                </c:pt>
                <c:pt idx="5992">
                  <c:v>7608.5708999999997</c:v>
                </c:pt>
                <c:pt idx="5993">
                  <c:v>7609.8271999999997</c:v>
                </c:pt>
                <c:pt idx="5994">
                  <c:v>7611.0834999999997</c:v>
                </c:pt>
                <c:pt idx="5995">
                  <c:v>7612.3397999999997</c:v>
                </c:pt>
                <c:pt idx="5996">
                  <c:v>7613.5960999999998</c:v>
                </c:pt>
                <c:pt idx="5997">
                  <c:v>7614.8523999999998</c:v>
                </c:pt>
                <c:pt idx="5998">
                  <c:v>7616.1086999999998</c:v>
                </c:pt>
                <c:pt idx="5999">
                  <c:v>7617.3649999999998</c:v>
                </c:pt>
                <c:pt idx="6000">
                  <c:v>7618.6212999999998</c:v>
                </c:pt>
                <c:pt idx="6001">
                  <c:v>7619.8775999999998</c:v>
                </c:pt>
                <c:pt idx="6002">
                  <c:v>7621.1338999999998</c:v>
                </c:pt>
                <c:pt idx="6003">
                  <c:v>7622.3901999999998</c:v>
                </c:pt>
                <c:pt idx="6004">
                  <c:v>7623.6464999999998</c:v>
                </c:pt>
                <c:pt idx="6005">
                  <c:v>7624.9027999999998</c:v>
                </c:pt>
                <c:pt idx="6006">
                  <c:v>7626.1590999999999</c:v>
                </c:pt>
                <c:pt idx="6007">
                  <c:v>7627.4153999999999</c:v>
                </c:pt>
                <c:pt idx="6008">
                  <c:v>7628.6716999999999</c:v>
                </c:pt>
                <c:pt idx="6009">
                  <c:v>7629.9279999999999</c:v>
                </c:pt>
                <c:pt idx="6010">
                  <c:v>7631.184299999999</c:v>
                </c:pt>
                <c:pt idx="6011">
                  <c:v>7632.440599999999</c:v>
                </c:pt>
                <c:pt idx="6012">
                  <c:v>7633.696899999999</c:v>
                </c:pt>
                <c:pt idx="6013">
                  <c:v>7634.953199999999</c:v>
                </c:pt>
                <c:pt idx="6014">
                  <c:v>7636.209499999999</c:v>
                </c:pt>
                <c:pt idx="6015">
                  <c:v>7637.465799999999</c:v>
                </c:pt>
                <c:pt idx="6016">
                  <c:v>7638.722099999999</c:v>
                </c:pt>
                <c:pt idx="6017">
                  <c:v>7639.9783999999991</c:v>
                </c:pt>
                <c:pt idx="6018">
                  <c:v>7641.2346999999991</c:v>
                </c:pt>
                <c:pt idx="6019">
                  <c:v>7642.4909999999991</c:v>
                </c:pt>
                <c:pt idx="6020">
                  <c:v>7643.7472999999991</c:v>
                </c:pt>
                <c:pt idx="6021">
                  <c:v>7645.0035999999991</c:v>
                </c:pt>
                <c:pt idx="6022">
                  <c:v>7646.2598999999991</c:v>
                </c:pt>
                <c:pt idx="6023">
                  <c:v>7647.5161999999991</c:v>
                </c:pt>
                <c:pt idx="6024">
                  <c:v>7648.7724999999991</c:v>
                </c:pt>
                <c:pt idx="6025">
                  <c:v>7650.0287999999991</c:v>
                </c:pt>
                <c:pt idx="6026">
                  <c:v>7651.2850999999991</c:v>
                </c:pt>
                <c:pt idx="6027">
                  <c:v>7652.5413999999992</c:v>
                </c:pt>
                <c:pt idx="6028">
                  <c:v>7653.7976999999992</c:v>
                </c:pt>
                <c:pt idx="6029">
                  <c:v>7655.0539999999992</c:v>
                </c:pt>
                <c:pt idx="6030">
                  <c:v>7656.3102999999992</c:v>
                </c:pt>
                <c:pt idx="6031">
                  <c:v>7657.5665999999992</c:v>
                </c:pt>
                <c:pt idx="6032">
                  <c:v>7658.8228999999992</c:v>
                </c:pt>
                <c:pt idx="6033">
                  <c:v>7660.0791999999992</c:v>
                </c:pt>
                <c:pt idx="6034">
                  <c:v>7661.3354999999992</c:v>
                </c:pt>
                <c:pt idx="6035">
                  <c:v>7662.5917999999992</c:v>
                </c:pt>
                <c:pt idx="6036">
                  <c:v>7663.8480999999992</c:v>
                </c:pt>
                <c:pt idx="6037">
                  <c:v>7665.1043999999993</c:v>
                </c:pt>
                <c:pt idx="6038">
                  <c:v>7666.3606999999993</c:v>
                </c:pt>
                <c:pt idx="6039">
                  <c:v>7667.6169999999993</c:v>
                </c:pt>
                <c:pt idx="6040">
                  <c:v>7668.8732999999993</c:v>
                </c:pt>
                <c:pt idx="6041">
                  <c:v>7670.1295999999993</c:v>
                </c:pt>
                <c:pt idx="6042">
                  <c:v>7671.3858999999993</c:v>
                </c:pt>
                <c:pt idx="6043">
                  <c:v>7672.6421999999993</c:v>
                </c:pt>
                <c:pt idx="6044">
                  <c:v>7673.8984999999993</c:v>
                </c:pt>
                <c:pt idx="6045">
                  <c:v>7675.1547999999993</c:v>
                </c:pt>
                <c:pt idx="6046">
                  <c:v>7676.4110999999994</c:v>
                </c:pt>
                <c:pt idx="6047">
                  <c:v>7677.6673999999994</c:v>
                </c:pt>
                <c:pt idx="6048">
                  <c:v>7678.9236999999994</c:v>
                </c:pt>
                <c:pt idx="6049">
                  <c:v>7680.1799999999994</c:v>
                </c:pt>
                <c:pt idx="6050">
                  <c:v>7681.4362999999994</c:v>
                </c:pt>
                <c:pt idx="6051">
                  <c:v>7682.6925999999994</c:v>
                </c:pt>
                <c:pt idx="6052">
                  <c:v>7683.9488999999994</c:v>
                </c:pt>
                <c:pt idx="6053">
                  <c:v>7685.2051999999994</c:v>
                </c:pt>
                <c:pt idx="6054">
                  <c:v>7686.4614999999994</c:v>
                </c:pt>
                <c:pt idx="6055">
                  <c:v>7687.7177999999994</c:v>
                </c:pt>
                <c:pt idx="6056">
                  <c:v>7688.9740999999995</c:v>
                </c:pt>
                <c:pt idx="6057">
                  <c:v>7690.2303999999995</c:v>
                </c:pt>
                <c:pt idx="6058">
                  <c:v>7691.4866999999995</c:v>
                </c:pt>
                <c:pt idx="6059">
                  <c:v>7692.7429999999995</c:v>
                </c:pt>
                <c:pt idx="6060">
                  <c:v>7693.9992999999995</c:v>
                </c:pt>
                <c:pt idx="6061">
                  <c:v>7695.2555999999995</c:v>
                </c:pt>
                <c:pt idx="6062">
                  <c:v>7696.5118999999995</c:v>
                </c:pt>
                <c:pt idx="6063">
                  <c:v>7697.7681999999995</c:v>
                </c:pt>
                <c:pt idx="6064">
                  <c:v>7699.0244999999995</c:v>
                </c:pt>
                <c:pt idx="6065">
                  <c:v>7700.2807999999995</c:v>
                </c:pt>
                <c:pt idx="6066">
                  <c:v>7701.5370999999996</c:v>
                </c:pt>
                <c:pt idx="6067">
                  <c:v>7702.7933999999996</c:v>
                </c:pt>
                <c:pt idx="6068">
                  <c:v>7704.0496999999996</c:v>
                </c:pt>
                <c:pt idx="6069">
                  <c:v>7705.3059999999996</c:v>
                </c:pt>
                <c:pt idx="6070">
                  <c:v>7706.5622999999996</c:v>
                </c:pt>
                <c:pt idx="6071">
                  <c:v>7707.8185999999996</c:v>
                </c:pt>
                <c:pt idx="6072">
                  <c:v>7709.0748999999996</c:v>
                </c:pt>
                <c:pt idx="6073">
                  <c:v>7710.3311999999996</c:v>
                </c:pt>
                <c:pt idx="6074">
                  <c:v>7711.5874999999996</c:v>
                </c:pt>
                <c:pt idx="6075">
                  <c:v>7712.8437999999996</c:v>
                </c:pt>
                <c:pt idx="6076">
                  <c:v>7714.1000999999997</c:v>
                </c:pt>
                <c:pt idx="6077">
                  <c:v>7715.3563999999997</c:v>
                </c:pt>
                <c:pt idx="6078">
                  <c:v>7716.6126999999997</c:v>
                </c:pt>
                <c:pt idx="6079">
                  <c:v>7717.8689999999997</c:v>
                </c:pt>
                <c:pt idx="6080">
                  <c:v>7719.1252999999997</c:v>
                </c:pt>
                <c:pt idx="6081">
                  <c:v>7720.3815999999997</c:v>
                </c:pt>
                <c:pt idx="6082">
                  <c:v>7721.6378999999997</c:v>
                </c:pt>
                <c:pt idx="6083">
                  <c:v>7722.8941999999997</c:v>
                </c:pt>
                <c:pt idx="6084">
                  <c:v>7724.1504999999997</c:v>
                </c:pt>
                <c:pt idx="6085">
                  <c:v>7725.4067999999997</c:v>
                </c:pt>
                <c:pt idx="6086">
                  <c:v>7726.6630999999998</c:v>
                </c:pt>
                <c:pt idx="6087">
                  <c:v>7727.9193999999998</c:v>
                </c:pt>
                <c:pt idx="6088">
                  <c:v>7729.1756999999998</c:v>
                </c:pt>
                <c:pt idx="6089">
                  <c:v>7730.4319999999998</c:v>
                </c:pt>
                <c:pt idx="6090">
                  <c:v>7731.6882999999998</c:v>
                </c:pt>
                <c:pt idx="6091">
                  <c:v>7732.9445999999998</c:v>
                </c:pt>
                <c:pt idx="6092">
                  <c:v>7734.2008999999998</c:v>
                </c:pt>
                <c:pt idx="6093">
                  <c:v>7735.4571999999998</c:v>
                </c:pt>
                <c:pt idx="6094">
                  <c:v>7736.7134999999998</c:v>
                </c:pt>
                <c:pt idx="6095">
                  <c:v>7737.9697999999999</c:v>
                </c:pt>
                <c:pt idx="6096">
                  <c:v>7739.2260999999999</c:v>
                </c:pt>
                <c:pt idx="6097">
                  <c:v>7740.4823999999999</c:v>
                </c:pt>
                <c:pt idx="6098">
                  <c:v>7741.7386999999999</c:v>
                </c:pt>
                <c:pt idx="6099">
                  <c:v>7742.994999999999</c:v>
                </c:pt>
                <c:pt idx="6100">
                  <c:v>7744.251299999999</c:v>
                </c:pt>
                <c:pt idx="6101">
                  <c:v>7745.507599999999</c:v>
                </c:pt>
                <c:pt idx="6102">
                  <c:v>7746.763899999999</c:v>
                </c:pt>
                <c:pt idx="6103">
                  <c:v>7748.020199999999</c:v>
                </c:pt>
                <c:pt idx="6104">
                  <c:v>7749.276499999999</c:v>
                </c:pt>
                <c:pt idx="6105">
                  <c:v>7750.532799999999</c:v>
                </c:pt>
                <c:pt idx="6106">
                  <c:v>7751.7890999999991</c:v>
                </c:pt>
                <c:pt idx="6107">
                  <c:v>7753.0453999999991</c:v>
                </c:pt>
                <c:pt idx="6108">
                  <c:v>7754.3016999999991</c:v>
                </c:pt>
                <c:pt idx="6109">
                  <c:v>7755.5579999999991</c:v>
                </c:pt>
                <c:pt idx="6110">
                  <c:v>7756.8142999999991</c:v>
                </c:pt>
                <c:pt idx="6111">
                  <c:v>7758.0705999999991</c:v>
                </c:pt>
                <c:pt idx="6112">
                  <c:v>7759.3268999999991</c:v>
                </c:pt>
                <c:pt idx="6113">
                  <c:v>7760.5831999999991</c:v>
                </c:pt>
                <c:pt idx="6114">
                  <c:v>7761.8394999999991</c:v>
                </c:pt>
                <c:pt idx="6115">
                  <c:v>7763.0957999999991</c:v>
                </c:pt>
                <c:pt idx="6116">
                  <c:v>7764.3520999999992</c:v>
                </c:pt>
                <c:pt idx="6117">
                  <c:v>7765.6083999999992</c:v>
                </c:pt>
                <c:pt idx="6118">
                  <c:v>7766.8646999999992</c:v>
                </c:pt>
                <c:pt idx="6119">
                  <c:v>7768.1209999999992</c:v>
                </c:pt>
                <c:pt idx="6120">
                  <c:v>7769.3772999999992</c:v>
                </c:pt>
                <c:pt idx="6121">
                  <c:v>7770.6335999999992</c:v>
                </c:pt>
                <c:pt idx="6122">
                  <c:v>7771.8898999999992</c:v>
                </c:pt>
                <c:pt idx="6123">
                  <c:v>7773.1461999999992</c:v>
                </c:pt>
                <c:pt idx="6124">
                  <c:v>7774.4024999999992</c:v>
                </c:pt>
                <c:pt idx="6125">
                  <c:v>7775.6587999999992</c:v>
                </c:pt>
                <c:pt idx="6126">
                  <c:v>7776.9150999999993</c:v>
                </c:pt>
                <c:pt idx="6127">
                  <c:v>7778.1713999999993</c:v>
                </c:pt>
                <c:pt idx="6128">
                  <c:v>7779.4276999999993</c:v>
                </c:pt>
                <c:pt idx="6129">
                  <c:v>7780.6839999999993</c:v>
                </c:pt>
                <c:pt idx="6130">
                  <c:v>7781.9402999999993</c:v>
                </c:pt>
                <c:pt idx="6131">
                  <c:v>7783.1965999999993</c:v>
                </c:pt>
                <c:pt idx="6132">
                  <c:v>7784.4528999999993</c:v>
                </c:pt>
                <c:pt idx="6133">
                  <c:v>7785.7091999999993</c:v>
                </c:pt>
                <c:pt idx="6134">
                  <c:v>7786.9654999999993</c:v>
                </c:pt>
                <c:pt idx="6135">
                  <c:v>7788.2217999999993</c:v>
                </c:pt>
                <c:pt idx="6136">
                  <c:v>7789.4780999999994</c:v>
                </c:pt>
                <c:pt idx="6137">
                  <c:v>7790.7343999999994</c:v>
                </c:pt>
                <c:pt idx="6138">
                  <c:v>7791.9906999999994</c:v>
                </c:pt>
                <c:pt idx="6139">
                  <c:v>7793.2469999999994</c:v>
                </c:pt>
                <c:pt idx="6140">
                  <c:v>7794.5032999999994</c:v>
                </c:pt>
                <c:pt idx="6141">
                  <c:v>7795.7595999999994</c:v>
                </c:pt>
                <c:pt idx="6142">
                  <c:v>7797.0158999999994</c:v>
                </c:pt>
                <c:pt idx="6143">
                  <c:v>7798.2721999999994</c:v>
                </c:pt>
                <c:pt idx="6144">
                  <c:v>7799.5284999999994</c:v>
                </c:pt>
                <c:pt idx="6145">
                  <c:v>7800.7847999999994</c:v>
                </c:pt>
                <c:pt idx="6146">
                  <c:v>7802.0410999999995</c:v>
                </c:pt>
                <c:pt idx="6147">
                  <c:v>7803.2973999999995</c:v>
                </c:pt>
                <c:pt idx="6148">
                  <c:v>7804.5536999999995</c:v>
                </c:pt>
                <c:pt idx="6149">
                  <c:v>7805.8099999999995</c:v>
                </c:pt>
                <c:pt idx="6150">
                  <c:v>7807.0662999999995</c:v>
                </c:pt>
                <c:pt idx="6151">
                  <c:v>7808.3225999999995</c:v>
                </c:pt>
                <c:pt idx="6152">
                  <c:v>7809.5788999999995</c:v>
                </c:pt>
                <c:pt idx="6153">
                  <c:v>7810.8351999999995</c:v>
                </c:pt>
                <c:pt idx="6154">
                  <c:v>7812.0914999999995</c:v>
                </c:pt>
                <c:pt idx="6155">
                  <c:v>7813.3477999999996</c:v>
                </c:pt>
                <c:pt idx="6156">
                  <c:v>7814.6040999999996</c:v>
                </c:pt>
                <c:pt idx="6157">
                  <c:v>7815.8603999999996</c:v>
                </c:pt>
                <c:pt idx="6158">
                  <c:v>7817.1166999999996</c:v>
                </c:pt>
                <c:pt idx="6159">
                  <c:v>7818.3729999999996</c:v>
                </c:pt>
                <c:pt idx="6160">
                  <c:v>7819.6292999999996</c:v>
                </c:pt>
                <c:pt idx="6161">
                  <c:v>7820.8855999999996</c:v>
                </c:pt>
                <c:pt idx="6162">
                  <c:v>7822.1418999999996</c:v>
                </c:pt>
                <c:pt idx="6163">
                  <c:v>7823.3981999999996</c:v>
                </c:pt>
                <c:pt idx="6164">
                  <c:v>7824.6544999999996</c:v>
                </c:pt>
                <c:pt idx="6165">
                  <c:v>7825.9107999999997</c:v>
                </c:pt>
                <c:pt idx="6166">
                  <c:v>7827.1670999999997</c:v>
                </c:pt>
                <c:pt idx="6167">
                  <c:v>7828.4233999999997</c:v>
                </c:pt>
                <c:pt idx="6168">
                  <c:v>7829.6796999999997</c:v>
                </c:pt>
                <c:pt idx="6169">
                  <c:v>7830.9359999999997</c:v>
                </c:pt>
                <c:pt idx="6170">
                  <c:v>7832.1922999999997</c:v>
                </c:pt>
                <c:pt idx="6171">
                  <c:v>7833.4485999999997</c:v>
                </c:pt>
                <c:pt idx="6172">
                  <c:v>7834.7048999999997</c:v>
                </c:pt>
                <c:pt idx="6173">
                  <c:v>7835.9611999999997</c:v>
                </c:pt>
                <c:pt idx="6174">
                  <c:v>7837.2174999999997</c:v>
                </c:pt>
                <c:pt idx="6175">
                  <c:v>7838.4737999999998</c:v>
                </c:pt>
                <c:pt idx="6176">
                  <c:v>7839.7300999999998</c:v>
                </c:pt>
                <c:pt idx="6177">
                  <c:v>7840.9863999999998</c:v>
                </c:pt>
                <c:pt idx="6178">
                  <c:v>7842.2426999999998</c:v>
                </c:pt>
                <c:pt idx="6179">
                  <c:v>7843.4989999999998</c:v>
                </c:pt>
                <c:pt idx="6180">
                  <c:v>7844.7552999999998</c:v>
                </c:pt>
                <c:pt idx="6181">
                  <c:v>7846.0115999999998</c:v>
                </c:pt>
                <c:pt idx="6182">
                  <c:v>7847.2678999999998</c:v>
                </c:pt>
                <c:pt idx="6183">
                  <c:v>7848.5241999999998</c:v>
                </c:pt>
                <c:pt idx="6184">
                  <c:v>7849.7804999999998</c:v>
                </c:pt>
                <c:pt idx="6185">
                  <c:v>7851.0367999999999</c:v>
                </c:pt>
                <c:pt idx="6186">
                  <c:v>7852.2930999999999</c:v>
                </c:pt>
                <c:pt idx="6187">
                  <c:v>7853.5493999999999</c:v>
                </c:pt>
                <c:pt idx="6188">
                  <c:v>7854.805699999999</c:v>
                </c:pt>
                <c:pt idx="6189">
                  <c:v>7856.061999999999</c:v>
                </c:pt>
                <c:pt idx="6190">
                  <c:v>7857.318299999999</c:v>
                </c:pt>
                <c:pt idx="6191">
                  <c:v>7858.574599999999</c:v>
                </c:pt>
                <c:pt idx="6192">
                  <c:v>7859.830899999999</c:v>
                </c:pt>
                <c:pt idx="6193">
                  <c:v>7861.087199999999</c:v>
                </c:pt>
                <c:pt idx="6194">
                  <c:v>7862.343499999999</c:v>
                </c:pt>
                <c:pt idx="6195">
                  <c:v>7863.599799999999</c:v>
                </c:pt>
                <c:pt idx="6196">
                  <c:v>7864.8560999999991</c:v>
                </c:pt>
                <c:pt idx="6197">
                  <c:v>7866.1123999999991</c:v>
                </c:pt>
                <c:pt idx="6198">
                  <c:v>7867.3686999999991</c:v>
                </c:pt>
                <c:pt idx="6199">
                  <c:v>7868.6249999999991</c:v>
                </c:pt>
                <c:pt idx="6200">
                  <c:v>7869.8812999999991</c:v>
                </c:pt>
                <c:pt idx="6201">
                  <c:v>7871.1375999999991</c:v>
                </c:pt>
                <c:pt idx="6202">
                  <c:v>7872.3938999999991</c:v>
                </c:pt>
                <c:pt idx="6203">
                  <c:v>7873.6501999999991</c:v>
                </c:pt>
                <c:pt idx="6204">
                  <c:v>7874.9064999999991</c:v>
                </c:pt>
                <c:pt idx="6205">
                  <c:v>7876.1627999999992</c:v>
                </c:pt>
                <c:pt idx="6206">
                  <c:v>7877.4190999999992</c:v>
                </c:pt>
                <c:pt idx="6207">
                  <c:v>7878.6753999999992</c:v>
                </c:pt>
                <c:pt idx="6208">
                  <c:v>7879.9316999999992</c:v>
                </c:pt>
                <c:pt idx="6209">
                  <c:v>7881.1879999999992</c:v>
                </c:pt>
                <c:pt idx="6210">
                  <c:v>7882.4442999999992</c:v>
                </c:pt>
                <c:pt idx="6211">
                  <c:v>7883.7005999999992</c:v>
                </c:pt>
                <c:pt idx="6212">
                  <c:v>7884.9568999999992</c:v>
                </c:pt>
                <c:pt idx="6213">
                  <c:v>7886.2131999999992</c:v>
                </c:pt>
                <c:pt idx="6214">
                  <c:v>7887.4694999999992</c:v>
                </c:pt>
                <c:pt idx="6215">
                  <c:v>7888.7257999999993</c:v>
                </c:pt>
                <c:pt idx="6216">
                  <c:v>7889.9820999999993</c:v>
                </c:pt>
                <c:pt idx="6217">
                  <c:v>7891.2383999999993</c:v>
                </c:pt>
                <c:pt idx="6218">
                  <c:v>7892.4946999999993</c:v>
                </c:pt>
                <c:pt idx="6219">
                  <c:v>7893.7509999999993</c:v>
                </c:pt>
                <c:pt idx="6220">
                  <c:v>7895.0072999999993</c:v>
                </c:pt>
                <c:pt idx="6221">
                  <c:v>7896.2635999999993</c:v>
                </c:pt>
                <c:pt idx="6222">
                  <c:v>7897.5198999999993</c:v>
                </c:pt>
                <c:pt idx="6223">
                  <c:v>7898.7761999999993</c:v>
                </c:pt>
                <c:pt idx="6224">
                  <c:v>7900.0324999999993</c:v>
                </c:pt>
                <c:pt idx="6225">
                  <c:v>7901.2887999999994</c:v>
                </c:pt>
                <c:pt idx="6226">
                  <c:v>7902.5450999999994</c:v>
                </c:pt>
                <c:pt idx="6227">
                  <c:v>7903.8013999999994</c:v>
                </c:pt>
                <c:pt idx="6228">
                  <c:v>7905.0576999999994</c:v>
                </c:pt>
                <c:pt idx="6229">
                  <c:v>7906.3139999999994</c:v>
                </c:pt>
                <c:pt idx="6230">
                  <c:v>7907.5702999999994</c:v>
                </c:pt>
                <c:pt idx="6231">
                  <c:v>7908.8265999999994</c:v>
                </c:pt>
                <c:pt idx="6232">
                  <c:v>7910.0828999999994</c:v>
                </c:pt>
                <c:pt idx="6233">
                  <c:v>7911.3391999999994</c:v>
                </c:pt>
                <c:pt idx="6234">
                  <c:v>7912.5954999999994</c:v>
                </c:pt>
                <c:pt idx="6235">
                  <c:v>7913.8517999999995</c:v>
                </c:pt>
                <c:pt idx="6236">
                  <c:v>7915.1080999999995</c:v>
                </c:pt>
                <c:pt idx="6237">
                  <c:v>7916.3643999999995</c:v>
                </c:pt>
                <c:pt idx="6238">
                  <c:v>7917.6206999999995</c:v>
                </c:pt>
                <c:pt idx="6239">
                  <c:v>7918.8769999999995</c:v>
                </c:pt>
                <c:pt idx="6240">
                  <c:v>7920.1332999999995</c:v>
                </c:pt>
                <c:pt idx="6241">
                  <c:v>7921.3895999999995</c:v>
                </c:pt>
                <c:pt idx="6242">
                  <c:v>7922.6458999999995</c:v>
                </c:pt>
                <c:pt idx="6243">
                  <c:v>7923.9021999999995</c:v>
                </c:pt>
                <c:pt idx="6244">
                  <c:v>7925.1584999999995</c:v>
                </c:pt>
                <c:pt idx="6245">
                  <c:v>7926.4147999999996</c:v>
                </c:pt>
                <c:pt idx="6246">
                  <c:v>7927.6710999999996</c:v>
                </c:pt>
                <c:pt idx="6247">
                  <c:v>7928.9273999999996</c:v>
                </c:pt>
                <c:pt idx="6248">
                  <c:v>7930.1836999999996</c:v>
                </c:pt>
                <c:pt idx="6249">
                  <c:v>7931.44</c:v>
                </c:pt>
                <c:pt idx="6250">
                  <c:v>7932.6962999999996</c:v>
                </c:pt>
                <c:pt idx="6251">
                  <c:v>7933.9525999999996</c:v>
                </c:pt>
                <c:pt idx="6252">
                  <c:v>7935.2088999999996</c:v>
                </c:pt>
                <c:pt idx="6253">
                  <c:v>7936.4651999999996</c:v>
                </c:pt>
                <c:pt idx="6254">
                  <c:v>7937.7214999999997</c:v>
                </c:pt>
                <c:pt idx="6255">
                  <c:v>7938.9777999999997</c:v>
                </c:pt>
                <c:pt idx="6256">
                  <c:v>7940.2340999999997</c:v>
                </c:pt>
                <c:pt idx="6257">
                  <c:v>7941.4903999999997</c:v>
                </c:pt>
                <c:pt idx="6258">
                  <c:v>7942.7466999999997</c:v>
                </c:pt>
                <c:pt idx="6259">
                  <c:v>7944.0029999999997</c:v>
                </c:pt>
                <c:pt idx="6260">
                  <c:v>7945.2592999999997</c:v>
                </c:pt>
                <c:pt idx="6261">
                  <c:v>7946.5155999999997</c:v>
                </c:pt>
                <c:pt idx="6262">
                  <c:v>7947.7718999999997</c:v>
                </c:pt>
                <c:pt idx="6263">
                  <c:v>7949.0281999999997</c:v>
                </c:pt>
                <c:pt idx="6264">
                  <c:v>7950.2844999999998</c:v>
                </c:pt>
                <c:pt idx="6265">
                  <c:v>7951.5407999999998</c:v>
                </c:pt>
                <c:pt idx="6266">
                  <c:v>7952.7970999999998</c:v>
                </c:pt>
                <c:pt idx="6267">
                  <c:v>7954.0533999999998</c:v>
                </c:pt>
                <c:pt idx="6268">
                  <c:v>7955.3096999999998</c:v>
                </c:pt>
                <c:pt idx="6269">
                  <c:v>7956.5659999999998</c:v>
                </c:pt>
                <c:pt idx="6270">
                  <c:v>7957.8222999999998</c:v>
                </c:pt>
                <c:pt idx="6271">
                  <c:v>7959.0785999999998</c:v>
                </c:pt>
                <c:pt idx="6272">
                  <c:v>7960.3348999999998</c:v>
                </c:pt>
                <c:pt idx="6273">
                  <c:v>7961.5911999999998</c:v>
                </c:pt>
                <c:pt idx="6274">
                  <c:v>7962.8474999999999</c:v>
                </c:pt>
                <c:pt idx="6275">
                  <c:v>7964.1037999999999</c:v>
                </c:pt>
                <c:pt idx="6276">
                  <c:v>7965.3600999999999</c:v>
                </c:pt>
                <c:pt idx="6277">
                  <c:v>7966.616399999999</c:v>
                </c:pt>
                <c:pt idx="6278">
                  <c:v>7967.872699999999</c:v>
                </c:pt>
                <c:pt idx="6279">
                  <c:v>7969.128999999999</c:v>
                </c:pt>
                <c:pt idx="6280">
                  <c:v>7970.385299999999</c:v>
                </c:pt>
                <c:pt idx="6281">
                  <c:v>7971.641599999999</c:v>
                </c:pt>
                <c:pt idx="6282">
                  <c:v>7972.897899999999</c:v>
                </c:pt>
                <c:pt idx="6283">
                  <c:v>7974.154199999999</c:v>
                </c:pt>
                <c:pt idx="6284">
                  <c:v>7975.410499999999</c:v>
                </c:pt>
                <c:pt idx="6285">
                  <c:v>7976.6667999999991</c:v>
                </c:pt>
                <c:pt idx="6286">
                  <c:v>7977.9230999999991</c:v>
                </c:pt>
                <c:pt idx="6287">
                  <c:v>7979.1793999999991</c:v>
                </c:pt>
                <c:pt idx="6288">
                  <c:v>7980.4356999999991</c:v>
                </c:pt>
                <c:pt idx="6289">
                  <c:v>7981.6919999999991</c:v>
                </c:pt>
                <c:pt idx="6290">
                  <c:v>7982.9482999999991</c:v>
                </c:pt>
                <c:pt idx="6291">
                  <c:v>7984.2045999999991</c:v>
                </c:pt>
                <c:pt idx="6292">
                  <c:v>7985.4608999999991</c:v>
                </c:pt>
                <c:pt idx="6293">
                  <c:v>7986.7171999999991</c:v>
                </c:pt>
                <c:pt idx="6294">
                  <c:v>7987.9734999999991</c:v>
                </c:pt>
                <c:pt idx="6295">
                  <c:v>7989.2297999999992</c:v>
                </c:pt>
                <c:pt idx="6296">
                  <c:v>7990.4860999999992</c:v>
                </c:pt>
                <c:pt idx="6297">
                  <c:v>7991.7423999999992</c:v>
                </c:pt>
                <c:pt idx="6298">
                  <c:v>7992.9986999999992</c:v>
                </c:pt>
                <c:pt idx="6299">
                  <c:v>7994.2549999999992</c:v>
                </c:pt>
                <c:pt idx="6300">
                  <c:v>7995.5112999999992</c:v>
                </c:pt>
                <c:pt idx="6301">
                  <c:v>7996.7675999999992</c:v>
                </c:pt>
                <c:pt idx="6302">
                  <c:v>7998.0238999999992</c:v>
                </c:pt>
                <c:pt idx="6303">
                  <c:v>7999.2801999999992</c:v>
                </c:pt>
                <c:pt idx="6304">
                  <c:v>8000.5364999999993</c:v>
                </c:pt>
                <c:pt idx="6305">
                  <c:v>8001.7927999999993</c:v>
                </c:pt>
                <c:pt idx="6306">
                  <c:v>8003.0490999999993</c:v>
                </c:pt>
                <c:pt idx="6307">
                  <c:v>8004.3053999999993</c:v>
                </c:pt>
                <c:pt idx="6308">
                  <c:v>8005.5616999999993</c:v>
                </c:pt>
                <c:pt idx="6309">
                  <c:v>8006.8179999999993</c:v>
                </c:pt>
                <c:pt idx="6310">
                  <c:v>8008.0742999999993</c:v>
                </c:pt>
                <c:pt idx="6311">
                  <c:v>8009.3305999999993</c:v>
                </c:pt>
                <c:pt idx="6312">
                  <c:v>8010.5868999999993</c:v>
                </c:pt>
                <c:pt idx="6313">
                  <c:v>8011.8431999999993</c:v>
                </c:pt>
                <c:pt idx="6314">
                  <c:v>8013.0994999999994</c:v>
                </c:pt>
                <c:pt idx="6315">
                  <c:v>8014.3557999999994</c:v>
                </c:pt>
                <c:pt idx="6316">
                  <c:v>8015.6120999999994</c:v>
                </c:pt>
                <c:pt idx="6317">
                  <c:v>8016.8683999999994</c:v>
                </c:pt>
                <c:pt idx="6318">
                  <c:v>8018.1246999999994</c:v>
                </c:pt>
                <c:pt idx="6319">
                  <c:v>8019.3809999999994</c:v>
                </c:pt>
                <c:pt idx="6320">
                  <c:v>8020.6372999999994</c:v>
                </c:pt>
                <c:pt idx="6321">
                  <c:v>8021.8935999999994</c:v>
                </c:pt>
                <c:pt idx="6322">
                  <c:v>8023.1498999999994</c:v>
                </c:pt>
                <c:pt idx="6323">
                  <c:v>8024.4061999999994</c:v>
                </c:pt>
                <c:pt idx="6324">
                  <c:v>8025.6624999999995</c:v>
                </c:pt>
                <c:pt idx="6325">
                  <c:v>8026.9187999999995</c:v>
                </c:pt>
                <c:pt idx="6326">
                  <c:v>8028.1750999999995</c:v>
                </c:pt>
                <c:pt idx="6327">
                  <c:v>8029.4313999999995</c:v>
                </c:pt>
                <c:pt idx="6328">
                  <c:v>8030.6876999999995</c:v>
                </c:pt>
                <c:pt idx="6329">
                  <c:v>8031.9439999999995</c:v>
                </c:pt>
                <c:pt idx="6330">
                  <c:v>8033.2002999999995</c:v>
                </c:pt>
                <c:pt idx="6331">
                  <c:v>8034.4565999999995</c:v>
                </c:pt>
                <c:pt idx="6332">
                  <c:v>8035.7128999999995</c:v>
                </c:pt>
                <c:pt idx="6333">
                  <c:v>8036.9691999999995</c:v>
                </c:pt>
                <c:pt idx="6334">
                  <c:v>8038.2254999999996</c:v>
                </c:pt>
                <c:pt idx="6335">
                  <c:v>8039.4817999999996</c:v>
                </c:pt>
                <c:pt idx="6336">
                  <c:v>8040.7380999999996</c:v>
                </c:pt>
                <c:pt idx="6337">
                  <c:v>8041.9943999999996</c:v>
                </c:pt>
                <c:pt idx="6338">
                  <c:v>8043.2506999999996</c:v>
                </c:pt>
                <c:pt idx="6339">
                  <c:v>8044.5069999999996</c:v>
                </c:pt>
                <c:pt idx="6340">
                  <c:v>8045.7632999999996</c:v>
                </c:pt>
                <c:pt idx="6341">
                  <c:v>8047.0195999999996</c:v>
                </c:pt>
                <c:pt idx="6342">
                  <c:v>8048.2758999999996</c:v>
                </c:pt>
                <c:pt idx="6343">
                  <c:v>8049.5321999999996</c:v>
                </c:pt>
                <c:pt idx="6344">
                  <c:v>8050.7884999999997</c:v>
                </c:pt>
                <c:pt idx="6345">
                  <c:v>8052.0447999999997</c:v>
                </c:pt>
                <c:pt idx="6346">
                  <c:v>8053.3010999999997</c:v>
                </c:pt>
                <c:pt idx="6347">
                  <c:v>8054.5573999999997</c:v>
                </c:pt>
                <c:pt idx="6348">
                  <c:v>8055.8136999999997</c:v>
                </c:pt>
                <c:pt idx="6349">
                  <c:v>8057.07</c:v>
                </c:pt>
                <c:pt idx="6350">
                  <c:v>8058.3262999999997</c:v>
                </c:pt>
                <c:pt idx="6351">
                  <c:v>8059.5825999999997</c:v>
                </c:pt>
                <c:pt idx="6352">
                  <c:v>8060.8388999999997</c:v>
                </c:pt>
                <c:pt idx="6353">
                  <c:v>8062.0951999999997</c:v>
                </c:pt>
                <c:pt idx="6354">
                  <c:v>8063.3514999999998</c:v>
                </c:pt>
                <c:pt idx="6355">
                  <c:v>8064.6077999999998</c:v>
                </c:pt>
                <c:pt idx="6356">
                  <c:v>8065.8640999999998</c:v>
                </c:pt>
                <c:pt idx="6357">
                  <c:v>8067.1203999999998</c:v>
                </c:pt>
                <c:pt idx="6358">
                  <c:v>8068.3766999999998</c:v>
                </c:pt>
                <c:pt idx="6359">
                  <c:v>8069.6329999999998</c:v>
                </c:pt>
                <c:pt idx="6360">
                  <c:v>8070.8892999999998</c:v>
                </c:pt>
                <c:pt idx="6361">
                  <c:v>8072.1455999999998</c:v>
                </c:pt>
                <c:pt idx="6362">
                  <c:v>8073.4018999999998</c:v>
                </c:pt>
                <c:pt idx="6363">
                  <c:v>8074.6581999999999</c:v>
                </c:pt>
                <c:pt idx="6364">
                  <c:v>8075.9144999999999</c:v>
                </c:pt>
                <c:pt idx="6365">
                  <c:v>8077.1707999999999</c:v>
                </c:pt>
                <c:pt idx="6366">
                  <c:v>8078.427099999999</c:v>
                </c:pt>
                <c:pt idx="6367">
                  <c:v>8079.683399999999</c:v>
                </c:pt>
                <c:pt idx="6368">
                  <c:v>8080.939699999999</c:v>
                </c:pt>
                <c:pt idx="6369">
                  <c:v>8082.195999999999</c:v>
                </c:pt>
                <c:pt idx="6370">
                  <c:v>8083.452299999999</c:v>
                </c:pt>
                <c:pt idx="6371">
                  <c:v>8084.708599999999</c:v>
                </c:pt>
                <c:pt idx="6372">
                  <c:v>8085.964899999999</c:v>
                </c:pt>
                <c:pt idx="6373">
                  <c:v>8087.221199999999</c:v>
                </c:pt>
                <c:pt idx="6374">
                  <c:v>8088.4774999999991</c:v>
                </c:pt>
                <c:pt idx="6375">
                  <c:v>8089.7337999999991</c:v>
                </c:pt>
                <c:pt idx="6376">
                  <c:v>8090.9900999999991</c:v>
                </c:pt>
                <c:pt idx="6377">
                  <c:v>8092.2463999999991</c:v>
                </c:pt>
                <c:pt idx="6378">
                  <c:v>8093.5026999999991</c:v>
                </c:pt>
                <c:pt idx="6379">
                  <c:v>8094.7589999999991</c:v>
                </c:pt>
                <c:pt idx="6380">
                  <c:v>8096.0152999999991</c:v>
                </c:pt>
                <c:pt idx="6381">
                  <c:v>8097.2715999999991</c:v>
                </c:pt>
                <c:pt idx="6382">
                  <c:v>8098.5278999999991</c:v>
                </c:pt>
                <c:pt idx="6383">
                  <c:v>8099.7841999999991</c:v>
                </c:pt>
                <c:pt idx="6384">
                  <c:v>8101.0404999999992</c:v>
                </c:pt>
                <c:pt idx="6385">
                  <c:v>8102.2967999999992</c:v>
                </c:pt>
                <c:pt idx="6386">
                  <c:v>8103.5530999999992</c:v>
                </c:pt>
                <c:pt idx="6387">
                  <c:v>8104.8093999999992</c:v>
                </c:pt>
                <c:pt idx="6388">
                  <c:v>8106.0656999999992</c:v>
                </c:pt>
                <c:pt idx="6389">
                  <c:v>8107.3219999999992</c:v>
                </c:pt>
                <c:pt idx="6390">
                  <c:v>8108.5782999999992</c:v>
                </c:pt>
                <c:pt idx="6391">
                  <c:v>8109.8345999999992</c:v>
                </c:pt>
                <c:pt idx="6392">
                  <c:v>8111.0908999999992</c:v>
                </c:pt>
                <c:pt idx="6393">
                  <c:v>8112.3471999999992</c:v>
                </c:pt>
                <c:pt idx="6394">
                  <c:v>8113.6034999999993</c:v>
                </c:pt>
                <c:pt idx="6395">
                  <c:v>8114.8597999999993</c:v>
                </c:pt>
                <c:pt idx="6396">
                  <c:v>8116.1160999999993</c:v>
                </c:pt>
                <c:pt idx="6397">
                  <c:v>8117.3723999999993</c:v>
                </c:pt>
                <c:pt idx="6398">
                  <c:v>8118.6286999999993</c:v>
                </c:pt>
                <c:pt idx="6399">
                  <c:v>8119.8849999999993</c:v>
                </c:pt>
                <c:pt idx="6400">
                  <c:v>8121.1412999999993</c:v>
                </c:pt>
                <c:pt idx="6401">
                  <c:v>8122.3975999999993</c:v>
                </c:pt>
                <c:pt idx="6402">
                  <c:v>8123.6538999999993</c:v>
                </c:pt>
                <c:pt idx="6403">
                  <c:v>8124.9101999999993</c:v>
                </c:pt>
                <c:pt idx="6404">
                  <c:v>8126.1664999999994</c:v>
                </c:pt>
                <c:pt idx="6405">
                  <c:v>8127.4227999999994</c:v>
                </c:pt>
                <c:pt idx="6406">
                  <c:v>8128.6790999999994</c:v>
                </c:pt>
                <c:pt idx="6407">
                  <c:v>8129.9353999999994</c:v>
                </c:pt>
                <c:pt idx="6408">
                  <c:v>8131.1916999999994</c:v>
                </c:pt>
                <c:pt idx="6409">
                  <c:v>8132.4479999999994</c:v>
                </c:pt>
                <c:pt idx="6410">
                  <c:v>8133.7042999999994</c:v>
                </c:pt>
                <c:pt idx="6411">
                  <c:v>8134.9605999999994</c:v>
                </c:pt>
                <c:pt idx="6412">
                  <c:v>8136.2168999999994</c:v>
                </c:pt>
                <c:pt idx="6413">
                  <c:v>8137.4731999999995</c:v>
                </c:pt>
                <c:pt idx="6414">
                  <c:v>8138.7294999999995</c:v>
                </c:pt>
                <c:pt idx="6415">
                  <c:v>8139.9857999999995</c:v>
                </c:pt>
                <c:pt idx="6416">
                  <c:v>8141.2420999999995</c:v>
                </c:pt>
                <c:pt idx="6417">
                  <c:v>8142.4983999999995</c:v>
                </c:pt>
                <c:pt idx="6418">
                  <c:v>8143.7546999999995</c:v>
                </c:pt>
                <c:pt idx="6419">
                  <c:v>8145.0109999999995</c:v>
                </c:pt>
                <c:pt idx="6420">
                  <c:v>8146.2672999999995</c:v>
                </c:pt>
                <c:pt idx="6421">
                  <c:v>8147.5235999999995</c:v>
                </c:pt>
                <c:pt idx="6422">
                  <c:v>8148.7798999999995</c:v>
                </c:pt>
                <c:pt idx="6423">
                  <c:v>8150.0361999999996</c:v>
                </c:pt>
                <c:pt idx="6424">
                  <c:v>8151.2924999999996</c:v>
                </c:pt>
                <c:pt idx="6425">
                  <c:v>8152.5487999999996</c:v>
                </c:pt>
                <c:pt idx="6426">
                  <c:v>8153.8050999999996</c:v>
                </c:pt>
                <c:pt idx="6427">
                  <c:v>8155.0613999999996</c:v>
                </c:pt>
                <c:pt idx="6428">
                  <c:v>8156.3176999999996</c:v>
                </c:pt>
                <c:pt idx="6429">
                  <c:v>8157.5739999999996</c:v>
                </c:pt>
                <c:pt idx="6430">
                  <c:v>8158.8302999999996</c:v>
                </c:pt>
                <c:pt idx="6431">
                  <c:v>8160.0865999999996</c:v>
                </c:pt>
                <c:pt idx="6432">
                  <c:v>8161.3428999999996</c:v>
                </c:pt>
                <c:pt idx="6433">
                  <c:v>8162.5991999999997</c:v>
                </c:pt>
                <c:pt idx="6434">
                  <c:v>8163.8554999999997</c:v>
                </c:pt>
                <c:pt idx="6435">
                  <c:v>8165.1117999999997</c:v>
                </c:pt>
                <c:pt idx="6436">
                  <c:v>8166.3680999999997</c:v>
                </c:pt>
                <c:pt idx="6437">
                  <c:v>8167.6243999999997</c:v>
                </c:pt>
                <c:pt idx="6438">
                  <c:v>8168.8806999999997</c:v>
                </c:pt>
                <c:pt idx="6439">
                  <c:v>8170.1369999999997</c:v>
                </c:pt>
                <c:pt idx="6440">
                  <c:v>8171.3932999999997</c:v>
                </c:pt>
                <c:pt idx="6441">
                  <c:v>8172.6495999999997</c:v>
                </c:pt>
                <c:pt idx="6442">
                  <c:v>8173.9058999999997</c:v>
                </c:pt>
                <c:pt idx="6443">
                  <c:v>8175.1621999999998</c:v>
                </c:pt>
                <c:pt idx="6444">
                  <c:v>8176.4184999999998</c:v>
                </c:pt>
                <c:pt idx="6445">
                  <c:v>8177.6747999999998</c:v>
                </c:pt>
                <c:pt idx="6446">
                  <c:v>8178.9310999999998</c:v>
                </c:pt>
                <c:pt idx="6447">
                  <c:v>8180.1873999999998</c:v>
                </c:pt>
                <c:pt idx="6448">
                  <c:v>8181.4436999999998</c:v>
                </c:pt>
                <c:pt idx="6449">
                  <c:v>8182.7</c:v>
                </c:pt>
                <c:pt idx="6450">
                  <c:v>8183.9562999999998</c:v>
                </c:pt>
                <c:pt idx="6451">
                  <c:v>8185.2125999999998</c:v>
                </c:pt>
                <c:pt idx="6452">
                  <c:v>8186.4688999999998</c:v>
                </c:pt>
                <c:pt idx="6453">
                  <c:v>8187.7251999999999</c:v>
                </c:pt>
                <c:pt idx="6454">
                  <c:v>8188.9814999999999</c:v>
                </c:pt>
                <c:pt idx="6455">
                  <c:v>8190.237799999999</c:v>
                </c:pt>
                <c:pt idx="6456">
                  <c:v>8191.494099999999</c:v>
                </c:pt>
                <c:pt idx="6457">
                  <c:v>8192.750399999999</c:v>
                </c:pt>
                <c:pt idx="6458">
                  <c:v>8194.0066999999999</c:v>
                </c:pt>
                <c:pt idx="6459">
                  <c:v>8195.262999999999</c:v>
                </c:pt>
                <c:pt idx="6460">
                  <c:v>8196.5192999999999</c:v>
                </c:pt>
                <c:pt idx="6461">
                  <c:v>8197.775599999999</c:v>
                </c:pt>
                <c:pt idx="6462">
                  <c:v>8199.0319</c:v>
                </c:pt>
                <c:pt idx="6463">
                  <c:v>8200.2881999999991</c:v>
                </c:pt>
                <c:pt idx="6464">
                  <c:v>8201.5445</c:v>
                </c:pt>
                <c:pt idx="6465">
                  <c:v>8202.8007999999991</c:v>
                </c:pt>
                <c:pt idx="6466">
                  <c:v>8204.0571</c:v>
                </c:pt>
                <c:pt idx="6467">
                  <c:v>8205.3133999999991</c:v>
                </c:pt>
                <c:pt idx="6468">
                  <c:v>8206.5697</c:v>
                </c:pt>
                <c:pt idx="6469">
                  <c:v>8207.8259999999991</c:v>
                </c:pt>
                <c:pt idx="6470">
                  <c:v>8209.0823</c:v>
                </c:pt>
                <c:pt idx="6471">
                  <c:v>8210.3385999999991</c:v>
                </c:pt>
                <c:pt idx="6472">
                  <c:v>8211.5949000000001</c:v>
                </c:pt>
                <c:pt idx="6473">
                  <c:v>8212.8511999999992</c:v>
                </c:pt>
                <c:pt idx="6474">
                  <c:v>8214.1075000000001</c:v>
                </c:pt>
                <c:pt idx="6475">
                  <c:v>8215.3637999999992</c:v>
                </c:pt>
                <c:pt idx="6476">
                  <c:v>8216.6201000000001</c:v>
                </c:pt>
                <c:pt idx="6477">
                  <c:v>8217.8763999999992</c:v>
                </c:pt>
                <c:pt idx="6478">
                  <c:v>8219.1327000000001</c:v>
                </c:pt>
                <c:pt idx="6479">
                  <c:v>8220.3889999999992</c:v>
                </c:pt>
                <c:pt idx="6480">
                  <c:v>8221.6453000000001</c:v>
                </c:pt>
                <c:pt idx="6481">
                  <c:v>8222.9015999999992</c:v>
                </c:pt>
                <c:pt idx="6482">
                  <c:v>8224.1579000000002</c:v>
                </c:pt>
                <c:pt idx="6483">
                  <c:v>8225.4141999999993</c:v>
                </c:pt>
                <c:pt idx="6484">
                  <c:v>8226.6705000000002</c:v>
                </c:pt>
                <c:pt idx="6485">
                  <c:v>8227.9267999999993</c:v>
                </c:pt>
                <c:pt idx="6486">
                  <c:v>8229.1831000000002</c:v>
                </c:pt>
                <c:pt idx="6487">
                  <c:v>8230.4393999999993</c:v>
                </c:pt>
                <c:pt idx="6488">
                  <c:v>8231.6957000000002</c:v>
                </c:pt>
                <c:pt idx="6489">
                  <c:v>8232.9519999999993</c:v>
                </c:pt>
                <c:pt idx="6490">
                  <c:v>8234.2083000000002</c:v>
                </c:pt>
                <c:pt idx="6491">
                  <c:v>8235.4645999999993</c:v>
                </c:pt>
                <c:pt idx="6492">
                  <c:v>8236.7209000000003</c:v>
                </c:pt>
                <c:pt idx="6493">
                  <c:v>8237.9771999999994</c:v>
                </c:pt>
                <c:pt idx="6494">
                  <c:v>8239.2335000000003</c:v>
                </c:pt>
                <c:pt idx="6495">
                  <c:v>8240.4897999999994</c:v>
                </c:pt>
                <c:pt idx="6496">
                  <c:v>8241.7461000000003</c:v>
                </c:pt>
                <c:pt idx="6497">
                  <c:v>8243.0023999999994</c:v>
                </c:pt>
                <c:pt idx="6498">
                  <c:v>8244.2587000000003</c:v>
                </c:pt>
                <c:pt idx="6499">
                  <c:v>8245.5149999999994</c:v>
                </c:pt>
                <c:pt idx="6500">
                  <c:v>8246.7713000000003</c:v>
                </c:pt>
                <c:pt idx="6501">
                  <c:v>8248.0275999999994</c:v>
                </c:pt>
                <c:pt idx="6502">
                  <c:v>8249.2839000000004</c:v>
                </c:pt>
                <c:pt idx="6503">
                  <c:v>8250.5401999999995</c:v>
                </c:pt>
                <c:pt idx="6504">
                  <c:v>8251.7965000000004</c:v>
                </c:pt>
                <c:pt idx="6505">
                  <c:v>8253.0527999999995</c:v>
                </c:pt>
                <c:pt idx="6506">
                  <c:v>8254.3091000000004</c:v>
                </c:pt>
                <c:pt idx="6507">
                  <c:v>8255.5653999999995</c:v>
                </c:pt>
                <c:pt idx="6508">
                  <c:v>8256.8217000000004</c:v>
                </c:pt>
                <c:pt idx="6509">
                  <c:v>8258.0779999999995</c:v>
                </c:pt>
                <c:pt idx="6510">
                  <c:v>8259.3343000000004</c:v>
                </c:pt>
                <c:pt idx="6511">
                  <c:v>8260.5905999999995</c:v>
                </c:pt>
                <c:pt idx="6512">
                  <c:v>8261.8469000000005</c:v>
                </c:pt>
                <c:pt idx="6513">
                  <c:v>8263.1031999999996</c:v>
                </c:pt>
                <c:pt idx="6514">
                  <c:v>8264.3595000000005</c:v>
                </c:pt>
                <c:pt idx="6515">
                  <c:v>8265.6157999999996</c:v>
                </c:pt>
                <c:pt idx="6516">
                  <c:v>8266.8721000000005</c:v>
                </c:pt>
                <c:pt idx="6517">
                  <c:v>8268.1283999999996</c:v>
                </c:pt>
                <c:pt idx="6518">
                  <c:v>8269.3847000000005</c:v>
                </c:pt>
                <c:pt idx="6519">
                  <c:v>8270.6409999999996</c:v>
                </c:pt>
                <c:pt idx="6520">
                  <c:v>8271.8973000000005</c:v>
                </c:pt>
                <c:pt idx="6521">
                  <c:v>8273.1535999999996</c:v>
                </c:pt>
                <c:pt idx="6522">
                  <c:v>8274.4099000000006</c:v>
                </c:pt>
                <c:pt idx="6523">
                  <c:v>8275.6661999999997</c:v>
                </c:pt>
                <c:pt idx="6524">
                  <c:v>8276.9225000000006</c:v>
                </c:pt>
                <c:pt idx="6525">
                  <c:v>8278.1787999999997</c:v>
                </c:pt>
                <c:pt idx="6526">
                  <c:v>8279.4351000000006</c:v>
                </c:pt>
                <c:pt idx="6527">
                  <c:v>8280.6913999999997</c:v>
                </c:pt>
                <c:pt idx="6528">
                  <c:v>8281.9477000000006</c:v>
                </c:pt>
                <c:pt idx="6529">
                  <c:v>8283.2039999999997</c:v>
                </c:pt>
                <c:pt idx="6530">
                  <c:v>8284.4603000000006</c:v>
                </c:pt>
                <c:pt idx="6531">
                  <c:v>8285.7165999999997</c:v>
                </c:pt>
                <c:pt idx="6532">
                  <c:v>8286.9729000000007</c:v>
                </c:pt>
                <c:pt idx="6533">
                  <c:v>8288.2291999999998</c:v>
                </c:pt>
                <c:pt idx="6534">
                  <c:v>8289.4855000000007</c:v>
                </c:pt>
                <c:pt idx="6535">
                  <c:v>8290.7417999999998</c:v>
                </c:pt>
                <c:pt idx="6536">
                  <c:v>8291.9981000000007</c:v>
                </c:pt>
                <c:pt idx="6537">
                  <c:v>8293.2543999999998</c:v>
                </c:pt>
                <c:pt idx="6538">
                  <c:v>8294.5107000000007</c:v>
                </c:pt>
                <c:pt idx="6539">
                  <c:v>8295.7669999999998</c:v>
                </c:pt>
                <c:pt idx="6540">
                  <c:v>8297.0233000000007</c:v>
                </c:pt>
                <c:pt idx="6541">
                  <c:v>8298.2795999999998</c:v>
                </c:pt>
                <c:pt idx="6542">
                  <c:v>8299.5359000000008</c:v>
                </c:pt>
                <c:pt idx="6543">
                  <c:v>8300.7921999999999</c:v>
                </c:pt>
                <c:pt idx="6544">
                  <c:v>8302.0485000000008</c:v>
                </c:pt>
                <c:pt idx="6545">
                  <c:v>8303.3047999999999</c:v>
                </c:pt>
                <c:pt idx="6546">
                  <c:v>8304.5611000000008</c:v>
                </c:pt>
                <c:pt idx="6547">
                  <c:v>8305.8173999999999</c:v>
                </c:pt>
                <c:pt idx="6548">
                  <c:v>8307.0737000000008</c:v>
                </c:pt>
                <c:pt idx="6549">
                  <c:v>8308.33</c:v>
                </c:pt>
                <c:pt idx="6550">
                  <c:v>8309.5863000000008</c:v>
                </c:pt>
                <c:pt idx="6551">
                  <c:v>8310.8425999999999</c:v>
                </c:pt>
                <c:pt idx="6552">
                  <c:v>8312.0989000000009</c:v>
                </c:pt>
                <c:pt idx="6553">
                  <c:v>8313.3552</c:v>
                </c:pt>
                <c:pt idx="6554">
                  <c:v>8314.6115000000009</c:v>
                </c:pt>
                <c:pt idx="6555">
                  <c:v>8315.8678</c:v>
                </c:pt>
                <c:pt idx="6556">
                  <c:v>8317.1241000000009</c:v>
                </c:pt>
                <c:pt idx="6557">
                  <c:v>8318.3804</c:v>
                </c:pt>
                <c:pt idx="6558">
                  <c:v>8319.6367000000009</c:v>
                </c:pt>
                <c:pt idx="6559">
                  <c:v>8320.893</c:v>
                </c:pt>
                <c:pt idx="6560">
                  <c:v>8322.1493000000009</c:v>
                </c:pt>
                <c:pt idx="6561">
                  <c:v>8323.4056</c:v>
                </c:pt>
                <c:pt idx="6562">
                  <c:v>8324.661900000001</c:v>
                </c:pt>
                <c:pt idx="6563">
                  <c:v>8325.9182000000001</c:v>
                </c:pt>
                <c:pt idx="6564">
                  <c:v>8327.174500000001</c:v>
                </c:pt>
                <c:pt idx="6565">
                  <c:v>8328.4308000000001</c:v>
                </c:pt>
                <c:pt idx="6566">
                  <c:v>8329.687100000001</c:v>
                </c:pt>
                <c:pt idx="6567">
                  <c:v>8330.9434000000001</c:v>
                </c:pt>
                <c:pt idx="6568">
                  <c:v>8332.199700000001</c:v>
                </c:pt>
                <c:pt idx="6569">
                  <c:v>8333.4560000000001</c:v>
                </c:pt>
                <c:pt idx="6570">
                  <c:v>8334.7123000000011</c:v>
                </c:pt>
                <c:pt idx="6571">
                  <c:v>8335.9686000000002</c:v>
                </c:pt>
                <c:pt idx="6572">
                  <c:v>8337.2249000000011</c:v>
                </c:pt>
                <c:pt idx="6573">
                  <c:v>8338.4812000000002</c:v>
                </c:pt>
                <c:pt idx="6574">
                  <c:v>8339.7375000000011</c:v>
                </c:pt>
                <c:pt idx="6575">
                  <c:v>8340.9938000000002</c:v>
                </c:pt>
                <c:pt idx="6576">
                  <c:v>8342.2501000000011</c:v>
                </c:pt>
                <c:pt idx="6577">
                  <c:v>8343.5064000000002</c:v>
                </c:pt>
                <c:pt idx="6578">
                  <c:v>8344.7627000000011</c:v>
                </c:pt>
                <c:pt idx="6579">
                  <c:v>8346.0190000000002</c:v>
                </c:pt>
                <c:pt idx="6580">
                  <c:v>8347.2753000000012</c:v>
                </c:pt>
                <c:pt idx="6581">
                  <c:v>8348.5316000000003</c:v>
                </c:pt>
                <c:pt idx="6582">
                  <c:v>8349.7879000000012</c:v>
                </c:pt>
                <c:pt idx="6583">
                  <c:v>8351.0442000000003</c:v>
                </c:pt>
                <c:pt idx="6584">
                  <c:v>8352.3005000000012</c:v>
                </c:pt>
                <c:pt idx="6585">
                  <c:v>8353.5568000000003</c:v>
                </c:pt>
                <c:pt idx="6586">
                  <c:v>8354.8131000000012</c:v>
                </c:pt>
                <c:pt idx="6587">
                  <c:v>8356.0694000000003</c:v>
                </c:pt>
                <c:pt idx="6588">
                  <c:v>8357.3257000000012</c:v>
                </c:pt>
                <c:pt idx="6589">
                  <c:v>8358.5820000000003</c:v>
                </c:pt>
                <c:pt idx="6590">
                  <c:v>8359.8382999999994</c:v>
                </c:pt>
                <c:pt idx="6591">
                  <c:v>8361.0946000000004</c:v>
                </c:pt>
                <c:pt idx="6592">
                  <c:v>8362.3508999999995</c:v>
                </c:pt>
                <c:pt idx="6593">
                  <c:v>8363.6072000000004</c:v>
                </c:pt>
                <c:pt idx="6594">
                  <c:v>8364.8634999999995</c:v>
                </c:pt>
                <c:pt idx="6595">
                  <c:v>8366.1198000000004</c:v>
                </c:pt>
                <c:pt idx="6596">
                  <c:v>8367.3760999999995</c:v>
                </c:pt>
                <c:pt idx="6597">
                  <c:v>8368.6324000000004</c:v>
                </c:pt>
                <c:pt idx="6598">
                  <c:v>8369.8886999999995</c:v>
                </c:pt>
                <c:pt idx="6599">
                  <c:v>8371.1450000000004</c:v>
                </c:pt>
                <c:pt idx="6600">
                  <c:v>8372.4012999999995</c:v>
                </c:pt>
                <c:pt idx="6601">
                  <c:v>8373.6576000000005</c:v>
                </c:pt>
                <c:pt idx="6602">
                  <c:v>8374.9138999999996</c:v>
                </c:pt>
                <c:pt idx="6603">
                  <c:v>8376.1702000000005</c:v>
                </c:pt>
                <c:pt idx="6604">
                  <c:v>8377.4264999999996</c:v>
                </c:pt>
                <c:pt idx="6605">
                  <c:v>8378.6828000000005</c:v>
                </c:pt>
                <c:pt idx="6606">
                  <c:v>8379.9390999999996</c:v>
                </c:pt>
                <c:pt idx="6607">
                  <c:v>8381.1954000000005</c:v>
                </c:pt>
                <c:pt idx="6608">
                  <c:v>8382.4516999999996</c:v>
                </c:pt>
                <c:pt idx="6609">
                  <c:v>8383.7080000000005</c:v>
                </c:pt>
                <c:pt idx="6610">
                  <c:v>8384.9642999999996</c:v>
                </c:pt>
                <c:pt idx="6611">
                  <c:v>8386.2206000000006</c:v>
                </c:pt>
                <c:pt idx="6612">
                  <c:v>8387.4768999999997</c:v>
                </c:pt>
                <c:pt idx="6613">
                  <c:v>8388.7332000000006</c:v>
                </c:pt>
                <c:pt idx="6614">
                  <c:v>8389.9894999999997</c:v>
                </c:pt>
                <c:pt idx="6615">
                  <c:v>8391.2458000000006</c:v>
                </c:pt>
                <c:pt idx="6616">
                  <c:v>8392.5020999999997</c:v>
                </c:pt>
                <c:pt idx="6617">
                  <c:v>8393.7584000000006</c:v>
                </c:pt>
                <c:pt idx="6618">
                  <c:v>8395.0146999999997</c:v>
                </c:pt>
                <c:pt idx="6619">
                  <c:v>8396.2710000000006</c:v>
                </c:pt>
                <c:pt idx="6620">
                  <c:v>8397.5272999999997</c:v>
                </c:pt>
                <c:pt idx="6621">
                  <c:v>8398.7836000000007</c:v>
                </c:pt>
                <c:pt idx="6622">
                  <c:v>8400.0398999999998</c:v>
                </c:pt>
                <c:pt idx="6623">
                  <c:v>8401.2962000000007</c:v>
                </c:pt>
                <c:pt idx="6624">
                  <c:v>8402.5524999999998</c:v>
                </c:pt>
                <c:pt idx="6625">
                  <c:v>8403.8088000000007</c:v>
                </c:pt>
                <c:pt idx="6626">
                  <c:v>8405.0650999999998</c:v>
                </c:pt>
                <c:pt idx="6627">
                  <c:v>8406.3214000000007</c:v>
                </c:pt>
                <c:pt idx="6628">
                  <c:v>8407.5776999999998</c:v>
                </c:pt>
                <c:pt idx="6629">
                  <c:v>8408.8340000000007</c:v>
                </c:pt>
                <c:pt idx="6630">
                  <c:v>8410.0902999999998</c:v>
                </c:pt>
                <c:pt idx="6631">
                  <c:v>8411.3466000000008</c:v>
                </c:pt>
                <c:pt idx="6632">
                  <c:v>8412.6028999999999</c:v>
                </c:pt>
                <c:pt idx="6633">
                  <c:v>8413.8592000000008</c:v>
                </c:pt>
                <c:pt idx="6634">
                  <c:v>8415.1154999999999</c:v>
                </c:pt>
                <c:pt idx="6635">
                  <c:v>8416.3718000000008</c:v>
                </c:pt>
                <c:pt idx="6636">
                  <c:v>8417.6280999999999</c:v>
                </c:pt>
                <c:pt idx="6637">
                  <c:v>8418.8844000000008</c:v>
                </c:pt>
                <c:pt idx="6638">
                  <c:v>8420.1406999999999</c:v>
                </c:pt>
                <c:pt idx="6639">
                  <c:v>8421.3970000000008</c:v>
                </c:pt>
                <c:pt idx="6640">
                  <c:v>8422.6532999999999</c:v>
                </c:pt>
                <c:pt idx="6641">
                  <c:v>8423.9096000000009</c:v>
                </c:pt>
                <c:pt idx="6642">
                  <c:v>8425.1659</c:v>
                </c:pt>
                <c:pt idx="6643">
                  <c:v>8426.4222000000009</c:v>
                </c:pt>
                <c:pt idx="6644">
                  <c:v>8427.6785</c:v>
                </c:pt>
                <c:pt idx="6645">
                  <c:v>8428.9348000000009</c:v>
                </c:pt>
                <c:pt idx="6646">
                  <c:v>8430.1911</c:v>
                </c:pt>
                <c:pt idx="6647">
                  <c:v>8431.4474000000009</c:v>
                </c:pt>
                <c:pt idx="6648">
                  <c:v>8432.7037</c:v>
                </c:pt>
                <c:pt idx="6649">
                  <c:v>8433.9600000000009</c:v>
                </c:pt>
                <c:pt idx="6650">
                  <c:v>8435.2163</c:v>
                </c:pt>
                <c:pt idx="6651">
                  <c:v>8436.472600000001</c:v>
                </c:pt>
                <c:pt idx="6652">
                  <c:v>8437.7289000000001</c:v>
                </c:pt>
                <c:pt idx="6653">
                  <c:v>8438.985200000001</c:v>
                </c:pt>
                <c:pt idx="6654">
                  <c:v>8440.2415000000001</c:v>
                </c:pt>
                <c:pt idx="6655">
                  <c:v>8441.497800000001</c:v>
                </c:pt>
                <c:pt idx="6656">
                  <c:v>8442.7541000000001</c:v>
                </c:pt>
                <c:pt idx="6657">
                  <c:v>8444.010400000001</c:v>
                </c:pt>
                <c:pt idx="6658">
                  <c:v>8445.2667000000001</c:v>
                </c:pt>
                <c:pt idx="6659">
                  <c:v>8446.523000000001</c:v>
                </c:pt>
                <c:pt idx="6660">
                  <c:v>8447.7793000000001</c:v>
                </c:pt>
                <c:pt idx="6661">
                  <c:v>8449.0356000000011</c:v>
                </c:pt>
                <c:pt idx="6662">
                  <c:v>8450.2919000000002</c:v>
                </c:pt>
                <c:pt idx="6663">
                  <c:v>8451.5482000000011</c:v>
                </c:pt>
                <c:pt idx="6664">
                  <c:v>8452.8045000000002</c:v>
                </c:pt>
                <c:pt idx="6665">
                  <c:v>8454.0608000000011</c:v>
                </c:pt>
                <c:pt idx="6666">
                  <c:v>8455.3171000000002</c:v>
                </c:pt>
                <c:pt idx="6667">
                  <c:v>8456.5734000000011</c:v>
                </c:pt>
                <c:pt idx="6668">
                  <c:v>8457.8297000000002</c:v>
                </c:pt>
                <c:pt idx="6669">
                  <c:v>8459.0860000000011</c:v>
                </c:pt>
                <c:pt idx="6670">
                  <c:v>8460.3423000000003</c:v>
                </c:pt>
                <c:pt idx="6671">
                  <c:v>8461.5986000000012</c:v>
                </c:pt>
                <c:pt idx="6672">
                  <c:v>8462.8549000000003</c:v>
                </c:pt>
                <c:pt idx="6673">
                  <c:v>8464.1112000000012</c:v>
                </c:pt>
                <c:pt idx="6674">
                  <c:v>8465.3675000000003</c:v>
                </c:pt>
                <c:pt idx="6675">
                  <c:v>8466.6238000000012</c:v>
                </c:pt>
                <c:pt idx="6676">
                  <c:v>8467.8801000000003</c:v>
                </c:pt>
                <c:pt idx="6677">
                  <c:v>8469.1364000000012</c:v>
                </c:pt>
                <c:pt idx="6678">
                  <c:v>8470.3927000000003</c:v>
                </c:pt>
                <c:pt idx="6679">
                  <c:v>8471.6489999999994</c:v>
                </c:pt>
                <c:pt idx="6680">
                  <c:v>8472.9053000000004</c:v>
                </c:pt>
                <c:pt idx="6681">
                  <c:v>8474.1615999999995</c:v>
                </c:pt>
                <c:pt idx="6682">
                  <c:v>8475.4179000000004</c:v>
                </c:pt>
                <c:pt idx="6683">
                  <c:v>8476.6741999999995</c:v>
                </c:pt>
                <c:pt idx="6684">
                  <c:v>8477.9305000000004</c:v>
                </c:pt>
                <c:pt idx="6685">
                  <c:v>8479.1867999999995</c:v>
                </c:pt>
                <c:pt idx="6686">
                  <c:v>8480.4431000000004</c:v>
                </c:pt>
                <c:pt idx="6687">
                  <c:v>8481.6993999999995</c:v>
                </c:pt>
                <c:pt idx="6688">
                  <c:v>8482.9557000000004</c:v>
                </c:pt>
                <c:pt idx="6689">
                  <c:v>8484.2119999999995</c:v>
                </c:pt>
                <c:pt idx="6690">
                  <c:v>8485.4683000000005</c:v>
                </c:pt>
                <c:pt idx="6691">
                  <c:v>8486.7245999999996</c:v>
                </c:pt>
                <c:pt idx="6692">
                  <c:v>8487.9809000000005</c:v>
                </c:pt>
                <c:pt idx="6693">
                  <c:v>8489.2371999999996</c:v>
                </c:pt>
                <c:pt idx="6694">
                  <c:v>8490.4935000000005</c:v>
                </c:pt>
                <c:pt idx="6695">
                  <c:v>8491.7497999999996</c:v>
                </c:pt>
                <c:pt idx="6696">
                  <c:v>8493.0061000000005</c:v>
                </c:pt>
                <c:pt idx="6697">
                  <c:v>8494.2623999999996</c:v>
                </c:pt>
                <c:pt idx="6698">
                  <c:v>8495.5187000000005</c:v>
                </c:pt>
                <c:pt idx="6699">
                  <c:v>8496.7749999999996</c:v>
                </c:pt>
                <c:pt idx="6700">
                  <c:v>8498.0313000000006</c:v>
                </c:pt>
                <c:pt idx="6701">
                  <c:v>8499.2875999999997</c:v>
                </c:pt>
                <c:pt idx="6702">
                  <c:v>8500.5439000000006</c:v>
                </c:pt>
                <c:pt idx="6703">
                  <c:v>8501.8001999999997</c:v>
                </c:pt>
                <c:pt idx="6704">
                  <c:v>8503.0565000000006</c:v>
                </c:pt>
                <c:pt idx="6705">
                  <c:v>8504.3127999999997</c:v>
                </c:pt>
                <c:pt idx="6706">
                  <c:v>8505.5691000000006</c:v>
                </c:pt>
                <c:pt idx="6707">
                  <c:v>8506.8253999999997</c:v>
                </c:pt>
                <c:pt idx="6708">
                  <c:v>8508.0817000000006</c:v>
                </c:pt>
                <c:pt idx="6709">
                  <c:v>8509.3379999999997</c:v>
                </c:pt>
                <c:pt idx="6710">
                  <c:v>8510.5943000000007</c:v>
                </c:pt>
                <c:pt idx="6711">
                  <c:v>8511.8505999999998</c:v>
                </c:pt>
                <c:pt idx="6712">
                  <c:v>8513.1069000000007</c:v>
                </c:pt>
                <c:pt idx="6713">
                  <c:v>8514.3631999999998</c:v>
                </c:pt>
                <c:pt idx="6714">
                  <c:v>8515.6195000000007</c:v>
                </c:pt>
                <c:pt idx="6715">
                  <c:v>8516.8757999999998</c:v>
                </c:pt>
                <c:pt idx="6716">
                  <c:v>8518.1321000000007</c:v>
                </c:pt>
                <c:pt idx="6717">
                  <c:v>8519.3883999999998</c:v>
                </c:pt>
                <c:pt idx="6718">
                  <c:v>8520.6447000000007</c:v>
                </c:pt>
                <c:pt idx="6719">
                  <c:v>8521.9009999999998</c:v>
                </c:pt>
                <c:pt idx="6720">
                  <c:v>8523.1573000000008</c:v>
                </c:pt>
                <c:pt idx="6721">
                  <c:v>8524.4135999999999</c:v>
                </c:pt>
                <c:pt idx="6722">
                  <c:v>8525.6699000000008</c:v>
                </c:pt>
                <c:pt idx="6723">
                  <c:v>8526.9261999999999</c:v>
                </c:pt>
                <c:pt idx="6724">
                  <c:v>8528.1825000000008</c:v>
                </c:pt>
                <c:pt idx="6725">
                  <c:v>8529.4387999999999</c:v>
                </c:pt>
                <c:pt idx="6726">
                  <c:v>8530.6951000000008</c:v>
                </c:pt>
                <c:pt idx="6727">
                  <c:v>8531.9513999999999</c:v>
                </c:pt>
                <c:pt idx="6728">
                  <c:v>8533.2077000000008</c:v>
                </c:pt>
                <c:pt idx="6729">
                  <c:v>8534.4639999999999</c:v>
                </c:pt>
                <c:pt idx="6730">
                  <c:v>8535.7203000000009</c:v>
                </c:pt>
                <c:pt idx="6731">
                  <c:v>8536.9766</c:v>
                </c:pt>
                <c:pt idx="6732">
                  <c:v>8538.2329000000009</c:v>
                </c:pt>
                <c:pt idx="6733">
                  <c:v>8539.4892</c:v>
                </c:pt>
                <c:pt idx="6734">
                  <c:v>8540.7455000000009</c:v>
                </c:pt>
                <c:pt idx="6735">
                  <c:v>8542.0018</c:v>
                </c:pt>
                <c:pt idx="6736">
                  <c:v>8543.2581000000009</c:v>
                </c:pt>
                <c:pt idx="6737">
                  <c:v>8544.5144</c:v>
                </c:pt>
                <c:pt idx="6738">
                  <c:v>8545.7707000000009</c:v>
                </c:pt>
                <c:pt idx="6739">
                  <c:v>8547.027</c:v>
                </c:pt>
                <c:pt idx="6740">
                  <c:v>8548.283300000001</c:v>
                </c:pt>
                <c:pt idx="6741">
                  <c:v>8549.5396000000001</c:v>
                </c:pt>
                <c:pt idx="6742">
                  <c:v>8550.795900000001</c:v>
                </c:pt>
                <c:pt idx="6743">
                  <c:v>8552.0522000000001</c:v>
                </c:pt>
                <c:pt idx="6744">
                  <c:v>8553.308500000001</c:v>
                </c:pt>
                <c:pt idx="6745">
                  <c:v>8554.5648000000001</c:v>
                </c:pt>
                <c:pt idx="6746">
                  <c:v>8555.821100000001</c:v>
                </c:pt>
                <c:pt idx="6747">
                  <c:v>8557.0774000000001</c:v>
                </c:pt>
                <c:pt idx="6748">
                  <c:v>8558.333700000001</c:v>
                </c:pt>
                <c:pt idx="6749">
                  <c:v>8559.59</c:v>
                </c:pt>
                <c:pt idx="6750">
                  <c:v>8560.8463000000011</c:v>
                </c:pt>
                <c:pt idx="6751">
                  <c:v>8562.1026000000002</c:v>
                </c:pt>
                <c:pt idx="6752">
                  <c:v>8563.3589000000011</c:v>
                </c:pt>
                <c:pt idx="6753">
                  <c:v>8564.6152000000002</c:v>
                </c:pt>
                <c:pt idx="6754">
                  <c:v>8565.8715000000011</c:v>
                </c:pt>
                <c:pt idx="6755">
                  <c:v>8567.1278000000002</c:v>
                </c:pt>
                <c:pt idx="6756">
                  <c:v>8568.3841000000011</c:v>
                </c:pt>
                <c:pt idx="6757">
                  <c:v>8569.6404000000002</c:v>
                </c:pt>
                <c:pt idx="6758">
                  <c:v>8570.8967000000011</c:v>
                </c:pt>
                <c:pt idx="6759">
                  <c:v>8572.1530000000002</c:v>
                </c:pt>
                <c:pt idx="6760">
                  <c:v>8573.4093000000012</c:v>
                </c:pt>
                <c:pt idx="6761">
                  <c:v>8574.6656000000003</c:v>
                </c:pt>
                <c:pt idx="6762">
                  <c:v>8575.9219000000012</c:v>
                </c:pt>
                <c:pt idx="6763">
                  <c:v>8577.1782000000003</c:v>
                </c:pt>
                <c:pt idx="6764">
                  <c:v>8578.4345000000012</c:v>
                </c:pt>
                <c:pt idx="6765">
                  <c:v>8579.6908000000003</c:v>
                </c:pt>
                <c:pt idx="6766">
                  <c:v>8580.9471000000012</c:v>
                </c:pt>
                <c:pt idx="6767">
                  <c:v>8582.2034000000003</c:v>
                </c:pt>
                <c:pt idx="6768">
                  <c:v>8583.4596999999994</c:v>
                </c:pt>
                <c:pt idx="6769">
                  <c:v>8584.7160000000003</c:v>
                </c:pt>
                <c:pt idx="6770">
                  <c:v>8585.9722999999994</c:v>
                </c:pt>
                <c:pt idx="6771">
                  <c:v>8587.2286000000004</c:v>
                </c:pt>
                <c:pt idx="6772">
                  <c:v>8588.4848999999995</c:v>
                </c:pt>
                <c:pt idx="6773">
                  <c:v>8589.7412000000004</c:v>
                </c:pt>
                <c:pt idx="6774">
                  <c:v>8590.9974999999995</c:v>
                </c:pt>
                <c:pt idx="6775">
                  <c:v>8592.2538000000004</c:v>
                </c:pt>
                <c:pt idx="6776">
                  <c:v>8593.5100999999995</c:v>
                </c:pt>
                <c:pt idx="6777">
                  <c:v>8594.7664000000004</c:v>
                </c:pt>
                <c:pt idx="6778">
                  <c:v>8596.0226999999995</c:v>
                </c:pt>
                <c:pt idx="6779">
                  <c:v>8597.2790000000005</c:v>
                </c:pt>
                <c:pt idx="6780">
                  <c:v>8598.5352999999996</c:v>
                </c:pt>
                <c:pt idx="6781">
                  <c:v>8599.7916000000005</c:v>
                </c:pt>
                <c:pt idx="6782">
                  <c:v>8601.0478999999996</c:v>
                </c:pt>
                <c:pt idx="6783">
                  <c:v>8602.3042000000005</c:v>
                </c:pt>
                <c:pt idx="6784">
                  <c:v>8603.5604999999996</c:v>
                </c:pt>
                <c:pt idx="6785">
                  <c:v>8604.8168000000005</c:v>
                </c:pt>
                <c:pt idx="6786">
                  <c:v>8606.0730999999996</c:v>
                </c:pt>
                <c:pt idx="6787">
                  <c:v>8607.3294000000005</c:v>
                </c:pt>
                <c:pt idx="6788">
                  <c:v>8608.5856999999996</c:v>
                </c:pt>
                <c:pt idx="6789">
                  <c:v>8609.8420000000006</c:v>
                </c:pt>
                <c:pt idx="6790">
                  <c:v>8611.0982999999997</c:v>
                </c:pt>
                <c:pt idx="6791">
                  <c:v>8612.3546000000006</c:v>
                </c:pt>
                <c:pt idx="6792">
                  <c:v>8613.6108999999997</c:v>
                </c:pt>
                <c:pt idx="6793">
                  <c:v>8614.8672000000006</c:v>
                </c:pt>
                <c:pt idx="6794">
                  <c:v>8616.1234999999997</c:v>
                </c:pt>
                <c:pt idx="6795">
                  <c:v>8617.3798000000006</c:v>
                </c:pt>
                <c:pt idx="6796">
                  <c:v>8618.6360999999997</c:v>
                </c:pt>
                <c:pt idx="6797">
                  <c:v>8619.8924000000006</c:v>
                </c:pt>
                <c:pt idx="6798">
                  <c:v>8621.1486999999997</c:v>
                </c:pt>
                <c:pt idx="6799">
                  <c:v>8622.4050000000007</c:v>
                </c:pt>
                <c:pt idx="6800">
                  <c:v>8623.6612999999998</c:v>
                </c:pt>
                <c:pt idx="6801">
                  <c:v>8624.9176000000007</c:v>
                </c:pt>
                <c:pt idx="6802">
                  <c:v>8626.1738999999998</c:v>
                </c:pt>
                <c:pt idx="6803">
                  <c:v>8627.4302000000007</c:v>
                </c:pt>
                <c:pt idx="6804">
                  <c:v>8628.6864999999998</c:v>
                </c:pt>
                <c:pt idx="6805">
                  <c:v>8629.9428000000007</c:v>
                </c:pt>
                <c:pt idx="6806">
                  <c:v>8631.1990999999998</c:v>
                </c:pt>
                <c:pt idx="6807">
                  <c:v>8632.4554000000007</c:v>
                </c:pt>
                <c:pt idx="6808">
                  <c:v>8633.7116999999998</c:v>
                </c:pt>
                <c:pt idx="6809">
                  <c:v>8634.9680000000008</c:v>
                </c:pt>
                <c:pt idx="6810">
                  <c:v>8636.2242999999999</c:v>
                </c:pt>
                <c:pt idx="6811">
                  <c:v>8637.4806000000008</c:v>
                </c:pt>
                <c:pt idx="6812">
                  <c:v>8638.7368999999999</c:v>
                </c:pt>
                <c:pt idx="6813">
                  <c:v>8639.9932000000008</c:v>
                </c:pt>
                <c:pt idx="6814">
                  <c:v>8641.2494999999999</c:v>
                </c:pt>
                <c:pt idx="6815">
                  <c:v>8642.5058000000008</c:v>
                </c:pt>
                <c:pt idx="6816">
                  <c:v>8643.7620999999999</c:v>
                </c:pt>
                <c:pt idx="6817">
                  <c:v>8645.0184000000008</c:v>
                </c:pt>
                <c:pt idx="6818">
                  <c:v>8646.2746999999999</c:v>
                </c:pt>
                <c:pt idx="6819">
                  <c:v>8647.5310000000009</c:v>
                </c:pt>
                <c:pt idx="6820">
                  <c:v>8648.7873</c:v>
                </c:pt>
                <c:pt idx="6821">
                  <c:v>8650.0436000000009</c:v>
                </c:pt>
                <c:pt idx="6822">
                  <c:v>8651.2999</c:v>
                </c:pt>
                <c:pt idx="6823">
                  <c:v>8652.5562000000009</c:v>
                </c:pt>
                <c:pt idx="6824">
                  <c:v>8653.8125</c:v>
                </c:pt>
                <c:pt idx="6825">
                  <c:v>8655.0688000000009</c:v>
                </c:pt>
                <c:pt idx="6826">
                  <c:v>8656.3251</c:v>
                </c:pt>
                <c:pt idx="6827">
                  <c:v>8657.5814000000009</c:v>
                </c:pt>
                <c:pt idx="6828">
                  <c:v>8658.8377</c:v>
                </c:pt>
                <c:pt idx="6829">
                  <c:v>8660.094000000001</c:v>
                </c:pt>
                <c:pt idx="6830">
                  <c:v>8661.3503000000001</c:v>
                </c:pt>
                <c:pt idx="6831">
                  <c:v>8662.606600000001</c:v>
                </c:pt>
                <c:pt idx="6832">
                  <c:v>8663.8629000000001</c:v>
                </c:pt>
                <c:pt idx="6833">
                  <c:v>8665.119200000001</c:v>
                </c:pt>
                <c:pt idx="6834">
                  <c:v>8666.3755000000001</c:v>
                </c:pt>
                <c:pt idx="6835">
                  <c:v>8667.631800000001</c:v>
                </c:pt>
                <c:pt idx="6836">
                  <c:v>8668.8881000000001</c:v>
                </c:pt>
                <c:pt idx="6837">
                  <c:v>8670.144400000001</c:v>
                </c:pt>
                <c:pt idx="6838">
                  <c:v>8671.4007000000001</c:v>
                </c:pt>
                <c:pt idx="6839">
                  <c:v>8672.6570000000011</c:v>
                </c:pt>
                <c:pt idx="6840">
                  <c:v>8673.9133000000002</c:v>
                </c:pt>
                <c:pt idx="6841">
                  <c:v>8675.1696000000011</c:v>
                </c:pt>
                <c:pt idx="6842">
                  <c:v>8676.4259000000002</c:v>
                </c:pt>
                <c:pt idx="6843">
                  <c:v>8677.6822000000011</c:v>
                </c:pt>
                <c:pt idx="6844">
                  <c:v>8678.9385000000002</c:v>
                </c:pt>
                <c:pt idx="6845">
                  <c:v>8680.1948000000011</c:v>
                </c:pt>
                <c:pt idx="6846">
                  <c:v>8681.4511000000002</c:v>
                </c:pt>
                <c:pt idx="6847">
                  <c:v>8682.7074000000011</c:v>
                </c:pt>
                <c:pt idx="6848">
                  <c:v>8683.9637000000002</c:v>
                </c:pt>
                <c:pt idx="6849">
                  <c:v>8685.2200000000012</c:v>
                </c:pt>
                <c:pt idx="6850">
                  <c:v>8686.4763000000003</c:v>
                </c:pt>
                <c:pt idx="6851">
                  <c:v>8687.7326000000012</c:v>
                </c:pt>
                <c:pt idx="6852">
                  <c:v>8688.9889000000003</c:v>
                </c:pt>
                <c:pt idx="6853">
                  <c:v>8690.2452000000012</c:v>
                </c:pt>
                <c:pt idx="6854">
                  <c:v>8691.5015000000003</c:v>
                </c:pt>
                <c:pt idx="6855">
                  <c:v>8692.7578000000012</c:v>
                </c:pt>
                <c:pt idx="6856">
                  <c:v>8694.0141000000003</c:v>
                </c:pt>
                <c:pt idx="6857">
                  <c:v>8695.2703999999994</c:v>
                </c:pt>
                <c:pt idx="6858">
                  <c:v>8696.5267000000003</c:v>
                </c:pt>
                <c:pt idx="6859">
                  <c:v>8697.7829999999994</c:v>
                </c:pt>
                <c:pt idx="6860">
                  <c:v>8699.0393000000004</c:v>
                </c:pt>
                <c:pt idx="6861">
                  <c:v>8700.2955999999995</c:v>
                </c:pt>
                <c:pt idx="6862">
                  <c:v>8701.5519000000004</c:v>
                </c:pt>
                <c:pt idx="6863">
                  <c:v>8702.8081999999995</c:v>
                </c:pt>
                <c:pt idx="6864">
                  <c:v>8704.0645000000004</c:v>
                </c:pt>
                <c:pt idx="6865">
                  <c:v>8705.3207999999995</c:v>
                </c:pt>
                <c:pt idx="6866">
                  <c:v>8706.5771000000004</c:v>
                </c:pt>
                <c:pt idx="6867">
                  <c:v>8707.8333999999995</c:v>
                </c:pt>
                <c:pt idx="6868">
                  <c:v>8709.0897000000004</c:v>
                </c:pt>
                <c:pt idx="6869">
                  <c:v>8710.3459999999995</c:v>
                </c:pt>
                <c:pt idx="6870">
                  <c:v>8711.6023000000005</c:v>
                </c:pt>
                <c:pt idx="6871">
                  <c:v>8712.8585999999996</c:v>
                </c:pt>
                <c:pt idx="6872">
                  <c:v>8714.1149000000005</c:v>
                </c:pt>
                <c:pt idx="6873">
                  <c:v>8715.3711999999996</c:v>
                </c:pt>
                <c:pt idx="6874">
                  <c:v>8716.6275000000005</c:v>
                </c:pt>
                <c:pt idx="6875">
                  <c:v>8717.8837999999996</c:v>
                </c:pt>
                <c:pt idx="6876">
                  <c:v>8719.1401000000005</c:v>
                </c:pt>
                <c:pt idx="6877">
                  <c:v>8720.3963999999996</c:v>
                </c:pt>
                <c:pt idx="6878">
                  <c:v>8721.6527000000006</c:v>
                </c:pt>
                <c:pt idx="6879">
                  <c:v>8722.9089999999997</c:v>
                </c:pt>
                <c:pt idx="6880">
                  <c:v>8724.1653000000006</c:v>
                </c:pt>
                <c:pt idx="6881">
                  <c:v>8725.4215999999997</c:v>
                </c:pt>
                <c:pt idx="6882">
                  <c:v>8726.6779000000006</c:v>
                </c:pt>
                <c:pt idx="6883">
                  <c:v>8727.9341999999997</c:v>
                </c:pt>
                <c:pt idx="6884">
                  <c:v>8729.1905000000006</c:v>
                </c:pt>
                <c:pt idx="6885">
                  <c:v>8730.4467999999997</c:v>
                </c:pt>
                <c:pt idx="6886">
                  <c:v>8731.7031000000006</c:v>
                </c:pt>
                <c:pt idx="6887">
                  <c:v>8732.9593999999997</c:v>
                </c:pt>
                <c:pt idx="6888">
                  <c:v>8734.2157000000007</c:v>
                </c:pt>
                <c:pt idx="6889">
                  <c:v>8735.4719999999998</c:v>
                </c:pt>
                <c:pt idx="6890">
                  <c:v>8736.7283000000007</c:v>
                </c:pt>
                <c:pt idx="6891">
                  <c:v>8737.9845999999998</c:v>
                </c:pt>
                <c:pt idx="6892">
                  <c:v>8739.2409000000007</c:v>
                </c:pt>
                <c:pt idx="6893">
                  <c:v>8740.4971999999998</c:v>
                </c:pt>
                <c:pt idx="6894">
                  <c:v>8741.7535000000007</c:v>
                </c:pt>
                <c:pt idx="6895">
                  <c:v>8743.0097999999998</c:v>
                </c:pt>
                <c:pt idx="6896">
                  <c:v>8744.2661000000007</c:v>
                </c:pt>
                <c:pt idx="6897">
                  <c:v>8745.5223999999998</c:v>
                </c:pt>
                <c:pt idx="6898">
                  <c:v>8746.7787000000008</c:v>
                </c:pt>
                <c:pt idx="6899">
                  <c:v>8748.0349999999999</c:v>
                </c:pt>
                <c:pt idx="6900">
                  <c:v>8749.2913000000008</c:v>
                </c:pt>
                <c:pt idx="6901">
                  <c:v>8750.5475999999999</c:v>
                </c:pt>
                <c:pt idx="6902">
                  <c:v>8751.8039000000008</c:v>
                </c:pt>
                <c:pt idx="6903">
                  <c:v>8753.0601999999999</c:v>
                </c:pt>
                <c:pt idx="6904">
                  <c:v>8754.3165000000008</c:v>
                </c:pt>
                <c:pt idx="6905">
                  <c:v>8755.5727999999999</c:v>
                </c:pt>
                <c:pt idx="6906">
                  <c:v>8756.8291000000008</c:v>
                </c:pt>
                <c:pt idx="6907">
                  <c:v>8758.0853999999999</c:v>
                </c:pt>
                <c:pt idx="6908">
                  <c:v>8759.3417000000009</c:v>
                </c:pt>
                <c:pt idx="6909">
                  <c:v>8760.598</c:v>
                </c:pt>
                <c:pt idx="6910">
                  <c:v>8761.8543000000009</c:v>
                </c:pt>
                <c:pt idx="6911">
                  <c:v>8763.1106</c:v>
                </c:pt>
                <c:pt idx="6912">
                  <c:v>8764.3669000000009</c:v>
                </c:pt>
                <c:pt idx="6913">
                  <c:v>8765.6232</c:v>
                </c:pt>
                <c:pt idx="6914">
                  <c:v>8766.8795000000009</c:v>
                </c:pt>
                <c:pt idx="6915">
                  <c:v>8768.1358</c:v>
                </c:pt>
                <c:pt idx="6916">
                  <c:v>8769.3921000000009</c:v>
                </c:pt>
                <c:pt idx="6917">
                  <c:v>8770.6484</c:v>
                </c:pt>
                <c:pt idx="6918">
                  <c:v>8771.904700000001</c:v>
                </c:pt>
                <c:pt idx="6919">
                  <c:v>8773.1610000000001</c:v>
                </c:pt>
                <c:pt idx="6920">
                  <c:v>8774.417300000001</c:v>
                </c:pt>
                <c:pt idx="6921">
                  <c:v>8775.6736000000001</c:v>
                </c:pt>
                <c:pt idx="6922">
                  <c:v>8776.929900000001</c:v>
                </c:pt>
                <c:pt idx="6923">
                  <c:v>8778.1862000000001</c:v>
                </c:pt>
                <c:pt idx="6924">
                  <c:v>8779.442500000001</c:v>
                </c:pt>
                <c:pt idx="6925">
                  <c:v>8780.6988000000001</c:v>
                </c:pt>
                <c:pt idx="6926">
                  <c:v>8781.955100000001</c:v>
                </c:pt>
                <c:pt idx="6927">
                  <c:v>8783.2114000000001</c:v>
                </c:pt>
                <c:pt idx="6928">
                  <c:v>8784.4677000000011</c:v>
                </c:pt>
                <c:pt idx="6929">
                  <c:v>8785.7240000000002</c:v>
                </c:pt>
                <c:pt idx="6930">
                  <c:v>8786.9803000000011</c:v>
                </c:pt>
                <c:pt idx="6931">
                  <c:v>8788.2366000000002</c:v>
                </c:pt>
                <c:pt idx="6932">
                  <c:v>8789.4929000000011</c:v>
                </c:pt>
                <c:pt idx="6933">
                  <c:v>8790.7492000000002</c:v>
                </c:pt>
                <c:pt idx="6934">
                  <c:v>8792.0055000000011</c:v>
                </c:pt>
                <c:pt idx="6935">
                  <c:v>8793.2618000000002</c:v>
                </c:pt>
                <c:pt idx="6936">
                  <c:v>8794.5181000000011</c:v>
                </c:pt>
                <c:pt idx="6937">
                  <c:v>8795.7744000000002</c:v>
                </c:pt>
                <c:pt idx="6938">
                  <c:v>8797.0307000000012</c:v>
                </c:pt>
                <c:pt idx="6939">
                  <c:v>8798.2870000000003</c:v>
                </c:pt>
                <c:pt idx="6940">
                  <c:v>8799.5433000000012</c:v>
                </c:pt>
                <c:pt idx="6941">
                  <c:v>8800.7996000000003</c:v>
                </c:pt>
                <c:pt idx="6942">
                  <c:v>8802.0559000000012</c:v>
                </c:pt>
                <c:pt idx="6943">
                  <c:v>8803.3122000000003</c:v>
                </c:pt>
                <c:pt idx="6944">
                  <c:v>8804.5685000000012</c:v>
                </c:pt>
                <c:pt idx="6945">
                  <c:v>8805.8248000000003</c:v>
                </c:pt>
                <c:pt idx="6946">
                  <c:v>8807.0810999999994</c:v>
                </c:pt>
                <c:pt idx="6947">
                  <c:v>8808.3374000000003</c:v>
                </c:pt>
                <c:pt idx="6948">
                  <c:v>8809.5936999999994</c:v>
                </c:pt>
                <c:pt idx="6949">
                  <c:v>8810.85</c:v>
                </c:pt>
                <c:pt idx="6950">
                  <c:v>8812.1062999999995</c:v>
                </c:pt>
                <c:pt idx="6951">
                  <c:v>8813.3626000000004</c:v>
                </c:pt>
                <c:pt idx="6952">
                  <c:v>8814.6188999999995</c:v>
                </c:pt>
                <c:pt idx="6953">
                  <c:v>8815.8752000000004</c:v>
                </c:pt>
                <c:pt idx="6954">
                  <c:v>8817.1314999999995</c:v>
                </c:pt>
                <c:pt idx="6955">
                  <c:v>8818.3878000000004</c:v>
                </c:pt>
                <c:pt idx="6956">
                  <c:v>8819.6440999999995</c:v>
                </c:pt>
                <c:pt idx="6957">
                  <c:v>8820.9004000000004</c:v>
                </c:pt>
                <c:pt idx="6958">
                  <c:v>8822.1566999999995</c:v>
                </c:pt>
                <c:pt idx="6959">
                  <c:v>8823.4130000000005</c:v>
                </c:pt>
                <c:pt idx="6960">
                  <c:v>8824.6692999999996</c:v>
                </c:pt>
                <c:pt idx="6961">
                  <c:v>8825.9256000000005</c:v>
                </c:pt>
                <c:pt idx="6962">
                  <c:v>8827.1818999999996</c:v>
                </c:pt>
                <c:pt idx="6963">
                  <c:v>8828.4382000000005</c:v>
                </c:pt>
                <c:pt idx="6964">
                  <c:v>8829.6944999999996</c:v>
                </c:pt>
                <c:pt idx="6965">
                  <c:v>8830.9508000000005</c:v>
                </c:pt>
                <c:pt idx="6966">
                  <c:v>8832.2070999999996</c:v>
                </c:pt>
                <c:pt idx="6967">
                  <c:v>8833.4634000000005</c:v>
                </c:pt>
                <c:pt idx="6968">
                  <c:v>8834.7196999999996</c:v>
                </c:pt>
                <c:pt idx="6969">
                  <c:v>8835.9760000000006</c:v>
                </c:pt>
                <c:pt idx="6970">
                  <c:v>8837.2322999999997</c:v>
                </c:pt>
                <c:pt idx="6971">
                  <c:v>8838.4886000000006</c:v>
                </c:pt>
                <c:pt idx="6972">
                  <c:v>8839.7448999999997</c:v>
                </c:pt>
                <c:pt idx="6973">
                  <c:v>8841.0012000000006</c:v>
                </c:pt>
                <c:pt idx="6974">
                  <c:v>8842.2574999999997</c:v>
                </c:pt>
                <c:pt idx="6975">
                  <c:v>8843.5138000000006</c:v>
                </c:pt>
                <c:pt idx="6976">
                  <c:v>8844.7700999999997</c:v>
                </c:pt>
                <c:pt idx="6977">
                  <c:v>8846.0264000000006</c:v>
                </c:pt>
                <c:pt idx="6978">
                  <c:v>8847.2826999999997</c:v>
                </c:pt>
                <c:pt idx="6979">
                  <c:v>8848.5390000000007</c:v>
                </c:pt>
                <c:pt idx="6980">
                  <c:v>8849.7952999999998</c:v>
                </c:pt>
                <c:pt idx="6981">
                  <c:v>8851.0516000000007</c:v>
                </c:pt>
                <c:pt idx="6982">
                  <c:v>8852.3078999999998</c:v>
                </c:pt>
                <c:pt idx="6983">
                  <c:v>8853.5642000000007</c:v>
                </c:pt>
                <c:pt idx="6984">
                  <c:v>8854.8204999999998</c:v>
                </c:pt>
                <c:pt idx="6985">
                  <c:v>8856.0768000000007</c:v>
                </c:pt>
                <c:pt idx="6986">
                  <c:v>8857.3330999999998</c:v>
                </c:pt>
                <c:pt idx="6987">
                  <c:v>8858.5894000000008</c:v>
                </c:pt>
                <c:pt idx="6988">
                  <c:v>8859.8456999999999</c:v>
                </c:pt>
                <c:pt idx="6989">
                  <c:v>8861.1020000000008</c:v>
                </c:pt>
                <c:pt idx="6990">
                  <c:v>8862.3582999999999</c:v>
                </c:pt>
                <c:pt idx="6991">
                  <c:v>8863.6146000000008</c:v>
                </c:pt>
                <c:pt idx="6992">
                  <c:v>8864.8708999999999</c:v>
                </c:pt>
                <c:pt idx="6993">
                  <c:v>8866.1272000000008</c:v>
                </c:pt>
                <c:pt idx="6994">
                  <c:v>8867.3834999999999</c:v>
                </c:pt>
                <c:pt idx="6995">
                  <c:v>8868.6398000000008</c:v>
                </c:pt>
                <c:pt idx="6996">
                  <c:v>8869.8960999999999</c:v>
                </c:pt>
                <c:pt idx="6997">
                  <c:v>8871.1524000000009</c:v>
                </c:pt>
                <c:pt idx="6998">
                  <c:v>8872.4087</c:v>
                </c:pt>
                <c:pt idx="6999">
                  <c:v>8873.6650000000009</c:v>
                </c:pt>
                <c:pt idx="7000">
                  <c:v>8874.9213</c:v>
                </c:pt>
                <c:pt idx="7001">
                  <c:v>8876.1776000000009</c:v>
                </c:pt>
                <c:pt idx="7002">
                  <c:v>8877.4339</c:v>
                </c:pt>
                <c:pt idx="7003">
                  <c:v>8878.6902000000009</c:v>
                </c:pt>
                <c:pt idx="7004">
                  <c:v>8879.9465</c:v>
                </c:pt>
                <c:pt idx="7005">
                  <c:v>8881.2028000000009</c:v>
                </c:pt>
                <c:pt idx="7006">
                  <c:v>8882.4591</c:v>
                </c:pt>
                <c:pt idx="7007">
                  <c:v>8883.715400000001</c:v>
                </c:pt>
                <c:pt idx="7008">
                  <c:v>8884.9717000000001</c:v>
                </c:pt>
                <c:pt idx="7009">
                  <c:v>8886.228000000001</c:v>
                </c:pt>
                <c:pt idx="7010">
                  <c:v>8887.4843000000001</c:v>
                </c:pt>
                <c:pt idx="7011">
                  <c:v>8888.740600000001</c:v>
                </c:pt>
                <c:pt idx="7012">
                  <c:v>8889.9969000000001</c:v>
                </c:pt>
                <c:pt idx="7013">
                  <c:v>8891.253200000001</c:v>
                </c:pt>
                <c:pt idx="7014">
                  <c:v>8892.5095000000001</c:v>
                </c:pt>
                <c:pt idx="7015">
                  <c:v>8893.765800000001</c:v>
                </c:pt>
                <c:pt idx="7016">
                  <c:v>8895.0221000000001</c:v>
                </c:pt>
                <c:pt idx="7017">
                  <c:v>8896.2784000000011</c:v>
                </c:pt>
                <c:pt idx="7018">
                  <c:v>8897.5347000000002</c:v>
                </c:pt>
                <c:pt idx="7019">
                  <c:v>8898.7910000000011</c:v>
                </c:pt>
                <c:pt idx="7020">
                  <c:v>8900.0473000000002</c:v>
                </c:pt>
                <c:pt idx="7021">
                  <c:v>8901.3036000000011</c:v>
                </c:pt>
                <c:pt idx="7022">
                  <c:v>8902.5599000000002</c:v>
                </c:pt>
                <c:pt idx="7023">
                  <c:v>8903.8162000000011</c:v>
                </c:pt>
                <c:pt idx="7024">
                  <c:v>8905.0725000000002</c:v>
                </c:pt>
                <c:pt idx="7025">
                  <c:v>8906.3288000000011</c:v>
                </c:pt>
                <c:pt idx="7026">
                  <c:v>8907.5851000000002</c:v>
                </c:pt>
                <c:pt idx="7027">
                  <c:v>8908.8414000000012</c:v>
                </c:pt>
                <c:pt idx="7028">
                  <c:v>8910.0977000000003</c:v>
                </c:pt>
                <c:pt idx="7029">
                  <c:v>8911.3540000000012</c:v>
                </c:pt>
                <c:pt idx="7030">
                  <c:v>8912.6103000000003</c:v>
                </c:pt>
                <c:pt idx="7031">
                  <c:v>8913.8666000000012</c:v>
                </c:pt>
                <c:pt idx="7032">
                  <c:v>8915.1229000000003</c:v>
                </c:pt>
                <c:pt idx="7033">
                  <c:v>8916.3792000000012</c:v>
                </c:pt>
                <c:pt idx="7034">
                  <c:v>8917.6355000000003</c:v>
                </c:pt>
                <c:pt idx="7035">
                  <c:v>8918.8917999999994</c:v>
                </c:pt>
                <c:pt idx="7036">
                  <c:v>8920.1481000000003</c:v>
                </c:pt>
                <c:pt idx="7037">
                  <c:v>8921.4043999999994</c:v>
                </c:pt>
                <c:pt idx="7038">
                  <c:v>8922.6607000000004</c:v>
                </c:pt>
                <c:pt idx="7039">
                  <c:v>8923.9169999999995</c:v>
                </c:pt>
                <c:pt idx="7040">
                  <c:v>8925.1733000000004</c:v>
                </c:pt>
                <c:pt idx="7041">
                  <c:v>8926.4295999999995</c:v>
                </c:pt>
                <c:pt idx="7042">
                  <c:v>8927.6859000000004</c:v>
                </c:pt>
                <c:pt idx="7043">
                  <c:v>8928.9421999999995</c:v>
                </c:pt>
                <c:pt idx="7044">
                  <c:v>8930.1985000000004</c:v>
                </c:pt>
                <c:pt idx="7045">
                  <c:v>8931.4547999999995</c:v>
                </c:pt>
                <c:pt idx="7046">
                  <c:v>8932.7111000000004</c:v>
                </c:pt>
                <c:pt idx="7047">
                  <c:v>8933.9673999999995</c:v>
                </c:pt>
                <c:pt idx="7048">
                  <c:v>8935.2237000000005</c:v>
                </c:pt>
                <c:pt idx="7049">
                  <c:v>8936.48</c:v>
                </c:pt>
                <c:pt idx="7050">
                  <c:v>8937.7363000000005</c:v>
                </c:pt>
                <c:pt idx="7051">
                  <c:v>8938.9925999999996</c:v>
                </c:pt>
                <c:pt idx="7052">
                  <c:v>8940.2489000000005</c:v>
                </c:pt>
                <c:pt idx="7053">
                  <c:v>8941.5051999999996</c:v>
                </c:pt>
                <c:pt idx="7054">
                  <c:v>8942.7615000000005</c:v>
                </c:pt>
                <c:pt idx="7055">
                  <c:v>8944.0177999999996</c:v>
                </c:pt>
                <c:pt idx="7056">
                  <c:v>8945.2741000000005</c:v>
                </c:pt>
                <c:pt idx="7057">
                  <c:v>8946.5303999999996</c:v>
                </c:pt>
                <c:pt idx="7058">
                  <c:v>8947.7867000000006</c:v>
                </c:pt>
                <c:pt idx="7059">
                  <c:v>8949.0429999999997</c:v>
                </c:pt>
                <c:pt idx="7060">
                  <c:v>8950.2993000000006</c:v>
                </c:pt>
                <c:pt idx="7061">
                  <c:v>8951.5555999999997</c:v>
                </c:pt>
                <c:pt idx="7062">
                  <c:v>8952.8119000000006</c:v>
                </c:pt>
                <c:pt idx="7063">
                  <c:v>8954.0681999999997</c:v>
                </c:pt>
                <c:pt idx="7064">
                  <c:v>8955.3245000000006</c:v>
                </c:pt>
                <c:pt idx="7065">
                  <c:v>8956.5807999999997</c:v>
                </c:pt>
                <c:pt idx="7066">
                  <c:v>8957.8371000000006</c:v>
                </c:pt>
                <c:pt idx="7067">
                  <c:v>8959.0933999999997</c:v>
                </c:pt>
                <c:pt idx="7068">
                  <c:v>8960.3497000000007</c:v>
                </c:pt>
                <c:pt idx="7069">
                  <c:v>8961.6059999999998</c:v>
                </c:pt>
                <c:pt idx="7070">
                  <c:v>8962.8623000000007</c:v>
                </c:pt>
                <c:pt idx="7071">
                  <c:v>8964.1185999999998</c:v>
                </c:pt>
                <c:pt idx="7072">
                  <c:v>8965.3749000000007</c:v>
                </c:pt>
                <c:pt idx="7073">
                  <c:v>8966.6311999999998</c:v>
                </c:pt>
                <c:pt idx="7074">
                  <c:v>8967.8875000000007</c:v>
                </c:pt>
                <c:pt idx="7075">
                  <c:v>8969.1437999999998</c:v>
                </c:pt>
                <c:pt idx="7076">
                  <c:v>8970.4001000000007</c:v>
                </c:pt>
                <c:pt idx="7077">
                  <c:v>8971.6563999999998</c:v>
                </c:pt>
                <c:pt idx="7078">
                  <c:v>8972.9127000000008</c:v>
                </c:pt>
                <c:pt idx="7079">
                  <c:v>8974.1689999999999</c:v>
                </c:pt>
                <c:pt idx="7080">
                  <c:v>8975.4253000000008</c:v>
                </c:pt>
                <c:pt idx="7081">
                  <c:v>8976.6815999999999</c:v>
                </c:pt>
                <c:pt idx="7082">
                  <c:v>8977.9379000000008</c:v>
                </c:pt>
                <c:pt idx="7083">
                  <c:v>8979.1941999999999</c:v>
                </c:pt>
                <c:pt idx="7084">
                  <c:v>8980.4505000000008</c:v>
                </c:pt>
                <c:pt idx="7085">
                  <c:v>8981.7067999999999</c:v>
                </c:pt>
                <c:pt idx="7086">
                  <c:v>8982.9631000000008</c:v>
                </c:pt>
                <c:pt idx="7087">
                  <c:v>8984.2194</c:v>
                </c:pt>
                <c:pt idx="7088">
                  <c:v>8985.4757000000009</c:v>
                </c:pt>
                <c:pt idx="7089">
                  <c:v>8986.732</c:v>
                </c:pt>
                <c:pt idx="7090">
                  <c:v>8987.9883000000009</c:v>
                </c:pt>
                <c:pt idx="7091">
                  <c:v>8989.2446</c:v>
                </c:pt>
                <c:pt idx="7092">
                  <c:v>8990.5009000000009</c:v>
                </c:pt>
                <c:pt idx="7093">
                  <c:v>8991.7572</c:v>
                </c:pt>
                <c:pt idx="7094">
                  <c:v>8993.0135000000009</c:v>
                </c:pt>
                <c:pt idx="7095">
                  <c:v>8994.2698</c:v>
                </c:pt>
                <c:pt idx="7096">
                  <c:v>8995.526100000001</c:v>
                </c:pt>
                <c:pt idx="7097">
                  <c:v>8996.7824000000001</c:v>
                </c:pt>
                <c:pt idx="7098">
                  <c:v>8998.038700000001</c:v>
                </c:pt>
                <c:pt idx="7099">
                  <c:v>8999.2950000000001</c:v>
                </c:pt>
                <c:pt idx="7100">
                  <c:v>9000.551300000001</c:v>
                </c:pt>
                <c:pt idx="7101">
                  <c:v>9001.8076000000001</c:v>
                </c:pt>
                <c:pt idx="7102">
                  <c:v>9003.063900000001</c:v>
                </c:pt>
                <c:pt idx="7103">
                  <c:v>9004.3202000000001</c:v>
                </c:pt>
                <c:pt idx="7104">
                  <c:v>9005.576500000001</c:v>
                </c:pt>
                <c:pt idx="7105">
                  <c:v>9006.8328000000001</c:v>
                </c:pt>
                <c:pt idx="7106">
                  <c:v>9008.0891000000011</c:v>
                </c:pt>
                <c:pt idx="7107">
                  <c:v>9009.3454000000002</c:v>
                </c:pt>
                <c:pt idx="7108">
                  <c:v>9010.6017000000011</c:v>
                </c:pt>
                <c:pt idx="7109">
                  <c:v>9011.8580000000002</c:v>
                </c:pt>
                <c:pt idx="7110">
                  <c:v>9013.1143000000011</c:v>
                </c:pt>
                <c:pt idx="7111">
                  <c:v>9014.3706000000002</c:v>
                </c:pt>
                <c:pt idx="7112">
                  <c:v>9015.6269000000011</c:v>
                </c:pt>
                <c:pt idx="7113">
                  <c:v>9016.8832000000002</c:v>
                </c:pt>
                <c:pt idx="7114">
                  <c:v>9018.1395000000011</c:v>
                </c:pt>
                <c:pt idx="7115">
                  <c:v>9019.3958000000002</c:v>
                </c:pt>
                <c:pt idx="7116">
                  <c:v>9020.6521000000012</c:v>
                </c:pt>
                <c:pt idx="7117">
                  <c:v>9021.9084000000003</c:v>
                </c:pt>
                <c:pt idx="7118">
                  <c:v>9023.1647000000012</c:v>
                </c:pt>
                <c:pt idx="7119">
                  <c:v>9024.4210000000003</c:v>
                </c:pt>
                <c:pt idx="7120">
                  <c:v>9025.6773000000012</c:v>
                </c:pt>
                <c:pt idx="7121">
                  <c:v>9026.9336000000003</c:v>
                </c:pt>
                <c:pt idx="7122">
                  <c:v>9028.1899000000012</c:v>
                </c:pt>
                <c:pt idx="7123">
                  <c:v>9029.4462000000003</c:v>
                </c:pt>
                <c:pt idx="7124">
                  <c:v>9030.7024999999994</c:v>
                </c:pt>
                <c:pt idx="7125">
                  <c:v>9031.9588000000003</c:v>
                </c:pt>
                <c:pt idx="7126">
                  <c:v>9033.2150999999994</c:v>
                </c:pt>
                <c:pt idx="7127">
                  <c:v>9034.4714000000004</c:v>
                </c:pt>
                <c:pt idx="7128">
                  <c:v>9035.7276999999995</c:v>
                </c:pt>
                <c:pt idx="7129">
                  <c:v>9036.9840000000004</c:v>
                </c:pt>
                <c:pt idx="7130">
                  <c:v>9038.2402999999995</c:v>
                </c:pt>
                <c:pt idx="7131">
                  <c:v>9039.4966000000004</c:v>
                </c:pt>
                <c:pt idx="7132">
                  <c:v>9040.7528999999995</c:v>
                </c:pt>
                <c:pt idx="7133">
                  <c:v>9042.0092000000004</c:v>
                </c:pt>
                <c:pt idx="7134">
                  <c:v>9043.2654999999995</c:v>
                </c:pt>
                <c:pt idx="7135">
                  <c:v>9044.5218000000004</c:v>
                </c:pt>
                <c:pt idx="7136">
                  <c:v>9045.7780999999995</c:v>
                </c:pt>
                <c:pt idx="7137">
                  <c:v>9047.0344000000005</c:v>
                </c:pt>
                <c:pt idx="7138">
                  <c:v>9048.2906999999996</c:v>
                </c:pt>
                <c:pt idx="7139">
                  <c:v>9049.5470000000005</c:v>
                </c:pt>
                <c:pt idx="7140">
                  <c:v>9050.8032999999996</c:v>
                </c:pt>
                <c:pt idx="7141">
                  <c:v>9052.0596000000005</c:v>
                </c:pt>
                <c:pt idx="7142">
                  <c:v>9053.3158999999996</c:v>
                </c:pt>
                <c:pt idx="7143">
                  <c:v>9054.5722000000005</c:v>
                </c:pt>
                <c:pt idx="7144">
                  <c:v>9055.8284999999996</c:v>
                </c:pt>
                <c:pt idx="7145">
                  <c:v>9057.0848000000005</c:v>
                </c:pt>
                <c:pt idx="7146">
                  <c:v>9058.3410999999996</c:v>
                </c:pt>
                <c:pt idx="7147">
                  <c:v>9059.5974000000006</c:v>
                </c:pt>
                <c:pt idx="7148">
                  <c:v>9060.8536999999997</c:v>
                </c:pt>
                <c:pt idx="7149">
                  <c:v>9062.11</c:v>
                </c:pt>
                <c:pt idx="7150">
                  <c:v>9063.3662999999997</c:v>
                </c:pt>
                <c:pt idx="7151">
                  <c:v>9064.6226000000006</c:v>
                </c:pt>
                <c:pt idx="7152">
                  <c:v>9065.8788999999997</c:v>
                </c:pt>
                <c:pt idx="7153">
                  <c:v>9067.1352000000006</c:v>
                </c:pt>
                <c:pt idx="7154">
                  <c:v>9068.3914999999997</c:v>
                </c:pt>
                <c:pt idx="7155">
                  <c:v>9069.6478000000006</c:v>
                </c:pt>
                <c:pt idx="7156">
                  <c:v>9070.9040999999997</c:v>
                </c:pt>
                <c:pt idx="7157">
                  <c:v>9072.1604000000007</c:v>
                </c:pt>
                <c:pt idx="7158">
                  <c:v>9073.4166999999998</c:v>
                </c:pt>
                <c:pt idx="7159">
                  <c:v>9074.6730000000007</c:v>
                </c:pt>
                <c:pt idx="7160">
                  <c:v>9075.9292999999998</c:v>
                </c:pt>
                <c:pt idx="7161">
                  <c:v>9077.1856000000007</c:v>
                </c:pt>
                <c:pt idx="7162">
                  <c:v>9078.4418999999998</c:v>
                </c:pt>
                <c:pt idx="7163">
                  <c:v>9079.6982000000007</c:v>
                </c:pt>
                <c:pt idx="7164">
                  <c:v>9080.9544999999998</c:v>
                </c:pt>
                <c:pt idx="7165">
                  <c:v>9082.2108000000007</c:v>
                </c:pt>
                <c:pt idx="7166">
                  <c:v>9083.4670999999998</c:v>
                </c:pt>
                <c:pt idx="7167">
                  <c:v>9084.7234000000008</c:v>
                </c:pt>
                <c:pt idx="7168">
                  <c:v>9085.9796999999999</c:v>
                </c:pt>
                <c:pt idx="7169">
                  <c:v>9087.2360000000008</c:v>
                </c:pt>
                <c:pt idx="7170">
                  <c:v>9088.4922999999999</c:v>
                </c:pt>
                <c:pt idx="7171">
                  <c:v>9089.7486000000008</c:v>
                </c:pt>
                <c:pt idx="7172">
                  <c:v>9091.0048999999999</c:v>
                </c:pt>
                <c:pt idx="7173">
                  <c:v>9092.2612000000008</c:v>
                </c:pt>
                <c:pt idx="7174">
                  <c:v>9093.5174999999999</c:v>
                </c:pt>
                <c:pt idx="7175">
                  <c:v>9094.7738000000008</c:v>
                </c:pt>
                <c:pt idx="7176">
                  <c:v>9096.0300999999999</c:v>
                </c:pt>
                <c:pt idx="7177">
                  <c:v>9097.2864000000009</c:v>
                </c:pt>
                <c:pt idx="7178">
                  <c:v>9098.5427</c:v>
                </c:pt>
                <c:pt idx="7179">
                  <c:v>9099.7990000000009</c:v>
                </c:pt>
                <c:pt idx="7180">
                  <c:v>9101.0553</c:v>
                </c:pt>
                <c:pt idx="7181">
                  <c:v>9102.3116000000009</c:v>
                </c:pt>
                <c:pt idx="7182">
                  <c:v>9103.5679</c:v>
                </c:pt>
                <c:pt idx="7183">
                  <c:v>9104.8242000000009</c:v>
                </c:pt>
                <c:pt idx="7184">
                  <c:v>9106.0805</c:v>
                </c:pt>
                <c:pt idx="7185">
                  <c:v>9107.3368000000009</c:v>
                </c:pt>
                <c:pt idx="7186">
                  <c:v>9108.5931</c:v>
                </c:pt>
                <c:pt idx="7187">
                  <c:v>9109.849400000001</c:v>
                </c:pt>
                <c:pt idx="7188">
                  <c:v>9111.1057000000001</c:v>
                </c:pt>
                <c:pt idx="7189">
                  <c:v>9112.362000000001</c:v>
                </c:pt>
                <c:pt idx="7190">
                  <c:v>9113.6183000000001</c:v>
                </c:pt>
                <c:pt idx="7191">
                  <c:v>9114.874600000001</c:v>
                </c:pt>
                <c:pt idx="7192">
                  <c:v>9116.1309000000001</c:v>
                </c:pt>
                <c:pt idx="7193">
                  <c:v>9117.387200000001</c:v>
                </c:pt>
                <c:pt idx="7194">
                  <c:v>9118.6435000000001</c:v>
                </c:pt>
                <c:pt idx="7195">
                  <c:v>9119.8998000000011</c:v>
                </c:pt>
                <c:pt idx="7196">
                  <c:v>9121.1561000000002</c:v>
                </c:pt>
                <c:pt idx="7197">
                  <c:v>9122.4124000000011</c:v>
                </c:pt>
                <c:pt idx="7198">
                  <c:v>9123.6687000000002</c:v>
                </c:pt>
                <c:pt idx="7199">
                  <c:v>9124.9250000000011</c:v>
                </c:pt>
                <c:pt idx="7200">
                  <c:v>9126.1813000000002</c:v>
                </c:pt>
                <c:pt idx="7201">
                  <c:v>9127.4376000000011</c:v>
                </c:pt>
                <c:pt idx="7202">
                  <c:v>9128.6939000000002</c:v>
                </c:pt>
                <c:pt idx="7203">
                  <c:v>9129.9502000000011</c:v>
                </c:pt>
                <c:pt idx="7204">
                  <c:v>9131.2065000000002</c:v>
                </c:pt>
                <c:pt idx="7205">
                  <c:v>9132.4628000000012</c:v>
                </c:pt>
                <c:pt idx="7206">
                  <c:v>9133.7191000000003</c:v>
                </c:pt>
                <c:pt idx="7207">
                  <c:v>9134.9754000000012</c:v>
                </c:pt>
                <c:pt idx="7208">
                  <c:v>9136.2317000000003</c:v>
                </c:pt>
                <c:pt idx="7209">
                  <c:v>9137.4880000000012</c:v>
                </c:pt>
                <c:pt idx="7210">
                  <c:v>9138.7443000000003</c:v>
                </c:pt>
                <c:pt idx="7211">
                  <c:v>9140.0006000000012</c:v>
                </c:pt>
                <c:pt idx="7212">
                  <c:v>9141.2569000000003</c:v>
                </c:pt>
                <c:pt idx="7213">
                  <c:v>9142.5131999999994</c:v>
                </c:pt>
                <c:pt idx="7214">
                  <c:v>9143.7695000000003</c:v>
                </c:pt>
                <c:pt idx="7215">
                  <c:v>9145.0257999999994</c:v>
                </c:pt>
                <c:pt idx="7216">
                  <c:v>9146.2821000000004</c:v>
                </c:pt>
                <c:pt idx="7217">
                  <c:v>9147.5383999999995</c:v>
                </c:pt>
                <c:pt idx="7218">
                  <c:v>9148.7947000000004</c:v>
                </c:pt>
                <c:pt idx="7219">
                  <c:v>9150.0509999999995</c:v>
                </c:pt>
                <c:pt idx="7220">
                  <c:v>9151.3073000000004</c:v>
                </c:pt>
                <c:pt idx="7221">
                  <c:v>9152.5635999999995</c:v>
                </c:pt>
                <c:pt idx="7222">
                  <c:v>9153.8199000000004</c:v>
                </c:pt>
                <c:pt idx="7223">
                  <c:v>9155.0761999999995</c:v>
                </c:pt>
                <c:pt idx="7224">
                  <c:v>9156.3325000000004</c:v>
                </c:pt>
                <c:pt idx="7225">
                  <c:v>9157.5887999999995</c:v>
                </c:pt>
                <c:pt idx="7226">
                  <c:v>9158.8451000000005</c:v>
                </c:pt>
                <c:pt idx="7227">
                  <c:v>9160.1013999999996</c:v>
                </c:pt>
                <c:pt idx="7228">
                  <c:v>9161.3577000000005</c:v>
                </c:pt>
                <c:pt idx="7229">
                  <c:v>9162.6139999999996</c:v>
                </c:pt>
                <c:pt idx="7230">
                  <c:v>9163.8703000000005</c:v>
                </c:pt>
                <c:pt idx="7231">
                  <c:v>9165.1265999999996</c:v>
                </c:pt>
                <c:pt idx="7232">
                  <c:v>9166.3829000000005</c:v>
                </c:pt>
                <c:pt idx="7233">
                  <c:v>9167.6391999999996</c:v>
                </c:pt>
                <c:pt idx="7234">
                  <c:v>9168.8955000000005</c:v>
                </c:pt>
                <c:pt idx="7235">
                  <c:v>9170.1517999999996</c:v>
                </c:pt>
                <c:pt idx="7236">
                  <c:v>9171.4081000000006</c:v>
                </c:pt>
                <c:pt idx="7237">
                  <c:v>9172.6643999999997</c:v>
                </c:pt>
                <c:pt idx="7238">
                  <c:v>9173.9207000000006</c:v>
                </c:pt>
                <c:pt idx="7239">
                  <c:v>9175.1769999999997</c:v>
                </c:pt>
                <c:pt idx="7240">
                  <c:v>9176.4333000000006</c:v>
                </c:pt>
                <c:pt idx="7241">
                  <c:v>9177.6895999999997</c:v>
                </c:pt>
                <c:pt idx="7242">
                  <c:v>9178.9459000000006</c:v>
                </c:pt>
                <c:pt idx="7243">
                  <c:v>9180.2021999999997</c:v>
                </c:pt>
                <c:pt idx="7244">
                  <c:v>9181.4585000000006</c:v>
                </c:pt>
                <c:pt idx="7245">
                  <c:v>9182.7147999999997</c:v>
                </c:pt>
                <c:pt idx="7246">
                  <c:v>9183.9711000000007</c:v>
                </c:pt>
                <c:pt idx="7247">
                  <c:v>9185.2273999999998</c:v>
                </c:pt>
                <c:pt idx="7248">
                  <c:v>9186.4837000000007</c:v>
                </c:pt>
                <c:pt idx="7249">
                  <c:v>9187.74</c:v>
                </c:pt>
                <c:pt idx="7250">
                  <c:v>9188.9963000000007</c:v>
                </c:pt>
                <c:pt idx="7251">
                  <c:v>9190.2525999999998</c:v>
                </c:pt>
                <c:pt idx="7252">
                  <c:v>9191.5089000000007</c:v>
                </c:pt>
                <c:pt idx="7253">
                  <c:v>9192.7651999999998</c:v>
                </c:pt>
                <c:pt idx="7254">
                  <c:v>9194.0215000000007</c:v>
                </c:pt>
                <c:pt idx="7255">
                  <c:v>9195.2777999999998</c:v>
                </c:pt>
                <c:pt idx="7256">
                  <c:v>9196.5341000000008</c:v>
                </c:pt>
                <c:pt idx="7257">
                  <c:v>9197.7903999999999</c:v>
                </c:pt>
                <c:pt idx="7258">
                  <c:v>9199.0467000000008</c:v>
                </c:pt>
                <c:pt idx="7259">
                  <c:v>9200.3029999999999</c:v>
                </c:pt>
                <c:pt idx="7260">
                  <c:v>9201.5593000000008</c:v>
                </c:pt>
                <c:pt idx="7261">
                  <c:v>9202.8155999999999</c:v>
                </c:pt>
                <c:pt idx="7262">
                  <c:v>9204.0719000000008</c:v>
                </c:pt>
                <c:pt idx="7263">
                  <c:v>9205.3281999999999</c:v>
                </c:pt>
                <c:pt idx="7264">
                  <c:v>9206.5845000000008</c:v>
                </c:pt>
                <c:pt idx="7265">
                  <c:v>9207.8407999999999</c:v>
                </c:pt>
                <c:pt idx="7266">
                  <c:v>9209.0971000000009</c:v>
                </c:pt>
                <c:pt idx="7267">
                  <c:v>9210.3534</c:v>
                </c:pt>
                <c:pt idx="7268">
                  <c:v>9211.6097000000009</c:v>
                </c:pt>
                <c:pt idx="7269">
                  <c:v>9212.866</c:v>
                </c:pt>
                <c:pt idx="7270">
                  <c:v>9214.1223000000009</c:v>
                </c:pt>
                <c:pt idx="7271">
                  <c:v>9215.3786</c:v>
                </c:pt>
                <c:pt idx="7272">
                  <c:v>9216.6349000000009</c:v>
                </c:pt>
                <c:pt idx="7273">
                  <c:v>9217.8912</c:v>
                </c:pt>
                <c:pt idx="7274">
                  <c:v>9219.1475000000009</c:v>
                </c:pt>
                <c:pt idx="7275">
                  <c:v>9220.4038</c:v>
                </c:pt>
                <c:pt idx="7276">
                  <c:v>9221.660100000001</c:v>
                </c:pt>
                <c:pt idx="7277">
                  <c:v>9222.9164000000001</c:v>
                </c:pt>
                <c:pt idx="7278">
                  <c:v>9224.172700000001</c:v>
                </c:pt>
                <c:pt idx="7279">
                  <c:v>9225.4290000000001</c:v>
                </c:pt>
                <c:pt idx="7280">
                  <c:v>9226.685300000001</c:v>
                </c:pt>
                <c:pt idx="7281">
                  <c:v>9227.9416000000001</c:v>
                </c:pt>
                <c:pt idx="7282">
                  <c:v>9229.197900000001</c:v>
                </c:pt>
                <c:pt idx="7283">
                  <c:v>9230.4542000000001</c:v>
                </c:pt>
                <c:pt idx="7284">
                  <c:v>9231.710500000001</c:v>
                </c:pt>
                <c:pt idx="7285">
                  <c:v>9232.9668000000001</c:v>
                </c:pt>
                <c:pt idx="7286">
                  <c:v>9234.2231000000011</c:v>
                </c:pt>
                <c:pt idx="7287">
                  <c:v>9235.4794000000002</c:v>
                </c:pt>
                <c:pt idx="7288">
                  <c:v>9236.7357000000011</c:v>
                </c:pt>
                <c:pt idx="7289">
                  <c:v>9237.9920000000002</c:v>
                </c:pt>
                <c:pt idx="7290">
                  <c:v>9239.2483000000011</c:v>
                </c:pt>
                <c:pt idx="7291">
                  <c:v>9240.5046000000002</c:v>
                </c:pt>
                <c:pt idx="7292">
                  <c:v>9241.7609000000011</c:v>
                </c:pt>
                <c:pt idx="7293">
                  <c:v>9243.0172000000002</c:v>
                </c:pt>
                <c:pt idx="7294">
                  <c:v>9244.2735000000011</c:v>
                </c:pt>
                <c:pt idx="7295">
                  <c:v>9245.5298000000003</c:v>
                </c:pt>
                <c:pt idx="7296">
                  <c:v>9246.7861000000012</c:v>
                </c:pt>
                <c:pt idx="7297">
                  <c:v>9248.0424000000003</c:v>
                </c:pt>
                <c:pt idx="7298">
                  <c:v>9249.2987000000012</c:v>
                </c:pt>
                <c:pt idx="7299">
                  <c:v>9250.5550000000003</c:v>
                </c:pt>
                <c:pt idx="7300">
                  <c:v>9251.8113000000012</c:v>
                </c:pt>
                <c:pt idx="7301">
                  <c:v>9253.0676000000003</c:v>
                </c:pt>
                <c:pt idx="7302">
                  <c:v>9254.3238999999994</c:v>
                </c:pt>
                <c:pt idx="7303">
                  <c:v>9255.5802000000003</c:v>
                </c:pt>
                <c:pt idx="7304">
                  <c:v>9256.8364999999994</c:v>
                </c:pt>
                <c:pt idx="7305">
                  <c:v>9258.0928000000004</c:v>
                </c:pt>
                <c:pt idx="7306">
                  <c:v>9259.3490999999995</c:v>
                </c:pt>
                <c:pt idx="7307">
                  <c:v>9260.6054000000004</c:v>
                </c:pt>
                <c:pt idx="7308">
                  <c:v>9261.8616999999995</c:v>
                </c:pt>
                <c:pt idx="7309">
                  <c:v>9263.1180000000004</c:v>
                </c:pt>
                <c:pt idx="7310">
                  <c:v>9264.3742999999995</c:v>
                </c:pt>
                <c:pt idx="7311">
                  <c:v>9265.6306000000004</c:v>
                </c:pt>
                <c:pt idx="7312">
                  <c:v>9266.8868999999995</c:v>
                </c:pt>
                <c:pt idx="7313">
                  <c:v>9268.1432000000004</c:v>
                </c:pt>
                <c:pt idx="7314">
                  <c:v>9269.3994999999995</c:v>
                </c:pt>
                <c:pt idx="7315">
                  <c:v>9270.6558000000005</c:v>
                </c:pt>
                <c:pt idx="7316">
                  <c:v>9271.9120999999996</c:v>
                </c:pt>
                <c:pt idx="7317">
                  <c:v>9273.1684000000005</c:v>
                </c:pt>
                <c:pt idx="7318">
                  <c:v>9274.4246999999996</c:v>
                </c:pt>
                <c:pt idx="7319">
                  <c:v>9275.6810000000005</c:v>
                </c:pt>
                <c:pt idx="7320">
                  <c:v>9276.9372999999996</c:v>
                </c:pt>
                <c:pt idx="7321">
                  <c:v>9278.1936000000005</c:v>
                </c:pt>
                <c:pt idx="7322">
                  <c:v>9279.4498999999996</c:v>
                </c:pt>
                <c:pt idx="7323">
                  <c:v>9280.7062000000005</c:v>
                </c:pt>
                <c:pt idx="7324">
                  <c:v>9281.9624999999996</c:v>
                </c:pt>
                <c:pt idx="7325">
                  <c:v>9283.2188000000006</c:v>
                </c:pt>
                <c:pt idx="7326">
                  <c:v>9284.4750999999997</c:v>
                </c:pt>
                <c:pt idx="7327">
                  <c:v>9285.7314000000006</c:v>
                </c:pt>
                <c:pt idx="7328">
                  <c:v>9286.9876999999997</c:v>
                </c:pt>
                <c:pt idx="7329">
                  <c:v>9288.2440000000006</c:v>
                </c:pt>
                <c:pt idx="7330">
                  <c:v>9289.5002999999997</c:v>
                </c:pt>
                <c:pt idx="7331">
                  <c:v>9290.7566000000006</c:v>
                </c:pt>
                <c:pt idx="7332">
                  <c:v>9292.0128999999997</c:v>
                </c:pt>
                <c:pt idx="7333">
                  <c:v>9293.2692000000006</c:v>
                </c:pt>
                <c:pt idx="7334">
                  <c:v>9294.5254999999997</c:v>
                </c:pt>
                <c:pt idx="7335">
                  <c:v>9295.7818000000007</c:v>
                </c:pt>
                <c:pt idx="7336">
                  <c:v>9297.0380999999998</c:v>
                </c:pt>
                <c:pt idx="7337">
                  <c:v>9298.2944000000007</c:v>
                </c:pt>
                <c:pt idx="7338">
                  <c:v>9299.5506999999998</c:v>
                </c:pt>
                <c:pt idx="7339">
                  <c:v>9300.8070000000007</c:v>
                </c:pt>
                <c:pt idx="7340">
                  <c:v>9302.0632999999998</c:v>
                </c:pt>
                <c:pt idx="7341">
                  <c:v>9303.3196000000007</c:v>
                </c:pt>
                <c:pt idx="7342">
                  <c:v>9304.5758999999998</c:v>
                </c:pt>
                <c:pt idx="7343">
                  <c:v>9305.8322000000007</c:v>
                </c:pt>
                <c:pt idx="7344">
                  <c:v>9307.0884999999998</c:v>
                </c:pt>
                <c:pt idx="7345">
                  <c:v>9308.3448000000008</c:v>
                </c:pt>
                <c:pt idx="7346">
                  <c:v>9309.6010999999999</c:v>
                </c:pt>
                <c:pt idx="7347">
                  <c:v>9310.8574000000008</c:v>
                </c:pt>
                <c:pt idx="7348">
                  <c:v>9312.1136999999999</c:v>
                </c:pt>
                <c:pt idx="7349">
                  <c:v>9313.3700000000008</c:v>
                </c:pt>
                <c:pt idx="7350">
                  <c:v>9314.6262999999999</c:v>
                </c:pt>
                <c:pt idx="7351">
                  <c:v>9315.8826000000008</c:v>
                </c:pt>
                <c:pt idx="7352">
                  <c:v>9317.1388999999999</c:v>
                </c:pt>
                <c:pt idx="7353">
                  <c:v>9318.3952000000008</c:v>
                </c:pt>
                <c:pt idx="7354">
                  <c:v>9319.6514999999999</c:v>
                </c:pt>
                <c:pt idx="7355">
                  <c:v>9320.9078000000009</c:v>
                </c:pt>
                <c:pt idx="7356">
                  <c:v>9322.1641</c:v>
                </c:pt>
                <c:pt idx="7357">
                  <c:v>9323.4204000000009</c:v>
                </c:pt>
                <c:pt idx="7358">
                  <c:v>9324.6767</c:v>
                </c:pt>
                <c:pt idx="7359">
                  <c:v>9325.9330000000009</c:v>
                </c:pt>
                <c:pt idx="7360">
                  <c:v>9327.1893</c:v>
                </c:pt>
                <c:pt idx="7361">
                  <c:v>9328.4456000000009</c:v>
                </c:pt>
                <c:pt idx="7362">
                  <c:v>9329.7019</c:v>
                </c:pt>
                <c:pt idx="7363">
                  <c:v>9330.9582000000009</c:v>
                </c:pt>
                <c:pt idx="7364">
                  <c:v>9332.2145</c:v>
                </c:pt>
                <c:pt idx="7365">
                  <c:v>9333.470800000001</c:v>
                </c:pt>
                <c:pt idx="7366">
                  <c:v>9334.7271000000001</c:v>
                </c:pt>
                <c:pt idx="7367">
                  <c:v>9335.983400000001</c:v>
                </c:pt>
                <c:pt idx="7368">
                  <c:v>9337.2397000000001</c:v>
                </c:pt>
                <c:pt idx="7369">
                  <c:v>9338.496000000001</c:v>
                </c:pt>
                <c:pt idx="7370">
                  <c:v>9339.7523000000001</c:v>
                </c:pt>
                <c:pt idx="7371">
                  <c:v>9341.008600000001</c:v>
                </c:pt>
                <c:pt idx="7372">
                  <c:v>9342.2649000000001</c:v>
                </c:pt>
                <c:pt idx="7373">
                  <c:v>9343.521200000001</c:v>
                </c:pt>
                <c:pt idx="7374">
                  <c:v>9344.7775000000001</c:v>
                </c:pt>
                <c:pt idx="7375">
                  <c:v>9346.0338000000011</c:v>
                </c:pt>
                <c:pt idx="7376">
                  <c:v>9347.2901000000002</c:v>
                </c:pt>
                <c:pt idx="7377">
                  <c:v>9348.5464000000011</c:v>
                </c:pt>
                <c:pt idx="7378">
                  <c:v>9349.8027000000002</c:v>
                </c:pt>
                <c:pt idx="7379">
                  <c:v>9351.0590000000011</c:v>
                </c:pt>
                <c:pt idx="7380">
                  <c:v>9352.3153000000002</c:v>
                </c:pt>
                <c:pt idx="7381">
                  <c:v>9353.5716000000011</c:v>
                </c:pt>
                <c:pt idx="7382">
                  <c:v>9354.8279000000002</c:v>
                </c:pt>
                <c:pt idx="7383">
                  <c:v>9356.0842000000011</c:v>
                </c:pt>
                <c:pt idx="7384">
                  <c:v>9357.3405000000002</c:v>
                </c:pt>
                <c:pt idx="7385">
                  <c:v>9358.5968000000012</c:v>
                </c:pt>
                <c:pt idx="7386">
                  <c:v>9359.8531000000003</c:v>
                </c:pt>
                <c:pt idx="7387">
                  <c:v>9361.1094000000012</c:v>
                </c:pt>
                <c:pt idx="7388">
                  <c:v>9362.3657000000003</c:v>
                </c:pt>
                <c:pt idx="7389">
                  <c:v>9363.6220000000012</c:v>
                </c:pt>
                <c:pt idx="7390">
                  <c:v>9364.8783000000003</c:v>
                </c:pt>
                <c:pt idx="7391">
                  <c:v>9366.1345999999994</c:v>
                </c:pt>
                <c:pt idx="7392">
                  <c:v>9367.3909000000003</c:v>
                </c:pt>
                <c:pt idx="7393">
                  <c:v>9368.6471999999994</c:v>
                </c:pt>
                <c:pt idx="7394">
                  <c:v>9369.9035000000003</c:v>
                </c:pt>
                <c:pt idx="7395">
                  <c:v>9371.1597999999994</c:v>
                </c:pt>
                <c:pt idx="7396">
                  <c:v>9372.4161000000004</c:v>
                </c:pt>
                <c:pt idx="7397">
                  <c:v>9373.6723999999995</c:v>
                </c:pt>
                <c:pt idx="7398">
                  <c:v>9374.9287000000004</c:v>
                </c:pt>
                <c:pt idx="7399">
                  <c:v>9376.1849999999995</c:v>
                </c:pt>
                <c:pt idx="7400">
                  <c:v>9377.4413000000004</c:v>
                </c:pt>
                <c:pt idx="7401">
                  <c:v>9378.6975999999995</c:v>
                </c:pt>
                <c:pt idx="7402">
                  <c:v>9379.9539000000004</c:v>
                </c:pt>
                <c:pt idx="7403">
                  <c:v>9381.2101999999995</c:v>
                </c:pt>
                <c:pt idx="7404">
                  <c:v>9382.4665000000005</c:v>
                </c:pt>
                <c:pt idx="7405">
                  <c:v>9383.7227999999996</c:v>
                </c:pt>
                <c:pt idx="7406">
                  <c:v>9384.9791000000005</c:v>
                </c:pt>
                <c:pt idx="7407">
                  <c:v>9386.2353999999996</c:v>
                </c:pt>
                <c:pt idx="7408">
                  <c:v>9387.4917000000005</c:v>
                </c:pt>
                <c:pt idx="7409">
                  <c:v>9388.7479999999996</c:v>
                </c:pt>
                <c:pt idx="7410">
                  <c:v>9390.0043000000005</c:v>
                </c:pt>
                <c:pt idx="7411">
                  <c:v>9391.2605999999996</c:v>
                </c:pt>
                <c:pt idx="7412">
                  <c:v>9392.5169000000005</c:v>
                </c:pt>
                <c:pt idx="7413">
                  <c:v>9393.7731999999996</c:v>
                </c:pt>
                <c:pt idx="7414">
                  <c:v>9395.0295000000006</c:v>
                </c:pt>
                <c:pt idx="7415">
                  <c:v>9396.2857999999997</c:v>
                </c:pt>
                <c:pt idx="7416">
                  <c:v>9397.5421000000006</c:v>
                </c:pt>
                <c:pt idx="7417">
                  <c:v>9398.7983999999997</c:v>
                </c:pt>
                <c:pt idx="7418">
                  <c:v>9400.0547000000006</c:v>
                </c:pt>
                <c:pt idx="7419">
                  <c:v>9401.3109999999997</c:v>
                </c:pt>
                <c:pt idx="7420">
                  <c:v>9402.5673000000006</c:v>
                </c:pt>
                <c:pt idx="7421">
                  <c:v>9403.8235999999997</c:v>
                </c:pt>
                <c:pt idx="7422">
                  <c:v>9405.0799000000006</c:v>
                </c:pt>
                <c:pt idx="7423">
                  <c:v>9406.3361999999997</c:v>
                </c:pt>
                <c:pt idx="7424">
                  <c:v>9407.5925000000007</c:v>
                </c:pt>
                <c:pt idx="7425">
                  <c:v>9408.8487999999998</c:v>
                </c:pt>
                <c:pt idx="7426">
                  <c:v>9410.1051000000007</c:v>
                </c:pt>
                <c:pt idx="7427">
                  <c:v>9411.3613999999998</c:v>
                </c:pt>
                <c:pt idx="7428">
                  <c:v>9412.6177000000007</c:v>
                </c:pt>
                <c:pt idx="7429">
                  <c:v>9413.8739999999998</c:v>
                </c:pt>
                <c:pt idx="7430">
                  <c:v>9415.1303000000007</c:v>
                </c:pt>
                <c:pt idx="7431">
                  <c:v>9416.3865999999998</c:v>
                </c:pt>
                <c:pt idx="7432">
                  <c:v>9417.6429000000007</c:v>
                </c:pt>
                <c:pt idx="7433">
                  <c:v>9418.8991999999998</c:v>
                </c:pt>
                <c:pt idx="7434">
                  <c:v>9420.1555000000008</c:v>
                </c:pt>
                <c:pt idx="7435">
                  <c:v>9421.4117999999999</c:v>
                </c:pt>
                <c:pt idx="7436">
                  <c:v>9422.6681000000008</c:v>
                </c:pt>
                <c:pt idx="7437">
                  <c:v>9423.9243999999999</c:v>
                </c:pt>
                <c:pt idx="7438">
                  <c:v>9425.1807000000008</c:v>
                </c:pt>
                <c:pt idx="7439">
                  <c:v>9426.4369999999999</c:v>
                </c:pt>
                <c:pt idx="7440">
                  <c:v>9427.6933000000008</c:v>
                </c:pt>
                <c:pt idx="7441">
                  <c:v>9428.9495999999999</c:v>
                </c:pt>
                <c:pt idx="7442">
                  <c:v>9430.2059000000008</c:v>
                </c:pt>
                <c:pt idx="7443">
                  <c:v>9431.4621999999999</c:v>
                </c:pt>
                <c:pt idx="7444">
                  <c:v>9432.7185000000009</c:v>
                </c:pt>
                <c:pt idx="7445">
                  <c:v>9433.9748</c:v>
                </c:pt>
                <c:pt idx="7446">
                  <c:v>9435.2311000000009</c:v>
                </c:pt>
                <c:pt idx="7447">
                  <c:v>9436.4874</c:v>
                </c:pt>
                <c:pt idx="7448">
                  <c:v>9437.7437000000009</c:v>
                </c:pt>
                <c:pt idx="7449">
                  <c:v>9439</c:v>
                </c:pt>
                <c:pt idx="7450">
                  <c:v>9440.2563000000009</c:v>
                </c:pt>
                <c:pt idx="7451">
                  <c:v>9441.5126</c:v>
                </c:pt>
                <c:pt idx="7452">
                  <c:v>9442.7689000000009</c:v>
                </c:pt>
                <c:pt idx="7453">
                  <c:v>9444.0252</c:v>
                </c:pt>
                <c:pt idx="7454">
                  <c:v>9445.281500000001</c:v>
                </c:pt>
                <c:pt idx="7455">
                  <c:v>9446.5378000000001</c:v>
                </c:pt>
                <c:pt idx="7456">
                  <c:v>9447.794100000001</c:v>
                </c:pt>
                <c:pt idx="7457">
                  <c:v>9449.0504000000001</c:v>
                </c:pt>
                <c:pt idx="7458">
                  <c:v>9450.306700000001</c:v>
                </c:pt>
                <c:pt idx="7459">
                  <c:v>9451.5630000000001</c:v>
                </c:pt>
                <c:pt idx="7460">
                  <c:v>9452.819300000001</c:v>
                </c:pt>
                <c:pt idx="7461">
                  <c:v>9454.0756000000001</c:v>
                </c:pt>
                <c:pt idx="7462">
                  <c:v>9455.331900000001</c:v>
                </c:pt>
                <c:pt idx="7463">
                  <c:v>9456.5882000000001</c:v>
                </c:pt>
                <c:pt idx="7464">
                  <c:v>9457.8445000000011</c:v>
                </c:pt>
                <c:pt idx="7465">
                  <c:v>9459.1008000000002</c:v>
                </c:pt>
                <c:pt idx="7466">
                  <c:v>9460.3571000000011</c:v>
                </c:pt>
                <c:pt idx="7467">
                  <c:v>9461.6134000000002</c:v>
                </c:pt>
                <c:pt idx="7468">
                  <c:v>9462.8697000000011</c:v>
                </c:pt>
                <c:pt idx="7469">
                  <c:v>9464.1260000000002</c:v>
                </c:pt>
                <c:pt idx="7470">
                  <c:v>9465.3823000000011</c:v>
                </c:pt>
                <c:pt idx="7471">
                  <c:v>9466.6386000000002</c:v>
                </c:pt>
                <c:pt idx="7472">
                  <c:v>9467.8949000000011</c:v>
                </c:pt>
                <c:pt idx="7473">
                  <c:v>9469.1512000000002</c:v>
                </c:pt>
                <c:pt idx="7474">
                  <c:v>9470.4075000000012</c:v>
                </c:pt>
                <c:pt idx="7475">
                  <c:v>9471.6638000000003</c:v>
                </c:pt>
                <c:pt idx="7476">
                  <c:v>9472.9201000000012</c:v>
                </c:pt>
                <c:pt idx="7477">
                  <c:v>9474.1764000000003</c:v>
                </c:pt>
                <c:pt idx="7478">
                  <c:v>9475.4327000000012</c:v>
                </c:pt>
                <c:pt idx="7479">
                  <c:v>9476.6890000000003</c:v>
                </c:pt>
                <c:pt idx="7480">
                  <c:v>9477.9452999999994</c:v>
                </c:pt>
                <c:pt idx="7481">
                  <c:v>9479.2016000000003</c:v>
                </c:pt>
                <c:pt idx="7482">
                  <c:v>9480.4578999999994</c:v>
                </c:pt>
                <c:pt idx="7483">
                  <c:v>9481.7142000000003</c:v>
                </c:pt>
                <c:pt idx="7484">
                  <c:v>9482.9704999999994</c:v>
                </c:pt>
                <c:pt idx="7485">
                  <c:v>9484.2268000000004</c:v>
                </c:pt>
                <c:pt idx="7486">
                  <c:v>9485.4830999999995</c:v>
                </c:pt>
                <c:pt idx="7487">
                  <c:v>9486.7394000000004</c:v>
                </c:pt>
                <c:pt idx="7488">
                  <c:v>9487.9956999999995</c:v>
                </c:pt>
                <c:pt idx="7489">
                  <c:v>9489.2520000000004</c:v>
                </c:pt>
                <c:pt idx="7490">
                  <c:v>9490.5082999999995</c:v>
                </c:pt>
                <c:pt idx="7491">
                  <c:v>9491.7646000000004</c:v>
                </c:pt>
                <c:pt idx="7492">
                  <c:v>9493.0208999999995</c:v>
                </c:pt>
                <c:pt idx="7493">
                  <c:v>9494.2772000000004</c:v>
                </c:pt>
                <c:pt idx="7494">
                  <c:v>9495.5334999999995</c:v>
                </c:pt>
                <c:pt idx="7495">
                  <c:v>9496.7898000000005</c:v>
                </c:pt>
                <c:pt idx="7496">
                  <c:v>9498.0460999999996</c:v>
                </c:pt>
                <c:pt idx="7497">
                  <c:v>9499.3024000000005</c:v>
                </c:pt>
                <c:pt idx="7498">
                  <c:v>9500.5586999999996</c:v>
                </c:pt>
                <c:pt idx="7499">
                  <c:v>9501.8150000000005</c:v>
                </c:pt>
                <c:pt idx="7500">
                  <c:v>9503.0712999999996</c:v>
                </c:pt>
                <c:pt idx="7501">
                  <c:v>9504.3276000000005</c:v>
                </c:pt>
                <c:pt idx="7502">
                  <c:v>9505.5838999999996</c:v>
                </c:pt>
                <c:pt idx="7503">
                  <c:v>9506.8402000000006</c:v>
                </c:pt>
                <c:pt idx="7504">
                  <c:v>9508.0964999999997</c:v>
                </c:pt>
                <c:pt idx="7505">
                  <c:v>9509.3528000000006</c:v>
                </c:pt>
                <c:pt idx="7506">
                  <c:v>9510.6090999999997</c:v>
                </c:pt>
                <c:pt idx="7507">
                  <c:v>9511.8654000000006</c:v>
                </c:pt>
                <c:pt idx="7508">
                  <c:v>9513.1216999999997</c:v>
                </c:pt>
                <c:pt idx="7509">
                  <c:v>9514.3780000000006</c:v>
                </c:pt>
                <c:pt idx="7510">
                  <c:v>9515.6342999999997</c:v>
                </c:pt>
                <c:pt idx="7511">
                  <c:v>9516.8906000000006</c:v>
                </c:pt>
                <c:pt idx="7512">
                  <c:v>9518.1468999999997</c:v>
                </c:pt>
                <c:pt idx="7513">
                  <c:v>9519.4032000000007</c:v>
                </c:pt>
                <c:pt idx="7514">
                  <c:v>9520.6594999999998</c:v>
                </c:pt>
                <c:pt idx="7515">
                  <c:v>9521.9158000000007</c:v>
                </c:pt>
                <c:pt idx="7516">
                  <c:v>9523.1720999999998</c:v>
                </c:pt>
                <c:pt idx="7517">
                  <c:v>9524.4284000000007</c:v>
                </c:pt>
                <c:pt idx="7518">
                  <c:v>9525.6846999999998</c:v>
                </c:pt>
                <c:pt idx="7519">
                  <c:v>9526.9410000000007</c:v>
                </c:pt>
                <c:pt idx="7520">
                  <c:v>9528.1972999999998</c:v>
                </c:pt>
                <c:pt idx="7521">
                  <c:v>9529.4536000000007</c:v>
                </c:pt>
                <c:pt idx="7522">
                  <c:v>9530.7098999999998</c:v>
                </c:pt>
                <c:pt idx="7523">
                  <c:v>9531.9662000000008</c:v>
                </c:pt>
                <c:pt idx="7524">
                  <c:v>9533.2224999999999</c:v>
                </c:pt>
                <c:pt idx="7525">
                  <c:v>9534.4788000000008</c:v>
                </c:pt>
                <c:pt idx="7526">
                  <c:v>9535.7350999999999</c:v>
                </c:pt>
                <c:pt idx="7527">
                  <c:v>9536.9914000000008</c:v>
                </c:pt>
                <c:pt idx="7528">
                  <c:v>9538.2476999999999</c:v>
                </c:pt>
                <c:pt idx="7529">
                  <c:v>9539.5040000000008</c:v>
                </c:pt>
                <c:pt idx="7530">
                  <c:v>9540.7602999999999</c:v>
                </c:pt>
                <c:pt idx="7531">
                  <c:v>9542.0166000000008</c:v>
                </c:pt>
                <c:pt idx="7532">
                  <c:v>9543.2728999999999</c:v>
                </c:pt>
                <c:pt idx="7533">
                  <c:v>9544.5292000000009</c:v>
                </c:pt>
                <c:pt idx="7534">
                  <c:v>9545.7855</c:v>
                </c:pt>
                <c:pt idx="7535">
                  <c:v>9547.0418000000009</c:v>
                </c:pt>
                <c:pt idx="7536">
                  <c:v>9548.2981</c:v>
                </c:pt>
                <c:pt idx="7537">
                  <c:v>9549.5544000000009</c:v>
                </c:pt>
                <c:pt idx="7538">
                  <c:v>9550.8107</c:v>
                </c:pt>
                <c:pt idx="7539">
                  <c:v>9552.0670000000009</c:v>
                </c:pt>
                <c:pt idx="7540">
                  <c:v>9553.3233</c:v>
                </c:pt>
                <c:pt idx="7541">
                  <c:v>9554.5796000000009</c:v>
                </c:pt>
                <c:pt idx="7542">
                  <c:v>9555.8359</c:v>
                </c:pt>
                <c:pt idx="7543">
                  <c:v>9557.092200000001</c:v>
                </c:pt>
                <c:pt idx="7544">
                  <c:v>9558.3485000000001</c:v>
                </c:pt>
                <c:pt idx="7545">
                  <c:v>9559.604800000001</c:v>
                </c:pt>
                <c:pt idx="7546">
                  <c:v>9560.8611000000001</c:v>
                </c:pt>
                <c:pt idx="7547">
                  <c:v>9562.117400000001</c:v>
                </c:pt>
                <c:pt idx="7548">
                  <c:v>9563.3737000000001</c:v>
                </c:pt>
                <c:pt idx="7549">
                  <c:v>9564.630000000001</c:v>
                </c:pt>
                <c:pt idx="7550">
                  <c:v>9565.8863000000001</c:v>
                </c:pt>
                <c:pt idx="7551">
                  <c:v>9567.142600000001</c:v>
                </c:pt>
                <c:pt idx="7552">
                  <c:v>9568.3989000000001</c:v>
                </c:pt>
                <c:pt idx="7553">
                  <c:v>9569.6552000000011</c:v>
                </c:pt>
                <c:pt idx="7554">
                  <c:v>9570.9115000000002</c:v>
                </c:pt>
                <c:pt idx="7555">
                  <c:v>9572.1678000000011</c:v>
                </c:pt>
                <c:pt idx="7556">
                  <c:v>9573.4241000000002</c:v>
                </c:pt>
                <c:pt idx="7557">
                  <c:v>9574.6804000000011</c:v>
                </c:pt>
                <c:pt idx="7558">
                  <c:v>9575.9367000000002</c:v>
                </c:pt>
                <c:pt idx="7559">
                  <c:v>9577.1930000000011</c:v>
                </c:pt>
                <c:pt idx="7560">
                  <c:v>9578.4493000000002</c:v>
                </c:pt>
                <c:pt idx="7561">
                  <c:v>9579.7056000000011</c:v>
                </c:pt>
                <c:pt idx="7562">
                  <c:v>9580.9619000000002</c:v>
                </c:pt>
                <c:pt idx="7563">
                  <c:v>9582.2182000000012</c:v>
                </c:pt>
                <c:pt idx="7564">
                  <c:v>9583.4745000000003</c:v>
                </c:pt>
                <c:pt idx="7565">
                  <c:v>9584.7308000000012</c:v>
                </c:pt>
                <c:pt idx="7566">
                  <c:v>9585.9871000000003</c:v>
                </c:pt>
                <c:pt idx="7567">
                  <c:v>9587.2434000000012</c:v>
                </c:pt>
                <c:pt idx="7568">
                  <c:v>9588.4997000000003</c:v>
                </c:pt>
                <c:pt idx="7569">
                  <c:v>9589.7559999999994</c:v>
                </c:pt>
                <c:pt idx="7570">
                  <c:v>9591.0123000000003</c:v>
                </c:pt>
                <c:pt idx="7571">
                  <c:v>9592.2685999999994</c:v>
                </c:pt>
                <c:pt idx="7572">
                  <c:v>9593.5249000000003</c:v>
                </c:pt>
                <c:pt idx="7573">
                  <c:v>9594.7811999999994</c:v>
                </c:pt>
                <c:pt idx="7574">
                  <c:v>9596.0375000000004</c:v>
                </c:pt>
                <c:pt idx="7575">
                  <c:v>9597.2937999999995</c:v>
                </c:pt>
                <c:pt idx="7576">
                  <c:v>9598.5501000000004</c:v>
                </c:pt>
                <c:pt idx="7577">
                  <c:v>9599.8063999999995</c:v>
                </c:pt>
                <c:pt idx="7578">
                  <c:v>9601.0627000000004</c:v>
                </c:pt>
                <c:pt idx="7579">
                  <c:v>9602.3189999999995</c:v>
                </c:pt>
                <c:pt idx="7580">
                  <c:v>9603.5753000000004</c:v>
                </c:pt>
                <c:pt idx="7581">
                  <c:v>9604.8315999999995</c:v>
                </c:pt>
                <c:pt idx="7582">
                  <c:v>9606.0879000000004</c:v>
                </c:pt>
                <c:pt idx="7583">
                  <c:v>9607.3441999999995</c:v>
                </c:pt>
                <c:pt idx="7584">
                  <c:v>9608.6005000000005</c:v>
                </c:pt>
                <c:pt idx="7585">
                  <c:v>9609.8567999999996</c:v>
                </c:pt>
                <c:pt idx="7586">
                  <c:v>9611.1131000000005</c:v>
                </c:pt>
                <c:pt idx="7587">
                  <c:v>9612.3693999999996</c:v>
                </c:pt>
                <c:pt idx="7588">
                  <c:v>9613.6257000000005</c:v>
                </c:pt>
                <c:pt idx="7589">
                  <c:v>9614.8819999999996</c:v>
                </c:pt>
                <c:pt idx="7590">
                  <c:v>9616.1383000000005</c:v>
                </c:pt>
                <c:pt idx="7591">
                  <c:v>9617.3945999999996</c:v>
                </c:pt>
                <c:pt idx="7592">
                  <c:v>9618.6509000000005</c:v>
                </c:pt>
                <c:pt idx="7593">
                  <c:v>9619.9071999999996</c:v>
                </c:pt>
                <c:pt idx="7594">
                  <c:v>9621.1635000000006</c:v>
                </c:pt>
                <c:pt idx="7595">
                  <c:v>9622.4197999999997</c:v>
                </c:pt>
                <c:pt idx="7596">
                  <c:v>9623.6761000000006</c:v>
                </c:pt>
                <c:pt idx="7597">
                  <c:v>9624.9323999999997</c:v>
                </c:pt>
                <c:pt idx="7598">
                  <c:v>9626.1887000000006</c:v>
                </c:pt>
                <c:pt idx="7599">
                  <c:v>9627.4449999999997</c:v>
                </c:pt>
                <c:pt idx="7600">
                  <c:v>9628.7013000000006</c:v>
                </c:pt>
                <c:pt idx="7601">
                  <c:v>9629.9575999999997</c:v>
                </c:pt>
                <c:pt idx="7602">
                  <c:v>9631.2139000000006</c:v>
                </c:pt>
                <c:pt idx="7603">
                  <c:v>9632.4701999999997</c:v>
                </c:pt>
                <c:pt idx="7604">
                  <c:v>9633.7265000000007</c:v>
                </c:pt>
                <c:pt idx="7605">
                  <c:v>9634.9827999999998</c:v>
                </c:pt>
                <c:pt idx="7606">
                  <c:v>9636.2391000000007</c:v>
                </c:pt>
                <c:pt idx="7607">
                  <c:v>9637.4953999999998</c:v>
                </c:pt>
                <c:pt idx="7608">
                  <c:v>9638.7517000000007</c:v>
                </c:pt>
                <c:pt idx="7609">
                  <c:v>9640.0079999999998</c:v>
                </c:pt>
                <c:pt idx="7610">
                  <c:v>9641.2643000000007</c:v>
                </c:pt>
                <c:pt idx="7611">
                  <c:v>9642.5205999999998</c:v>
                </c:pt>
                <c:pt idx="7612">
                  <c:v>9643.7769000000008</c:v>
                </c:pt>
                <c:pt idx="7613">
                  <c:v>9645.0331999999999</c:v>
                </c:pt>
                <c:pt idx="7614">
                  <c:v>9646.2895000000008</c:v>
                </c:pt>
                <c:pt idx="7615">
                  <c:v>9647.5457999999999</c:v>
                </c:pt>
                <c:pt idx="7616">
                  <c:v>9648.8021000000008</c:v>
                </c:pt>
                <c:pt idx="7617">
                  <c:v>9650.0583999999999</c:v>
                </c:pt>
                <c:pt idx="7618">
                  <c:v>9651.3147000000008</c:v>
                </c:pt>
                <c:pt idx="7619">
                  <c:v>9652.5709999999999</c:v>
                </c:pt>
                <c:pt idx="7620">
                  <c:v>9653.8273000000008</c:v>
                </c:pt>
                <c:pt idx="7621">
                  <c:v>9655.0835999999999</c:v>
                </c:pt>
                <c:pt idx="7622">
                  <c:v>9656.3399000000009</c:v>
                </c:pt>
                <c:pt idx="7623">
                  <c:v>9657.5962</c:v>
                </c:pt>
                <c:pt idx="7624">
                  <c:v>9658.8525000000009</c:v>
                </c:pt>
                <c:pt idx="7625">
                  <c:v>9660.1088</c:v>
                </c:pt>
                <c:pt idx="7626">
                  <c:v>9661.3651000000009</c:v>
                </c:pt>
                <c:pt idx="7627">
                  <c:v>9662.6214</c:v>
                </c:pt>
                <c:pt idx="7628">
                  <c:v>9663.8777000000009</c:v>
                </c:pt>
                <c:pt idx="7629">
                  <c:v>9665.134</c:v>
                </c:pt>
                <c:pt idx="7630">
                  <c:v>9666.3903000000009</c:v>
                </c:pt>
                <c:pt idx="7631">
                  <c:v>9667.6466</c:v>
                </c:pt>
                <c:pt idx="7632">
                  <c:v>9668.902900000001</c:v>
                </c:pt>
                <c:pt idx="7633">
                  <c:v>9670.1592000000001</c:v>
                </c:pt>
                <c:pt idx="7634">
                  <c:v>9671.415500000001</c:v>
                </c:pt>
                <c:pt idx="7635">
                  <c:v>9672.6718000000001</c:v>
                </c:pt>
                <c:pt idx="7636">
                  <c:v>9673.928100000001</c:v>
                </c:pt>
                <c:pt idx="7637">
                  <c:v>9675.1844000000001</c:v>
                </c:pt>
                <c:pt idx="7638">
                  <c:v>9676.440700000001</c:v>
                </c:pt>
                <c:pt idx="7639">
                  <c:v>9677.6970000000001</c:v>
                </c:pt>
                <c:pt idx="7640">
                  <c:v>9678.953300000001</c:v>
                </c:pt>
                <c:pt idx="7641">
                  <c:v>9680.2096000000001</c:v>
                </c:pt>
                <c:pt idx="7642">
                  <c:v>9681.4659000000011</c:v>
                </c:pt>
                <c:pt idx="7643">
                  <c:v>9682.7222000000002</c:v>
                </c:pt>
                <c:pt idx="7644">
                  <c:v>9683.9785000000011</c:v>
                </c:pt>
                <c:pt idx="7645">
                  <c:v>9685.2348000000002</c:v>
                </c:pt>
                <c:pt idx="7646">
                  <c:v>9686.4911000000011</c:v>
                </c:pt>
                <c:pt idx="7647">
                  <c:v>9687.7474000000002</c:v>
                </c:pt>
                <c:pt idx="7648">
                  <c:v>9689.0037000000011</c:v>
                </c:pt>
                <c:pt idx="7649">
                  <c:v>9690.26</c:v>
                </c:pt>
                <c:pt idx="7650">
                  <c:v>9691.5163000000011</c:v>
                </c:pt>
                <c:pt idx="7651">
                  <c:v>9692.7726000000002</c:v>
                </c:pt>
                <c:pt idx="7652">
                  <c:v>9694.0289000000012</c:v>
                </c:pt>
                <c:pt idx="7653">
                  <c:v>9695.2852000000003</c:v>
                </c:pt>
                <c:pt idx="7654">
                  <c:v>9696.5415000000012</c:v>
                </c:pt>
                <c:pt idx="7655">
                  <c:v>9697.7978000000003</c:v>
                </c:pt>
                <c:pt idx="7656">
                  <c:v>9699.0541000000012</c:v>
                </c:pt>
                <c:pt idx="7657">
                  <c:v>9700.3104000000003</c:v>
                </c:pt>
                <c:pt idx="7658">
                  <c:v>9701.5666999999994</c:v>
                </c:pt>
                <c:pt idx="7659">
                  <c:v>9702.8230000000003</c:v>
                </c:pt>
                <c:pt idx="7660">
                  <c:v>9704.0792999999994</c:v>
                </c:pt>
                <c:pt idx="7661">
                  <c:v>9705.3356000000003</c:v>
                </c:pt>
                <c:pt idx="7662">
                  <c:v>9706.5918999999994</c:v>
                </c:pt>
                <c:pt idx="7663">
                  <c:v>9707.8482000000004</c:v>
                </c:pt>
                <c:pt idx="7664">
                  <c:v>9709.1044999999995</c:v>
                </c:pt>
                <c:pt idx="7665">
                  <c:v>9710.3608000000004</c:v>
                </c:pt>
                <c:pt idx="7666">
                  <c:v>9711.6170999999995</c:v>
                </c:pt>
                <c:pt idx="7667">
                  <c:v>9712.8734000000004</c:v>
                </c:pt>
                <c:pt idx="7668">
                  <c:v>9714.1296999999995</c:v>
                </c:pt>
                <c:pt idx="7669">
                  <c:v>9715.3860000000004</c:v>
                </c:pt>
                <c:pt idx="7670">
                  <c:v>9716.6422999999995</c:v>
                </c:pt>
                <c:pt idx="7671">
                  <c:v>9717.8986000000004</c:v>
                </c:pt>
                <c:pt idx="7672">
                  <c:v>9719.1548999999995</c:v>
                </c:pt>
                <c:pt idx="7673">
                  <c:v>9720.4112000000005</c:v>
                </c:pt>
                <c:pt idx="7674">
                  <c:v>9721.6674999999996</c:v>
                </c:pt>
                <c:pt idx="7675">
                  <c:v>9722.9238000000005</c:v>
                </c:pt>
                <c:pt idx="7676">
                  <c:v>9724.1800999999996</c:v>
                </c:pt>
                <c:pt idx="7677">
                  <c:v>9725.4364000000005</c:v>
                </c:pt>
                <c:pt idx="7678">
                  <c:v>9726.6926999999996</c:v>
                </c:pt>
                <c:pt idx="7679">
                  <c:v>9727.9490000000005</c:v>
                </c:pt>
                <c:pt idx="7680">
                  <c:v>9729.2052999999996</c:v>
                </c:pt>
                <c:pt idx="7681">
                  <c:v>9730.4616000000005</c:v>
                </c:pt>
                <c:pt idx="7682">
                  <c:v>9731.7178999999996</c:v>
                </c:pt>
                <c:pt idx="7683">
                  <c:v>9732.9742000000006</c:v>
                </c:pt>
                <c:pt idx="7684">
                  <c:v>9734.2304999999997</c:v>
                </c:pt>
                <c:pt idx="7685">
                  <c:v>9735.4868000000006</c:v>
                </c:pt>
                <c:pt idx="7686">
                  <c:v>9736.7430999999997</c:v>
                </c:pt>
                <c:pt idx="7687">
                  <c:v>9737.9994000000006</c:v>
                </c:pt>
                <c:pt idx="7688">
                  <c:v>9739.2556999999997</c:v>
                </c:pt>
                <c:pt idx="7689">
                  <c:v>9740.5120000000006</c:v>
                </c:pt>
                <c:pt idx="7690">
                  <c:v>9741.7682999999997</c:v>
                </c:pt>
                <c:pt idx="7691">
                  <c:v>9743.0246000000006</c:v>
                </c:pt>
                <c:pt idx="7692">
                  <c:v>9744.2808999999997</c:v>
                </c:pt>
                <c:pt idx="7693">
                  <c:v>9745.5372000000007</c:v>
                </c:pt>
                <c:pt idx="7694">
                  <c:v>9746.7934999999998</c:v>
                </c:pt>
                <c:pt idx="7695">
                  <c:v>9748.0498000000007</c:v>
                </c:pt>
                <c:pt idx="7696">
                  <c:v>9749.3060999999998</c:v>
                </c:pt>
                <c:pt idx="7697">
                  <c:v>9750.5624000000007</c:v>
                </c:pt>
                <c:pt idx="7698">
                  <c:v>9751.8186999999998</c:v>
                </c:pt>
                <c:pt idx="7699">
                  <c:v>9753.0750000000007</c:v>
                </c:pt>
                <c:pt idx="7700">
                  <c:v>9754.3312999999998</c:v>
                </c:pt>
                <c:pt idx="7701">
                  <c:v>9755.5876000000007</c:v>
                </c:pt>
                <c:pt idx="7702">
                  <c:v>9756.8438999999998</c:v>
                </c:pt>
                <c:pt idx="7703">
                  <c:v>9758.1002000000008</c:v>
                </c:pt>
                <c:pt idx="7704">
                  <c:v>9759.3564999999999</c:v>
                </c:pt>
                <c:pt idx="7705">
                  <c:v>9760.6128000000008</c:v>
                </c:pt>
                <c:pt idx="7706">
                  <c:v>9761.8690999999999</c:v>
                </c:pt>
                <c:pt idx="7707">
                  <c:v>9763.1254000000008</c:v>
                </c:pt>
                <c:pt idx="7708">
                  <c:v>9764.3816999999999</c:v>
                </c:pt>
                <c:pt idx="7709">
                  <c:v>9765.6380000000008</c:v>
                </c:pt>
                <c:pt idx="7710">
                  <c:v>9766.8942999999999</c:v>
                </c:pt>
                <c:pt idx="7711">
                  <c:v>9768.1506000000008</c:v>
                </c:pt>
                <c:pt idx="7712">
                  <c:v>9769.4069</c:v>
                </c:pt>
                <c:pt idx="7713">
                  <c:v>9770.6632000000009</c:v>
                </c:pt>
                <c:pt idx="7714">
                  <c:v>9771.9195</c:v>
                </c:pt>
                <c:pt idx="7715">
                  <c:v>9773.1758000000009</c:v>
                </c:pt>
                <c:pt idx="7716">
                  <c:v>9774.4321</c:v>
                </c:pt>
                <c:pt idx="7717">
                  <c:v>9775.6884000000009</c:v>
                </c:pt>
                <c:pt idx="7718">
                  <c:v>9776.9447</c:v>
                </c:pt>
                <c:pt idx="7719">
                  <c:v>9778.2010000000009</c:v>
                </c:pt>
                <c:pt idx="7720">
                  <c:v>9779.4573</c:v>
                </c:pt>
                <c:pt idx="7721">
                  <c:v>9780.713600000001</c:v>
                </c:pt>
                <c:pt idx="7722">
                  <c:v>9781.9699000000001</c:v>
                </c:pt>
                <c:pt idx="7723">
                  <c:v>9783.226200000001</c:v>
                </c:pt>
                <c:pt idx="7724">
                  <c:v>9784.4825000000001</c:v>
                </c:pt>
                <c:pt idx="7725">
                  <c:v>9785.738800000001</c:v>
                </c:pt>
                <c:pt idx="7726">
                  <c:v>9786.9951000000001</c:v>
                </c:pt>
                <c:pt idx="7727">
                  <c:v>9788.251400000001</c:v>
                </c:pt>
                <c:pt idx="7728">
                  <c:v>9789.5077000000001</c:v>
                </c:pt>
                <c:pt idx="7729">
                  <c:v>9790.764000000001</c:v>
                </c:pt>
                <c:pt idx="7730">
                  <c:v>9792.0203000000001</c:v>
                </c:pt>
                <c:pt idx="7731">
                  <c:v>9793.2766000000011</c:v>
                </c:pt>
                <c:pt idx="7732">
                  <c:v>9794.5329000000002</c:v>
                </c:pt>
                <c:pt idx="7733">
                  <c:v>9795.7892000000011</c:v>
                </c:pt>
                <c:pt idx="7734">
                  <c:v>9797.0455000000002</c:v>
                </c:pt>
                <c:pt idx="7735">
                  <c:v>9798.3018000000011</c:v>
                </c:pt>
                <c:pt idx="7736">
                  <c:v>9799.5581000000002</c:v>
                </c:pt>
                <c:pt idx="7737">
                  <c:v>9800.8144000000011</c:v>
                </c:pt>
                <c:pt idx="7738">
                  <c:v>9802.0707000000002</c:v>
                </c:pt>
                <c:pt idx="7739">
                  <c:v>9803.3270000000011</c:v>
                </c:pt>
                <c:pt idx="7740">
                  <c:v>9804.5833000000002</c:v>
                </c:pt>
                <c:pt idx="7741">
                  <c:v>9805.8396000000012</c:v>
                </c:pt>
                <c:pt idx="7742">
                  <c:v>9807.0959000000003</c:v>
                </c:pt>
                <c:pt idx="7743">
                  <c:v>9808.3522000000012</c:v>
                </c:pt>
                <c:pt idx="7744">
                  <c:v>9809.6085000000003</c:v>
                </c:pt>
                <c:pt idx="7745">
                  <c:v>9810.8648000000012</c:v>
                </c:pt>
                <c:pt idx="7746">
                  <c:v>9812.1211000000003</c:v>
                </c:pt>
                <c:pt idx="7747">
                  <c:v>9813.3773999999994</c:v>
                </c:pt>
                <c:pt idx="7748">
                  <c:v>9814.6337000000003</c:v>
                </c:pt>
                <c:pt idx="7749">
                  <c:v>9815.89</c:v>
                </c:pt>
                <c:pt idx="7750">
                  <c:v>9817.1463000000003</c:v>
                </c:pt>
                <c:pt idx="7751">
                  <c:v>9818.4025999999994</c:v>
                </c:pt>
                <c:pt idx="7752">
                  <c:v>9819.6589000000004</c:v>
                </c:pt>
                <c:pt idx="7753">
                  <c:v>9820.9151999999995</c:v>
                </c:pt>
                <c:pt idx="7754">
                  <c:v>9822.1715000000004</c:v>
                </c:pt>
                <c:pt idx="7755">
                  <c:v>9823.4277999999995</c:v>
                </c:pt>
                <c:pt idx="7756">
                  <c:v>9824.6841000000004</c:v>
                </c:pt>
                <c:pt idx="7757">
                  <c:v>9825.9403999999995</c:v>
                </c:pt>
                <c:pt idx="7758">
                  <c:v>9827.1967000000004</c:v>
                </c:pt>
                <c:pt idx="7759">
                  <c:v>9828.4529999999995</c:v>
                </c:pt>
                <c:pt idx="7760">
                  <c:v>9829.7093000000004</c:v>
                </c:pt>
                <c:pt idx="7761">
                  <c:v>9830.9655999999995</c:v>
                </c:pt>
                <c:pt idx="7762">
                  <c:v>9832.2219000000005</c:v>
                </c:pt>
                <c:pt idx="7763">
                  <c:v>9833.4781999999996</c:v>
                </c:pt>
                <c:pt idx="7764">
                  <c:v>9834.7345000000005</c:v>
                </c:pt>
                <c:pt idx="7765">
                  <c:v>9835.9907999999996</c:v>
                </c:pt>
                <c:pt idx="7766">
                  <c:v>9837.2471000000005</c:v>
                </c:pt>
                <c:pt idx="7767">
                  <c:v>9838.5033999999996</c:v>
                </c:pt>
                <c:pt idx="7768">
                  <c:v>9839.7597000000005</c:v>
                </c:pt>
                <c:pt idx="7769">
                  <c:v>9841.0159999999996</c:v>
                </c:pt>
                <c:pt idx="7770">
                  <c:v>9842.2723000000005</c:v>
                </c:pt>
                <c:pt idx="7771">
                  <c:v>9843.5285999999996</c:v>
                </c:pt>
                <c:pt idx="7772">
                  <c:v>9844.7849000000006</c:v>
                </c:pt>
                <c:pt idx="7773">
                  <c:v>9846.0411999999997</c:v>
                </c:pt>
                <c:pt idx="7774">
                  <c:v>9847.2975000000006</c:v>
                </c:pt>
                <c:pt idx="7775">
                  <c:v>9848.5537999999997</c:v>
                </c:pt>
                <c:pt idx="7776">
                  <c:v>9849.8101000000006</c:v>
                </c:pt>
                <c:pt idx="7777">
                  <c:v>9851.0663999999997</c:v>
                </c:pt>
                <c:pt idx="7778">
                  <c:v>9852.3227000000006</c:v>
                </c:pt>
                <c:pt idx="7779">
                  <c:v>9853.5789999999997</c:v>
                </c:pt>
                <c:pt idx="7780">
                  <c:v>9854.8353000000006</c:v>
                </c:pt>
                <c:pt idx="7781">
                  <c:v>9856.0915999999997</c:v>
                </c:pt>
                <c:pt idx="7782">
                  <c:v>9857.3479000000007</c:v>
                </c:pt>
                <c:pt idx="7783">
                  <c:v>9858.6041999999998</c:v>
                </c:pt>
                <c:pt idx="7784">
                  <c:v>9859.8605000000007</c:v>
                </c:pt>
                <c:pt idx="7785">
                  <c:v>9861.1167999999998</c:v>
                </c:pt>
                <c:pt idx="7786">
                  <c:v>9862.3731000000007</c:v>
                </c:pt>
                <c:pt idx="7787">
                  <c:v>9863.6293999999998</c:v>
                </c:pt>
                <c:pt idx="7788">
                  <c:v>9864.8857000000007</c:v>
                </c:pt>
                <c:pt idx="7789">
                  <c:v>9866.1419999999998</c:v>
                </c:pt>
                <c:pt idx="7790">
                  <c:v>9867.3983000000007</c:v>
                </c:pt>
                <c:pt idx="7791">
                  <c:v>9868.6545999999998</c:v>
                </c:pt>
                <c:pt idx="7792">
                  <c:v>9869.9109000000008</c:v>
                </c:pt>
                <c:pt idx="7793">
                  <c:v>9871.1671999999999</c:v>
                </c:pt>
                <c:pt idx="7794">
                  <c:v>9872.4235000000008</c:v>
                </c:pt>
                <c:pt idx="7795">
                  <c:v>9873.6797999999999</c:v>
                </c:pt>
                <c:pt idx="7796">
                  <c:v>9874.9361000000008</c:v>
                </c:pt>
                <c:pt idx="7797">
                  <c:v>9876.1923999999999</c:v>
                </c:pt>
                <c:pt idx="7798">
                  <c:v>9877.4487000000008</c:v>
                </c:pt>
                <c:pt idx="7799">
                  <c:v>9878.7049999999999</c:v>
                </c:pt>
                <c:pt idx="7800">
                  <c:v>9879.9613000000008</c:v>
                </c:pt>
                <c:pt idx="7801">
                  <c:v>9881.2175999999999</c:v>
                </c:pt>
                <c:pt idx="7802">
                  <c:v>9882.4739000000009</c:v>
                </c:pt>
                <c:pt idx="7803">
                  <c:v>9883.7302</c:v>
                </c:pt>
                <c:pt idx="7804">
                  <c:v>9884.9865000000009</c:v>
                </c:pt>
                <c:pt idx="7805">
                  <c:v>9886.2428</c:v>
                </c:pt>
                <c:pt idx="7806">
                  <c:v>9887.4991000000009</c:v>
                </c:pt>
                <c:pt idx="7807">
                  <c:v>9888.7554</c:v>
                </c:pt>
                <c:pt idx="7808">
                  <c:v>9890.0117000000009</c:v>
                </c:pt>
                <c:pt idx="7809">
                  <c:v>9891.268</c:v>
                </c:pt>
                <c:pt idx="7810">
                  <c:v>9892.5243000000009</c:v>
                </c:pt>
                <c:pt idx="7811">
                  <c:v>9893.7806</c:v>
                </c:pt>
                <c:pt idx="7812">
                  <c:v>9895.036900000001</c:v>
                </c:pt>
                <c:pt idx="7813">
                  <c:v>9896.2932000000001</c:v>
                </c:pt>
                <c:pt idx="7814">
                  <c:v>9897.549500000001</c:v>
                </c:pt>
                <c:pt idx="7815">
                  <c:v>9898.8058000000001</c:v>
                </c:pt>
                <c:pt idx="7816">
                  <c:v>9900.062100000001</c:v>
                </c:pt>
                <c:pt idx="7817">
                  <c:v>9901.3184000000001</c:v>
                </c:pt>
                <c:pt idx="7818">
                  <c:v>9902.574700000001</c:v>
                </c:pt>
                <c:pt idx="7819">
                  <c:v>9903.8310000000001</c:v>
                </c:pt>
                <c:pt idx="7820">
                  <c:v>9905.0873000000011</c:v>
                </c:pt>
                <c:pt idx="7821">
                  <c:v>9906.3436000000002</c:v>
                </c:pt>
                <c:pt idx="7822">
                  <c:v>9907.5999000000011</c:v>
                </c:pt>
                <c:pt idx="7823">
                  <c:v>9908.8562000000002</c:v>
                </c:pt>
                <c:pt idx="7824">
                  <c:v>9910.1125000000011</c:v>
                </c:pt>
                <c:pt idx="7825">
                  <c:v>9911.3688000000002</c:v>
                </c:pt>
                <c:pt idx="7826">
                  <c:v>9912.6251000000011</c:v>
                </c:pt>
                <c:pt idx="7827">
                  <c:v>9913.8814000000002</c:v>
                </c:pt>
                <c:pt idx="7828">
                  <c:v>9915.1377000000011</c:v>
                </c:pt>
                <c:pt idx="7829">
                  <c:v>9916.3940000000002</c:v>
                </c:pt>
                <c:pt idx="7830">
                  <c:v>9917.6503000000012</c:v>
                </c:pt>
                <c:pt idx="7831">
                  <c:v>9918.9066000000003</c:v>
                </c:pt>
                <c:pt idx="7832">
                  <c:v>9920.1629000000012</c:v>
                </c:pt>
                <c:pt idx="7833">
                  <c:v>9921.4192000000003</c:v>
                </c:pt>
                <c:pt idx="7834">
                  <c:v>9922.6755000000012</c:v>
                </c:pt>
                <c:pt idx="7835">
                  <c:v>9923.9318000000003</c:v>
                </c:pt>
                <c:pt idx="7836">
                  <c:v>9925.1880999999994</c:v>
                </c:pt>
                <c:pt idx="7837">
                  <c:v>9926.4444000000003</c:v>
                </c:pt>
                <c:pt idx="7838">
                  <c:v>9927.7006999999994</c:v>
                </c:pt>
                <c:pt idx="7839">
                  <c:v>9928.9570000000003</c:v>
                </c:pt>
                <c:pt idx="7840">
                  <c:v>9930.2132999999994</c:v>
                </c:pt>
                <c:pt idx="7841">
                  <c:v>9931.4696000000004</c:v>
                </c:pt>
                <c:pt idx="7842">
                  <c:v>9932.7258999999995</c:v>
                </c:pt>
                <c:pt idx="7843">
                  <c:v>9933.9822000000004</c:v>
                </c:pt>
                <c:pt idx="7844">
                  <c:v>9935.2384999999995</c:v>
                </c:pt>
                <c:pt idx="7845">
                  <c:v>9936.4948000000004</c:v>
                </c:pt>
                <c:pt idx="7846">
                  <c:v>9937.7510999999995</c:v>
                </c:pt>
                <c:pt idx="7847">
                  <c:v>9939.0074000000004</c:v>
                </c:pt>
                <c:pt idx="7848">
                  <c:v>9940.2636999999995</c:v>
                </c:pt>
                <c:pt idx="7849">
                  <c:v>9941.52</c:v>
                </c:pt>
                <c:pt idx="7850">
                  <c:v>9942.7762999999995</c:v>
                </c:pt>
                <c:pt idx="7851">
                  <c:v>9944.0326000000005</c:v>
                </c:pt>
                <c:pt idx="7852">
                  <c:v>9945.2888999999996</c:v>
                </c:pt>
                <c:pt idx="7853">
                  <c:v>9946.5452000000005</c:v>
                </c:pt>
                <c:pt idx="7854">
                  <c:v>9947.8014999999996</c:v>
                </c:pt>
                <c:pt idx="7855">
                  <c:v>9949.0578000000005</c:v>
                </c:pt>
                <c:pt idx="7856">
                  <c:v>9950.3140999999996</c:v>
                </c:pt>
                <c:pt idx="7857">
                  <c:v>9951.5704000000005</c:v>
                </c:pt>
                <c:pt idx="7858">
                  <c:v>9952.8266999999996</c:v>
                </c:pt>
                <c:pt idx="7859">
                  <c:v>9954.0830000000005</c:v>
                </c:pt>
                <c:pt idx="7860">
                  <c:v>9955.3392999999996</c:v>
                </c:pt>
                <c:pt idx="7861">
                  <c:v>9956.5956000000006</c:v>
                </c:pt>
                <c:pt idx="7862">
                  <c:v>9957.8518999999997</c:v>
                </c:pt>
                <c:pt idx="7863">
                  <c:v>9959.1082000000006</c:v>
                </c:pt>
                <c:pt idx="7864">
                  <c:v>9960.3644999999997</c:v>
                </c:pt>
                <c:pt idx="7865">
                  <c:v>9961.6208000000006</c:v>
                </c:pt>
                <c:pt idx="7866">
                  <c:v>9962.8770999999997</c:v>
                </c:pt>
                <c:pt idx="7867">
                  <c:v>9964.1334000000006</c:v>
                </c:pt>
                <c:pt idx="7868">
                  <c:v>9965.3896999999997</c:v>
                </c:pt>
                <c:pt idx="7869">
                  <c:v>9966.6460000000006</c:v>
                </c:pt>
                <c:pt idx="7870">
                  <c:v>9967.9022999999997</c:v>
                </c:pt>
                <c:pt idx="7871">
                  <c:v>9969.1586000000007</c:v>
                </c:pt>
                <c:pt idx="7872">
                  <c:v>9970.4148999999998</c:v>
                </c:pt>
                <c:pt idx="7873">
                  <c:v>9971.6712000000007</c:v>
                </c:pt>
                <c:pt idx="7874">
                  <c:v>9972.9274999999998</c:v>
                </c:pt>
                <c:pt idx="7875">
                  <c:v>9974.1838000000007</c:v>
                </c:pt>
                <c:pt idx="7876">
                  <c:v>9975.4400999999998</c:v>
                </c:pt>
                <c:pt idx="7877">
                  <c:v>9976.6964000000007</c:v>
                </c:pt>
                <c:pt idx="7878">
                  <c:v>9977.9526999999998</c:v>
                </c:pt>
                <c:pt idx="7879">
                  <c:v>9979.2090000000007</c:v>
                </c:pt>
                <c:pt idx="7880">
                  <c:v>9980.4652999999998</c:v>
                </c:pt>
                <c:pt idx="7881">
                  <c:v>9981.7216000000008</c:v>
                </c:pt>
                <c:pt idx="7882">
                  <c:v>9982.9778999999999</c:v>
                </c:pt>
                <c:pt idx="7883">
                  <c:v>9984.2342000000008</c:v>
                </c:pt>
                <c:pt idx="7884">
                  <c:v>9985.4904999999999</c:v>
                </c:pt>
                <c:pt idx="7885">
                  <c:v>9986.7468000000008</c:v>
                </c:pt>
                <c:pt idx="7886">
                  <c:v>9988.0030999999999</c:v>
                </c:pt>
                <c:pt idx="7887">
                  <c:v>9989.2594000000008</c:v>
                </c:pt>
                <c:pt idx="7888">
                  <c:v>9990.5156999999999</c:v>
                </c:pt>
                <c:pt idx="7889">
                  <c:v>9991.7720000000008</c:v>
                </c:pt>
                <c:pt idx="7890">
                  <c:v>9993.0282999999999</c:v>
                </c:pt>
                <c:pt idx="7891">
                  <c:v>9994.2846000000009</c:v>
                </c:pt>
                <c:pt idx="7892">
                  <c:v>9995.5409</c:v>
                </c:pt>
                <c:pt idx="7893">
                  <c:v>9996.7972000000009</c:v>
                </c:pt>
                <c:pt idx="7894">
                  <c:v>9998.0535</c:v>
                </c:pt>
                <c:pt idx="7895">
                  <c:v>9999.3098000000009</c:v>
                </c:pt>
                <c:pt idx="7896">
                  <c:v>10000.5661</c:v>
                </c:pt>
                <c:pt idx="7897">
                  <c:v>10001.822400000001</c:v>
                </c:pt>
                <c:pt idx="7898">
                  <c:v>10003.0787</c:v>
                </c:pt>
                <c:pt idx="7899">
                  <c:v>10004.335000000001</c:v>
                </c:pt>
                <c:pt idx="7900">
                  <c:v>10005.5913</c:v>
                </c:pt>
                <c:pt idx="7901">
                  <c:v>10006.847600000001</c:v>
                </c:pt>
                <c:pt idx="7902">
                  <c:v>10008.1039</c:v>
                </c:pt>
                <c:pt idx="7903">
                  <c:v>10009.360200000001</c:v>
                </c:pt>
                <c:pt idx="7904">
                  <c:v>10010.6165</c:v>
                </c:pt>
                <c:pt idx="7905">
                  <c:v>10011.872800000001</c:v>
                </c:pt>
                <c:pt idx="7906">
                  <c:v>10013.1291</c:v>
                </c:pt>
                <c:pt idx="7907">
                  <c:v>10014.385400000001</c:v>
                </c:pt>
                <c:pt idx="7908">
                  <c:v>10015.6417</c:v>
                </c:pt>
                <c:pt idx="7909">
                  <c:v>10016.898000000001</c:v>
                </c:pt>
                <c:pt idx="7910">
                  <c:v>10018.1543</c:v>
                </c:pt>
                <c:pt idx="7911">
                  <c:v>10019.410600000001</c:v>
                </c:pt>
                <c:pt idx="7912">
                  <c:v>10020.6669</c:v>
                </c:pt>
                <c:pt idx="7913">
                  <c:v>10021.923200000001</c:v>
                </c:pt>
                <c:pt idx="7914">
                  <c:v>10023.1795</c:v>
                </c:pt>
                <c:pt idx="7915">
                  <c:v>10024.435800000001</c:v>
                </c:pt>
                <c:pt idx="7916">
                  <c:v>10025.6921</c:v>
                </c:pt>
                <c:pt idx="7917">
                  <c:v>10026.948400000001</c:v>
                </c:pt>
                <c:pt idx="7918">
                  <c:v>10028.2047</c:v>
                </c:pt>
                <c:pt idx="7919">
                  <c:v>10029.461000000001</c:v>
                </c:pt>
                <c:pt idx="7920">
                  <c:v>10030.7173</c:v>
                </c:pt>
                <c:pt idx="7921">
                  <c:v>10031.973600000001</c:v>
                </c:pt>
                <c:pt idx="7922">
                  <c:v>10033.2299</c:v>
                </c:pt>
                <c:pt idx="7923">
                  <c:v>10034.486200000001</c:v>
                </c:pt>
                <c:pt idx="7924">
                  <c:v>10035.7425</c:v>
                </c:pt>
                <c:pt idx="7925">
                  <c:v>10036.998799999999</c:v>
                </c:pt>
                <c:pt idx="7926">
                  <c:v>10038.2551</c:v>
                </c:pt>
                <c:pt idx="7927">
                  <c:v>10039.511399999999</c:v>
                </c:pt>
                <c:pt idx="7928">
                  <c:v>10040.7677</c:v>
                </c:pt>
                <c:pt idx="7929">
                  <c:v>10042.023999999999</c:v>
                </c:pt>
                <c:pt idx="7930">
                  <c:v>10043.2803</c:v>
                </c:pt>
                <c:pt idx="7931">
                  <c:v>10044.536599999999</c:v>
                </c:pt>
                <c:pt idx="7932">
                  <c:v>10045.7929</c:v>
                </c:pt>
                <c:pt idx="7933">
                  <c:v>10047.049199999999</c:v>
                </c:pt>
                <c:pt idx="7934">
                  <c:v>10048.3055</c:v>
                </c:pt>
                <c:pt idx="7935">
                  <c:v>10049.561799999999</c:v>
                </c:pt>
                <c:pt idx="7936">
                  <c:v>10050.8181</c:v>
                </c:pt>
                <c:pt idx="7937">
                  <c:v>10052.0744</c:v>
                </c:pt>
                <c:pt idx="7938">
                  <c:v>10053.3307</c:v>
                </c:pt>
                <c:pt idx="7939">
                  <c:v>10054.587</c:v>
                </c:pt>
                <c:pt idx="7940">
                  <c:v>10055.8433</c:v>
                </c:pt>
                <c:pt idx="7941">
                  <c:v>10057.0996</c:v>
                </c:pt>
                <c:pt idx="7942">
                  <c:v>10058.3559</c:v>
                </c:pt>
                <c:pt idx="7943">
                  <c:v>10059.6122</c:v>
                </c:pt>
                <c:pt idx="7944">
                  <c:v>10060.8685</c:v>
                </c:pt>
                <c:pt idx="7945">
                  <c:v>10062.1248</c:v>
                </c:pt>
                <c:pt idx="7946">
                  <c:v>10063.381100000001</c:v>
                </c:pt>
                <c:pt idx="7947">
                  <c:v>10064.6374</c:v>
                </c:pt>
                <c:pt idx="7948">
                  <c:v>10065.893700000001</c:v>
                </c:pt>
                <c:pt idx="7949">
                  <c:v>10067.15</c:v>
                </c:pt>
                <c:pt idx="7950">
                  <c:v>10068.406300000001</c:v>
                </c:pt>
                <c:pt idx="7951">
                  <c:v>10069.6626</c:v>
                </c:pt>
                <c:pt idx="7952">
                  <c:v>10070.918900000001</c:v>
                </c:pt>
                <c:pt idx="7953">
                  <c:v>10072.1752</c:v>
                </c:pt>
                <c:pt idx="7954">
                  <c:v>10073.431500000001</c:v>
                </c:pt>
                <c:pt idx="7955">
                  <c:v>10074.6878</c:v>
                </c:pt>
                <c:pt idx="7956">
                  <c:v>10075.944100000001</c:v>
                </c:pt>
                <c:pt idx="7957">
                  <c:v>10077.2004</c:v>
                </c:pt>
                <c:pt idx="7958">
                  <c:v>10078.456700000001</c:v>
                </c:pt>
                <c:pt idx="7959">
                  <c:v>10079.713</c:v>
                </c:pt>
                <c:pt idx="7960">
                  <c:v>10080.969300000001</c:v>
                </c:pt>
                <c:pt idx="7961">
                  <c:v>10082.2256</c:v>
                </c:pt>
                <c:pt idx="7962">
                  <c:v>10083.481900000001</c:v>
                </c:pt>
                <c:pt idx="7963">
                  <c:v>10084.7382</c:v>
                </c:pt>
                <c:pt idx="7964">
                  <c:v>10085.994500000001</c:v>
                </c:pt>
                <c:pt idx="7965">
                  <c:v>10087.2508</c:v>
                </c:pt>
                <c:pt idx="7966">
                  <c:v>10088.507100000001</c:v>
                </c:pt>
                <c:pt idx="7967">
                  <c:v>10089.7634</c:v>
                </c:pt>
                <c:pt idx="7968">
                  <c:v>10091.019700000001</c:v>
                </c:pt>
                <c:pt idx="7969">
                  <c:v>10092.276</c:v>
                </c:pt>
                <c:pt idx="7970">
                  <c:v>10093.532300000001</c:v>
                </c:pt>
                <c:pt idx="7971">
                  <c:v>10094.7886</c:v>
                </c:pt>
                <c:pt idx="7972">
                  <c:v>10096.044900000001</c:v>
                </c:pt>
                <c:pt idx="7973">
                  <c:v>10097.3012</c:v>
                </c:pt>
                <c:pt idx="7974">
                  <c:v>10098.557500000001</c:v>
                </c:pt>
                <c:pt idx="7975">
                  <c:v>10099.8138</c:v>
                </c:pt>
                <c:pt idx="7976">
                  <c:v>10101.070100000001</c:v>
                </c:pt>
                <c:pt idx="7977">
                  <c:v>10102.3264</c:v>
                </c:pt>
                <c:pt idx="7978">
                  <c:v>10103.582700000001</c:v>
                </c:pt>
                <c:pt idx="7979">
                  <c:v>10104.839</c:v>
                </c:pt>
                <c:pt idx="7980">
                  <c:v>10106.095300000001</c:v>
                </c:pt>
                <c:pt idx="7981">
                  <c:v>10107.3516</c:v>
                </c:pt>
                <c:pt idx="7982">
                  <c:v>10108.607900000001</c:v>
                </c:pt>
                <c:pt idx="7983">
                  <c:v>10109.8642</c:v>
                </c:pt>
                <c:pt idx="7984">
                  <c:v>10111.120500000001</c:v>
                </c:pt>
                <c:pt idx="7985">
                  <c:v>10112.3768</c:v>
                </c:pt>
                <c:pt idx="7986">
                  <c:v>10113.633100000001</c:v>
                </c:pt>
                <c:pt idx="7987">
                  <c:v>10114.8894</c:v>
                </c:pt>
                <c:pt idx="7988">
                  <c:v>10116.145700000001</c:v>
                </c:pt>
                <c:pt idx="7989">
                  <c:v>10117.402</c:v>
                </c:pt>
                <c:pt idx="7990">
                  <c:v>10118.658300000001</c:v>
                </c:pt>
                <c:pt idx="7991">
                  <c:v>10119.9146</c:v>
                </c:pt>
                <c:pt idx="7992">
                  <c:v>10121.170900000001</c:v>
                </c:pt>
                <c:pt idx="7993">
                  <c:v>10122.4272</c:v>
                </c:pt>
                <c:pt idx="7994">
                  <c:v>10123.683500000001</c:v>
                </c:pt>
                <c:pt idx="7995">
                  <c:v>10124.9398</c:v>
                </c:pt>
                <c:pt idx="7996">
                  <c:v>10126.196100000001</c:v>
                </c:pt>
                <c:pt idx="7997">
                  <c:v>10127.4524</c:v>
                </c:pt>
                <c:pt idx="7998">
                  <c:v>10128.708700000001</c:v>
                </c:pt>
                <c:pt idx="7999">
                  <c:v>10129.965</c:v>
                </c:pt>
                <c:pt idx="8000">
                  <c:v>10131.221300000001</c:v>
                </c:pt>
                <c:pt idx="8001">
                  <c:v>10132.4776</c:v>
                </c:pt>
                <c:pt idx="8002">
                  <c:v>10133.733900000001</c:v>
                </c:pt>
                <c:pt idx="8003">
                  <c:v>10134.9902</c:v>
                </c:pt>
                <c:pt idx="8004">
                  <c:v>10136.246500000001</c:v>
                </c:pt>
                <c:pt idx="8005">
                  <c:v>10137.5028</c:v>
                </c:pt>
                <c:pt idx="8006">
                  <c:v>10138.759100000001</c:v>
                </c:pt>
                <c:pt idx="8007">
                  <c:v>10140.0154</c:v>
                </c:pt>
                <c:pt idx="8008">
                  <c:v>10141.271700000001</c:v>
                </c:pt>
                <c:pt idx="8009">
                  <c:v>10142.528</c:v>
                </c:pt>
                <c:pt idx="8010">
                  <c:v>10143.784300000001</c:v>
                </c:pt>
                <c:pt idx="8011">
                  <c:v>10145.0406</c:v>
                </c:pt>
                <c:pt idx="8012">
                  <c:v>10146.296900000001</c:v>
                </c:pt>
                <c:pt idx="8013">
                  <c:v>10147.5532</c:v>
                </c:pt>
                <c:pt idx="8014">
                  <c:v>10148.809499999999</c:v>
                </c:pt>
                <c:pt idx="8015">
                  <c:v>10150.0658</c:v>
                </c:pt>
                <c:pt idx="8016">
                  <c:v>10151.322099999999</c:v>
                </c:pt>
                <c:pt idx="8017">
                  <c:v>10152.5784</c:v>
                </c:pt>
                <c:pt idx="8018">
                  <c:v>10153.834699999999</c:v>
                </c:pt>
                <c:pt idx="8019">
                  <c:v>10155.091</c:v>
                </c:pt>
                <c:pt idx="8020">
                  <c:v>10156.347299999999</c:v>
                </c:pt>
                <c:pt idx="8021">
                  <c:v>10157.6036</c:v>
                </c:pt>
                <c:pt idx="8022">
                  <c:v>10158.859899999999</c:v>
                </c:pt>
                <c:pt idx="8023">
                  <c:v>10160.1162</c:v>
                </c:pt>
                <c:pt idx="8024">
                  <c:v>10161.372499999999</c:v>
                </c:pt>
                <c:pt idx="8025">
                  <c:v>10162.6288</c:v>
                </c:pt>
                <c:pt idx="8026">
                  <c:v>10163.8851</c:v>
                </c:pt>
                <c:pt idx="8027">
                  <c:v>10165.1414</c:v>
                </c:pt>
                <c:pt idx="8028">
                  <c:v>10166.3977</c:v>
                </c:pt>
                <c:pt idx="8029">
                  <c:v>10167.654</c:v>
                </c:pt>
                <c:pt idx="8030">
                  <c:v>10168.9103</c:v>
                </c:pt>
                <c:pt idx="8031">
                  <c:v>10170.1666</c:v>
                </c:pt>
                <c:pt idx="8032">
                  <c:v>10171.4229</c:v>
                </c:pt>
                <c:pt idx="8033">
                  <c:v>10172.6792</c:v>
                </c:pt>
                <c:pt idx="8034">
                  <c:v>10173.9355</c:v>
                </c:pt>
                <c:pt idx="8035">
                  <c:v>10175.191800000001</c:v>
                </c:pt>
                <c:pt idx="8036">
                  <c:v>10176.4481</c:v>
                </c:pt>
                <c:pt idx="8037">
                  <c:v>10177.704400000001</c:v>
                </c:pt>
                <c:pt idx="8038">
                  <c:v>10178.9607</c:v>
                </c:pt>
                <c:pt idx="8039">
                  <c:v>10180.217000000001</c:v>
                </c:pt>
                <c:pt idx="8040">
                  <c:v>10181.4733</c:v>
                </c:pt>
                <c:pt idx="8041">
                  <c:v>10182.729600000001</c:v>
                </c:pt>
                <c:pt idx="8042">
                  <c:v>10183.9859</c:v>
                </c:pt>
                <c:pt idx="8043">
                  <c:v>10185.242200000001</c:v>
                </c:pt>
                <c:pt idx="8044">
                  <c:v>10186.4985</c:v>
                </c:pt>
                <c:pt idx="8045">
                  <c:v>10187.754800000001</c:v>
                </c:pt>
                <c:pt idx="8046">
                  <c:v>10189.0111</c:v>
                </c:pt>
                <c:pt idx="8047">
                  <c:v>10190.267400000001</c:v>
                </c:pt>
                <c:pt idx="8048">
                  <c:v>10191.5237</c:v>
                </c:pt>
                <c:pt idx="8049">
                  <c:v>10192.780000000001</c:v>
                </c:pt>
                <c:pt idx="8050">
                  <c:v>10194.0363</c:v>
                </c:pt>
                <c:pt idx="8051">
                  <c:v>10195.292600000001</c:v>
                </c:pt>
                <c:pt idx="8052">
                  <c:v>10196.5489</c:v>
                </c:pt>
                <c:pt idx="8053">
                  <c:v>10197.805200000001</c:v>
                </c:pt>
                <c:pt idx="8054">
                  <c:v>10199.0615</c:v>
                </c:pt>
                <c:pt idx="8055">
                  <c:v>10200.317800000001</c:v>
                </c:pt>
                <c:pt idx="8056">
                  <c:v>10201.5741</c:v>
                </c:pt>
                <c:pt idx="8057">
                  <c:v>10202.830400000001</c:v>
                </c:pt>
                <c:pt idx="8058">
                  <c:v>10204.0867</c:v>
                </c:pt>
                <c:pt idx="8059">
                  <c:v>10205.343000000001</c:v>
                </c:pt>
                <c:pt idx="8060">
                  <c:v>10206.5993</c:v>
                </c:pt>
                <c:pt idx="8061">
                  <c:v>10207.855600000001</c:v>
                </c:pt>
                <c:pt idx="8062">
                  <c:v>10209.1119</c:v>
                </c:pt>
                <c:pt idx="8063">
                  <c:v>10210.368200000001</c:v>
                </c:pt>
                <c:pt idx="8064">
                  <c:v>10211.6245</c:v>
                </c:pt>
                <c:pt idx="8065">
                  <c:v>10212.880800000001</c:v>
                </c:pt>
                <c:pt idx="8066">
                  <c:v>10214.1371</c:v>
                </c:pt>
                <c:pt idx="8067">
                  <c:v>10215.393400000001</c:v>
                </c:pt>
                <c:pt idx="8068">
                  <c:v>10216.6497</c:v>
                </c:pt>
                <c:pt idx="8069">
                  <c:v>10217.906000000001</c:v>
                </c:pt>
                <c:pt idx="8070">
                  <c:v>10219.1623</c:v>
                </c:pt>
                <c:pt idx="8071">
                  <c:v>10220.418600000001</c:v>
                </c:pt>
                <c:pt idx="8072">
                  <c:v>10221.6749</c:v>
                </c:pt>
                <c:pt idx="8073">
                  <c:v>10222.931200000001</c:v>
                </c:pt>
                <c:pt idx="8074">
                  <c:v>10224.1875</c:v>
                </c:pt>
                <c:pt idx="8075">
                  <c:v>10225.443800000001</c:v>
                </c:pt>
                <c:pt idx="8076">
                  <c:v>10226.7001</c:v>
                </c:pt>
                <c:pt idx="8077">
                  <c:v>10227.956400000001</c:v>
                </c:pt>
                <c:pt idx="8078">
                  <c:v>10229.2127</c:v>
                </c:pt>
                <c:pt idx="8079">
                  <c:v>10230.469000000001</c:v>
                </c:pt>
                <c:pt idx="8080">
                  <c:v>10231.7253</c:v>
                </c:pt>
                <c:pt idx="8081">
                  <c:v>10232.981600000001</c:v>
                </c:pt>
                <c:pt idx="8082">
                  <c:v>10234.2379</c:v>
                </c:pt>
                <c:pt idx="8083">
                  <c:v>10235.494200000001</c:v>
                </c:pt>
                <c:pt idx="8084">
                  <c:v>10236.7505</c:v>
                </c:pt>
                <c:pt idx="8085">
                  <c:v>10238.006800000001</c:v>
                </c:pt>
                <c:pt idx="8086">
                  <c:v>10239.2631</c:v>
                </c:pt>
                <c:pt idx="8087">
                  <c:v>10240.519400000001</c:v>
                </c:pt>
                <c:pt idx="8088">
                  <c:v>10241.7757</c:v>
                </c:pt>
                <c:pt idx="8089">
                  <c:v>10243.032000000001</c:v>
                </c:pt>
                <c:pt idx="8090">
                  <c:v>10244.2883</c:v>
                </c:pt>
                <c:pt idx="8091">
                  <c:v>10245.544600000001</c:v>
                </c:pt>
                <c:pt idx="8092">
                  <c:v>10246.8009</c:v>
                </c:pt>
                <c:pt idx="8093">
                  <c:v>10248.057200000001</c:v>
                </c:pt>
                <c:pt idx="8094">
                  <c:v>10249.3135</c:v>
                </c:pt>
                <c:pt idx="8095">
                  <c:v>10250.569800000001</c:v>
                </c:pt>
                <c:pt idx="8096">
                  <c:v>10251.8261</c:v>
                </c:pt>
                <c:pt idx="8097">
                  <c:v>10253.082400000001</c:v>
                </c:pt>
                <c:pt idx="8098">
                  <c:v>10254.3387</c:v>
                </c:pt>
                <c:pt idx="8099">
                  <c:v>10255.595000000001</c:v>
                </c:pt>
                <c:pt idx="8100">
                  <c:v>10256.8513</c:v>
                </c:pt>
                <c:pt idx="8101">
                  <c:v>10258.107600000001</c:v>
                </c:pt>
                <c:pt idx="8102">
                  <c:v>10259.3639</c:v>
                </c:pt>
                <c:pt idx="8103">
                  <c:v>10260.620199999999</c:v>
                </c:pt>
                <c:pt idx="8104">
                  <c:v>10261.8765</c:v>
                </c:pt>
                <c:pt idx="8105">
                  <c:v>10263.132799999999</c:v>
                </c:pt>
                <c:pt idx="8106">
                  <c:v>10264.3891</c:v>
                </c:pt>
                <c:pt idx="8107">
                  <c:v>10265.645399999999</c:v>
                </c:pt>
                <c:pt idx="8108">
                  <c:v>10266.9017</c:v>
                </c:pt>
                <c:pt idx="8109">
                  <c:v>10268.157999999999</c:v>
                </c:pt>
                <c:pt idx="8110">
                  <c:v>10269.4143</c:v>
                </c:pt>
                <c:pt idx="8111">
                  <c:v>10270.670599999999</c:v>
                </c:pt>
                <c:pt idx="8112">
                  <c:v>10271.9269</c:v>
                </c:pt>
                <c:pt idx="8113">
                  <c:v>10273.183199999999</c:v>
                </c:pt>
                <c:pt idx="8114">
                  <c:v>10274.4395</c:v>
                </c:pt>
                <c:pt idx="8115">
                  <c:v>10275.6958</c:v>
                </c:pt>
                <c:pt idx="8116">
                  <c:v>10276.9521</c:v>
                </c:pt>
                <c:pt idx="8117">
                  <c:v>10278.2084</c:v>
                </c:pt>
                <c:pt idx="8118">
                  <c:v>10279.4647</c:v>
                </c:pt>
                <c:pt idx="8119">
                  <c:v>10280.721</c:v>
                </c:pt>
                <c:pt idx="8120">
                  <c:v>10281.9773</c:v>
                </c:pt>
                <c:pt idx="8121">
                  <c:v>10283.2336</c:v>
                </c:pt>
                <c:pt idx="8122">
                  <c:v>10284.4899</c:v>
                </c:pt>
                <c:pt idx="8123">
                  <c:v>10285.7462</c:v>
                </c:pt>
                <c:pt idx="8124">
                  <c:v>10287.002500000001</c:v>
                </c:pt>
                <c:pt idx="8125">
                  <c:v>10288.2588</c:v>
                </c:pt>
                <c:pt idx="8126">
                  <c:v>10289.515100000001</c:v>
                </c:pt>
                <c:pt idx="8127">
                  <c:v>10290.7714</c:v>
                </c:pt>
                <c:pt idx="8128">
                  <c:v>10292.027700000001</c:v>
                </c:pt>
                <c:pt idx="8129">
                  <c:v>10293.284</c:v>
                </c:pt>
                <c:pt idx="8130">
                  <c:v>10294.540300000001</c:v>
                </c:pt>
                <c:pt idx="8131">
                  <c:v>10295.7966</c:v>
                </c:pt>
                <c:pt idx="8132">
                  <c:v>10297.052900000001</c:v>
                </c:pt>
                <c:pt idx="8133">
                  <c:v>10298.3092</c:v>
                </c:pt>
                <c:pt idx="8134">
                  <c:v>10299.565500000001</c:v>
                </c:pt>
                <c:pt idx="8135">
                  <c:v>10300.8218</c:v>
                </c:pt>
                <c:pt idx="8136">
                  <c:v>10302.078100000001</c:v>
                </c:pt>
                <c:pt idx="8137">
                  <c:v>10303.3344</c:v>
                </c:pt>
                <c:pt idx="8138">
                  <c:v>10304.590700000001</c:v>
                </c:pt>
                <c:pt idx="8139">
                  <c:v>10305.847</c:v>
                </c:pt>
                <c:pt idx="8140">
                  <c:v>10307.103300000001</c:v>
                </c:pt>
                <c:pt idx="8141">
                  <c:v>10308.3596</c:v>
                </c:pt>
                <c:pt idx="8142">
                  <c:v>10309.615900000001</c:v>
                </c:pt>
                <c:pt idx="8143">
                  <c:v>10310.8722</c:v>
                </c:pt>
                <c:pt idx="8144">
                  <c:v>10312.128500000001</c:v>
                </c:pt>
                <c:pt idx="8145">
                  <c:v>10313.3848</c:v>
                </c:pt>
                <c:pt idx="8146">
                  <c:v>10314.641100000001</c:v>
                </c:pt>
                <c:pt idx="8147">
                  <c:v>10315.8974</c:v>
                </c:pt>
                <c:pt idx="8148">
                  <c:v>10317.153700000001</c:v>
                </c:pt>
                <c:pt idx="8149">
                  <c:v>10318.41</c:v>
                </c:pt>
                <c:pt idx="8150">
                  <c:v>10319.666300000001</c:v>
                </c:pt>
                <c:pt idx="8151">
                  <c:v>10320.9226</c:v>
                </c:pt>
                <c:pt idx="8152">
                  <c:v>10322.178900000001</c:v>
                </c:pt>
                <c:pt idx="8153">
                  <c:v>10323.4352</c:v>
                </c:pt>
                <c:pt idx="8154">
                  <c:v>10324.691500000001</c:v>
                </c:pt>
                <c:pt idx="8155">
                  <c:v>10325.9478</c:v>
                </c:pt>
                <c:pt idx="8156">
                  <c:v>10327.204100000001</c:v>
                </c:pt>
                <c:pt idx="8157">
                  <c:v>10328.4604</c:v>
                </c:pt>
                <c:pt idx="8158">
                  <c:v>10329.716700000001</c:v>
                </c:pt>
                <c:pt idx="8159">
                  <c:v>10330.973</c:v>
                </c:pt>
                <c:pt idx="8160">
                  <c:v>10332.229300000001</c:v>
                </c:pt>
                <c:pt idx="8161">
                  <c:v>10333.4856</c:v>
                </c:pt>
                <c:pt idx="8162">
                  <c:v>10334.741900000001</c:v>
                </c:pt>
                <c:pt idx="8163">
                  <c:v>10335.9982</c:v>
                </c:pt>
                <c:pt idx="8164">
                  <c:v>10337.254500000001</c:v>
                </c:pt>
                <c:pt idx="8165">
                  <c:v>10338.5108</c:v>
                </c:pt>
                <c:pt idx="8166">
                  <c:v>10339.767100000001</c:v>
                </c:pt>
                <c:pt idx="8167">
                  <c:v>10341.0234</c:v>
                </c:pt>
                <c:pt idx="8168">
                  <c:v>10342.279700000001</c:v>
                </c:pt>
                <c:pt idx="8169">
                  <c:v>10343.536</c:v>
                </c:pt>
                <c:pt idx="8170">
                  <c:v>10344.792300000001</c:v>
                </c:pt>
                <c:pt idx="8171">
                  <c:v>10346.0486</c:v>
                </c:pt>
                <c:pt idx="8172">
                  <c:v>10347.304900000001</c:v>
                </c:pt>
                <c:pt idx="8173">
                  <c:v>10348.5612</c:v>
                </c:pt>
                <c:pt idx="8174">
                  <c:v>10349.817500000001</c:v>
                </c:pt>
                <c:pt idx="8175">
                  <c:v>10351.0738</c:v>
                </c:pt>
                <c:pt idx="8176">
                  <c:v>10352.330100000001</c:v>
                </c:pt>
                <c:pt idx="8177">
                  <c:v>10353.5864</c:v>
                </c:pt>
                <c:pt idx="8178">
                  <c:v>10354.842700000001</c:v>
                </c:pt>
                <c:pt idx="8179">
                  <c:v>10356.099</c:v>
                </c:pt>
                <c:pt idx="8180">
                  <c:v>10357.355300000001</c:v>
                </c:pt>
                <c:pt idx="8181">
                  <c:v>10358.6116</c:v>
                </c:pt>
                <c:pt idx="8182">
                  <c:v>10359.867900000001</c:v>
                </c:pt>
                <c:pt idx="8183">
                  <c:v>10361.1242</c:v>
                </c:pt>
                <c:pt idx="8184">
                  <c:v>10362.380500000001</c:v>
                </c:pt>
                <c:pt idx="8185">
                  <c:v>10363.6368</c:v>
                </c:pt>
                <c:pt idx="8186">
                  <c:v>10364.893100000001</c:v>
                </c:pt>
                <c:pt idx="8187">
                  <c:v>10366.1494</c:v>
                </c:pt>
                <c:pt idx="8188">
                  <c:v>10367.405700000001</c:v>
                </c:pt>
                <c:pt idx="8189">
                  <c:v>10368.662</c:v>
                </c:pt>
                <c:pt idx="8190">
                  <c:v>10369.918300000001</c:v>
                </c:pt>
              </c:numCache>
            </c:numRef>
          </c:xVal>
          <c:yVal>
            <c:numRef>
              <c:f>'Голый УКПН'!$C$8:$C$8198</c:f>
              <c:numCache>
                <c:formatCode>General</c:formatCode>
                <c:ptCount val="81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1</c:v>
                </c:pt>
                <c:pt idx="140">
                  <c:v>0</c:v>
                </c:pt>
                <c:pt idx="141">
                  <c:v>0</c:v>
                </c:pt>
                <c:pt idx="142">
                  <c:v>1</c:v>
                </c:pt>
                <c:pt idx="143">
                  <c:v>0</c:v>
                </c:pt>
                <c:pt idx="144">
                  <c:v>4</c:v>
                </c:pt>
                <c:pt idx="145">
                  <c:v>1</c:v>
                </c:pt>
                <c:pt idx="146">
                  <c:v>2</c:v>
                </c:pt>
                <c:pt idx="147">
                  <c:v>2</c:v>
                </c:pt>
                <c:pt idx="148">
                  <c:v>6</c:v>
                </c:pt>
                <c:pt idx="149">
                  <c:v>7</c:v>
                </c:pt>
                <c:pt idx="150">
                  <c:v>12</c:v>
                </c:pt>
                <c:pt idx="151">
                  <c:v>39</c:v>
                </c:pt>
                <c:pt idx="152">
                  <c:v>49</c:v>
                </c:pt>
                <c:pt idx="153">
                  <c:v>112</c:v>
                </c:pt>
                <c:pt idx="154">
                  <c:v>181</c:v>
                </c:pt>
                <c:pt idx="155">
                  <c:v>331</c:v>
                </c:pt>
                <c:pt idx="156">
                  <c:v>589</c:v>
                </c:pt>
                <c:pt idx="157">
                  <c:v>926</c:v>
                </c:pt>
                <c:pt idx="158">
                  <c:v>1344</c:v>
                </c:pt>
                <c:pt idx="159">
                  <c:v>1989</c:v>
                </c:pt>
                <c:pt idx="160">
                  <c:v>2752</c:v>
                </c:pt>
                <c:pt idx="161">
                  <c:v>3672</c:v>
                </c:pt>
                <c:pt idx="162">
                  <c:v>4530</c:v>
                </c:pt>
                <c:pt idx="163">
                  <c:v>5852</c:v>
                </c:pt>
                <c:pt idx="164">
                  <c:v>7558</c:v>
                </c:pt>
                <c:pt idx="165">
                  <c:v>10902</c:v>
                </c:pt>
                <c:pt idx="166">
                  <c:v>16332</c:v>
                </c:pt>
                <c:pt idx="167">
                  <c:v>25613</c:v>
                </c:pt>
                <c:pt idx="168">
                  <c:v>41783</c:v>
                </c:pt>
                <c:pt idx="169">
                  <c:v>67845</c:v>
                </c:pt>
                <c:pt idx="170">
                  <c:v>109006</c:v>
                </c:pt>
                <c:pt idx="171">
                  <c:v>171437</c:v>
                </c:pt>
                <c:pt idx="172">
                  <c:v>259074</c:v>
                </c:pt>
                <c:pt idx="173">
                  <c:v>373541</c:v>
                </c:pt>
                <c:pt idx="174">
                  <c:v>510987</c:v>
                </c:pt>
                <c:pt idx="175">
                  <c:v>656469</c:v>
                </c:pt>
                <c:pt idx="176">
                  <c:v>808970</c:v>
                </c:pt>
                <c:pt idx="177">
                  <c:v>954330</c:v>
                </c:pt>
                <c:pt idx="178">
                  <c:v>1093717</c:v>
                </c:pt>
                <c:pt idx="179">
                  <c:v>1223891</c:v>
                </c:pt>
                <c:pt idx="180">
                  <c:v>1345368</c:v>
                </c:pt>
                <c:pt idx="181">
                  <c:v>1456677</c:v>
                </c:pt>
                <c:pt idx="182">
                  <c:v>1560944</c:v>
                </c:pt>
                <c:pt idx="183">
                  <c:v>1660868</c:v>
                </c:pt>
                <c:pt idx="184">
                  <c:v>1749144</c:v>
                </c:pt>
                <c:pt idx="185">
                  <c:v>1832117</c:v>
                </c:pt>
                <c:pt idx="186">
                  <c:v>1907987</c:v>
                </c:pt>
                <c:pt idx="187">
                  <c:v>1982128</c:v>
                </c:pt>
                <c:pt idx="188">
                  <c:v>2045817</c:v>
                </c:pt>
                <c:pt idx="189">
                  <c:v>2108819</c:v>
                </c:pt>
                <c:pt idx="190">
                  <c:v>2162008</c:v>
                </c:pt>
                <c:pt idx="191">
                  <c:v>2212594</c:v>
                </c:pt>
                <c:pt idx="192">
                  <c:v>2257895</c:v>
                </c:pt>
                <c:pt idx="193">
                  <c:v>2299195</c:v>
                </c:pt>
                <c:pt idx="194">
                  <c:v>2335232</c:v>
                </c:pt>
                <c:pt idx="195">
                  <c:v>2369438</c:v>
                </c:pt>
                <c:pt idx="196">
                  <c:v>2398225</c:v>
                </c:pt>
                <c:pt idx="197">
                  <c:v>2430830</c:v>
                </c:pt>
                <c:pt idx="198">
                  <c:v>2451704</c:v>
                </c:pt>
                <c:pt idx="199">
                  <c:v>2480133</c:v>
                </c:pt>
                <c:pt idx="200">
                  <c:v>2497201</c:v>
                </c:pt>
                <c:pt idx="201">
                  <c:v>2505862</c:v>
                </c:pt>
                <c:pt idx="202">
                  <c:v>2523066</c:v>
                </c:pt>
                <c:pt idx="203">
                  <c:v>2541378</c:v>
                </c:pt>
                <c:pt idx="204">
                  <c:v>2557677</c:v>
                </c:pt>
                <c:pt idx="205">
                  <c:v>2564173</c:v>
                </c:pt>
                <c:pt idx="206">
                  <c:v>2580515</c:v>
                </c:pt>
                <c:pt idx="207">
                  <c:v>2581993</c:v>
                </c:pt>
                <c:pt idx="208">
                  <c:v>2596334</c:v>
                </c:pt>
                <c:pt idx="209">
                  <c:v>2611475</c:v>
                </c:pt>
                <c:pt idx="210">
                  <c:v>2619732</c:v>
                </c:pt>
                <c:pt idx="211">
                  <c:v>2623829</c:v>
                </c:pt>
                <c:pt idx="212">
                  <c:v>2628010</c:v>
                </c:pt>
                <c:pt idx="213">
                  <c:v>2632428</c:v>
                </c:pt>
                <c:pt idx="214">
                  <c:v>2629271</c:v>
                </c:pt>
                <c:pt idx="215">
                  <c:v>2635560</c:v>
                </c:pt>
                <c:pt idx="216">
                  <c:v>2632897</c:v>
                </c:pt>
                <c:pt idx="217">
                  <c:v>2623315</c:v>
                </c:pt>
                <c:pt idx="218">
                  <c:v>2619676</c:v>
                </c:pt>
                <c:pt idx="219">
                  <c:v>2618128</c:v>
                </c:pt>
                <c:pt idx="220">
                  <c:v>2616557</c:v>
                </c:pt>
                <c:pt idx="221">
                  <c:v>2614102</c:v>
                </c:pt>
                <c:pt idx="222">
                  <c:v>2613011</c:v>
                </c:pt>
                <c:pt idx="223">
                  <c:v>2604603</c:v>
                </c:pt>
                <c:pt idx="224">
                  <c:v>2604721</c:v>
                </c:pt>
                <c:pt idx="225">
                  <c:v>2609095</c:v>
                </c:pt>
                <c:pt idx="226">
                  <c:v>2609488</c:v>
                </c:pt>
                <c:pt idx="227">
                  <c:v>2602284</c:v>
                </c:pt>
                <c:pt idx="228">
                  <c:v>2600187</c:v>
                </c:pt>
                <c:pt idx="229">
                  <c:v>2594608</c:v>
                </c:pt>
                <c:pt idx="230">
                  <c:v>2593502</c:v>
                </c:pt>
                <c:pt idx="231">
                  <c:v>2587876</c:v>
                </c:pt>
                <c:pt idx="232">
                  <c:v>2580770</c:v>
                </c:pt>
                <c:pt idx="233">
                  <c:v>2568697</c:v>
                </c:pt>
                <c:pt idx="234">
                  <c:v>2566128</c:v>
                </c:pt>
                <c:pt idx="235">
                  <c:v>2566959</c:v>
                </c:pt>
                <c:pt idx="236">
                  <c:v>2557822</c:v>
                </c:pt>
                <c:pt idx="237">
                  <c:v>2557939</c:v>
                </c:pt>
                <c:pt idx="238">
                  <c:v>2551257</c:v>
                </c:pt>
                <c:pt idx="239">
                  <c:v>2547058</c:v>
                </c:pt>
                <c:pt idx="240">
                  <c:v>2546387</c:v>
                </c:pt>
                <c:pt idx="241">
                  <c:v>2557239</c:v>
                </c:pt>
                <c:pt idx="242">
                  <c:v>2556699</c:v>
                </c:pt>
                <c:pt idx="243">
                  <c:v>2550000</c:v>
                </c:pt>
                <c:pt idx="244">
                  <c:v>2548948</c:v>
                </c:pt>
                <c:pt idx="245">
                  <c:v>2546281</c:v>
                </c:pt>
                <c:pt idx="246">
                  <c:v>2548469</c:v>
                </c:pt>
                <c:pt idx="247">
                  <c:v>2542831</c:v>
                </c:pt>
                <c:pt idx="248">
                  <c:v>2541587</c:v>
                </c:pt>
                <c:pt idx="249">
                  <c:v>2536149</c:v>
                </c:pt>
                <c:pt idx="250">
                  <c:v>2535768</c:v>
                </c:pt>
                <c:pt idx="251">
                  <c:v>2534695</c:v>
                </c:pt>
                <c:pt idx="252">
                  <c:v>2534631</c:v>
                </c:pt>
                <c:pt idx="253">
                  <c:v>2529340</c:v>
                </c:pt>
                <c:pt idx="254">
                  <c:v>2530696</c:v>
                </c:pt>
                <c:pt idx="255">
                  <c:v>2526244</c:v>
                </c:pt>
                <c:pt idx="256">
                  <c:v>2527917</c:v>
                </c:pt>
                <c:pt idx="257">
                  <c:v>2525852</c:v>
                </c:pt>
                <c:pt idx="258">
                  <c:v>2528793</c:v>
                </c:pt>
                <c:pt idx="259">
                  <c:v>2525519</c:v>
                </c:pt>
                <c:pt idx="260">
                  <c:v>2524300</c:v>
                </c:pt>
                <c:pt idx="261">
                  <c:v>2521016</c:v>
                </c:pt>
                <c:pt idx="262">
                  <c:v>2517851</c:v>
                </c:pt>
                <c:pt idx="263">
                  <c:v>2518912</c:v>
                </c:pt>
                <c:pt idx="264">
                  <c:v>2512210</c:v>
                </c:pt>
                <c:pt idx="265">
                  <c:v>2500628</c:v>
                </c:pt>
                <c:pt idx="266">
                  <c:v>2496205</c:v>
                </c:pt>
                <c:pt idx="267">
                  <c:v>2495095</c:v>
                </c:pt>
                <c:pt idx="268">
                  <c:v>2493788</c:v>
                </c:pt>
                <c:pt idx="269">
                  <c:v>2488318</c:v>
                </c:pt>
                <c:pt idx="270">
                  <c:v>2486509</c:v>
                </c:pt>
                <c:pt idx="271">
                  <c:v>2482780</c:v>
                </c:pt>
                <c:pt idx="272">
                  <c:v>2482239</c:v>
                </c:pt>
                <c:pt idx="273">
                  <c:v>2492037</c:v>
                </c:pt>
                <c:pt idx="274">
                  <c:v>2489506</c:v>
                </c:pt>
                <c:pt idx="275">
                  <c:v>2484409</c:v>
                </c:pt>
                <c:pt idx="276">
                  <c:v>2486048</c:v>
                </c:pt>
                <c:pt idx="277">
                  <c:v>2481542</c:v>
                </c:pt>
                <c:pt idx="278">
                  <c:v>2479504</c:v>
                </c:pt>
                <c:pt idx="279">
                  <c:v>2475370</c:v>
                </c:pt>
                <c:pt idx="280">
                  <c:v>2474837</c:v>
                </c:pt>
                <c:pt idx="281">
                  <c:v>2454738</c:v>
                </c:pt>
                <c:pt idx="282">
                  <c:v>2452306</c:v>
                </c:pt>
                <c:pt idx="283">
                  <c:v>2452410</c:v>
                </c:pt>
                <c:pt idx="284">
                  <c:v>2447630</c:v>
                </c:pt>
                <c:pt idx="285">
                  <c:v>2449893</c:v>
                </c:pt>
                <c:pt idx="286">
                  <c:v>2441809</c:v>
                </c:pt>
                <c:pt idx="287">
                  <c:v>2442816</c:v>
                </c:pt>
                <c:pt idx="288">
                  <c:v>2433967</c:v>
                </c:pt>
                <c:pt idx="289">
                  <c:v>2446748</c:v>
                </c:pt>
                <c:pt idx="290">
                  <c:v>2443066</c:v>
                </c:pt>
                <c:pt idx="291">
                  <c:v>2442350</c:v>
                </c:pt>
                <c:pt idx="292">
                  <c:v>2435204</c:v>
                </c:pt>
                <c:pt idx="293">
                  <c:v>2427759</c:v>
                </c:pt>
                <c:pt idx="294">
                  <c:v>2423400</c:v>
                </c:pt>
                <c:pt idx="295">
                  <c:v>2412119</c:v>
                </c:pt>
                <c:pt idx="296">
                  <c:v>2411641</c:v>
                </c:pt>
                <c:pt idx="297">
                  <c:v>2392673</c:v>
                </c:pt>
                <c:pt idx="298">
                  <c:v>2394621</c:v>
                </c:pt>
                <c:pt idx="299">
                  <c:v>2386678</c:v>
                </c:pt>
                <c:pt idx="300">
                  <c:v>2384941</c:v>
                </c:pt>
                <c:pt idx="301">
                  <c:v>2379917</c:v>
                </c:pt>
                <c:pt idx="302">
                  <c:v>2381755</c:v>
                </c:pt>
                <c:pt idx="303">
                  <c:v>2383596</c:v>
                </c:pt>
                <c:pt idx="304">
                  <c:v>2380765</c:v>
                </c:pt>
                <c:pt idx="305">
                  <c:v>2400186</c:v>
                </c:pt>
                <c:pt idx="306">
                  <c:v>2407710</c:v>
                </c:pt>
                <c:pt idx="307">
                  <c:v>2415931</c:v>
                </c:pt>
                <c:pt idx="308">
                  <c:v>2420297</c:v>
                </c:pt>
                <c:pt idx="309">
                  <c:v>2441673</c:v>
                </c:pt>
                <c:pt idx="310">
                  <c:v>2449130</c:v>
                </c:pt>
                <c:pt idx="311">
                  <c:v>2472328</c:v>
                </c:pt>
                <c:pt idx="312">
                  <c:v>2489125</c:v>
                </c:pt>
                <c:pt idx="313">
                  <c:v>2511161</c:v>
                </c:pt>
                <c:pt idx="314">
                  <c:v>2535348</c:v>
                </c:pt>
                <c:pt idx="315">
                  <c:v>2561454</c:v>
                </c:pt>
                <c:pt idx="316">
                  <c:v>2591518</c:v>
                </c:pt>
                <c:pt idx="317">
                  <c:v>2623077</c:v>
                </c:pt>
                <c:pt idx="318">
                  <c:v>2660975</c:v>
                </c:pt>
                <c:pt idx="319">
                  <c:v>2698913</c:v>
                </c:pt>
                <c:pt idx="320">
                  <c:v>2739557</c:v>
                </c:pt>
                <c:pt idx="321">
                  <c:v>2788956</c:v>
                </c:pt>
                <c:pt idx="322">
                  <c:v>2831119</c:v>
                </c:pt>
                <c:pt idx="323">
                  <c:v>2879325</c:v>
                </c:pt>
                <c:pt idx="324">
                  <c:v>2930318</c:v>
                </c:pt>
                <c:pt idx="325">
                  <c:v>2976579</c:v>
                </c:pt>
                <c:pt idx="326">
                  <c:v>3035628</c:v>
                </c:pt>
                <c:pt idx="327">
                  <c:v>3089544</c:v>
                </c:pt>
                <c:pt idx="328">
                  <c:v>3146869</c:v>
                </c:pt>
                <c:pt idx="329">
                  <c:v>3186232</c:v>
                </c:pt>
                <c:pt idx="330">
                  <c:v>3251142</c:v>
                </c:pt>
                <c:pt idx="331">
                  <c:v>3313195</c:v>
                </c:pt>
                <c:pt idx="332">
                  <c:v>3377297</c:v>
                </c:pt>
                <c:pt idx="333">
                  <c:v>3438278</c:v>
                </c:pt>
                <c:pt idx="334">
                  <c:v>3501070</c:v>
                </c:pt>
                <c:pt idx="335">
                  <c:v>3575300</c:v>
                </c:pt>
                <c:pt idx="336">
                  <c:v>3636669</c:v>
                </c:pt>
                <c:pt idx="337">
                  <c:v>3726824</c:v>
                </c:pt>
                <c:pt idx="338">
                  <c:v>3793862</c:v>
                </c:pt>
                <c:pt idx="339">
                  <c:v>3868902</c:v>
                </c:pt>
                <c:pt idx="340">
                  <c:v>3931149</c:v>
                </c:pt>
                <c:pt idx="341">
                  <c:v>4009536</c:v>
                </c:pt>
                <c:pt idx="342">
                  <c:v>4072919</c:v>
                </c:pt>
                <c:pt idx="343">
                  <c:v>4141834</c:v>
                </c:pt>
                <c:pt idx="344">
                  <c:v>4214840</c:v>
                </c:pt>
                <c:pt idx="345">
                  <c:v>4266010</c:v>
                </c:pt>
                <c:pt idx="346">
                  <c:v>4326085</c:v>
                </c:pt>
                <c:pt idx="347">
                  <c:v>4384067</c:v>
                </c:pt>
                <c:pt idx="348">
                  <c:v>4451978</c:v>
                </c:pt>
                <c:pt idx="349">
                  <c:v>4503163</c:v>
                </c:pt>
                <c:pt idx="350">
                  <c:v>4563671</c:v>
                </c:pt>
                <c:pt idx="351">
                  <c:v>4612794</c:v>
                </c:pt>
                <c:pt idx="352">
                  <c:v>4658658</c:v>
                </c:pt>
                <c:pt idx="353">
                  <c:v>4716125</c:v>
                </c:pt>
                <c:pt idx="354">
                  <c:v>4751845</c:v>
                </c:pt>
                <c:pt idx="355">
                  <c:v>4782011</c:v>
                </c:pt>
                <c:pt idx="356">
                  <c:v>4796379</c:v>
                </c:pt>
                <c:pt idx="357">
                  <c:v>4819433</c:v>
                </c:pt>
                <c:pt idx="358">
                  <c:v>4816394</c:v>
                </c:pt>
                <c:pt idx="359">
                  <c:v>4819567</c:v>
                </c:pt>
                <c:pt idx="360">
                  <c:v>4798299</c:v>
                </c:pt>
                <c:pt idx="361">
                  <c:v>4758306</c:v>
                </c:pt>
                <c:pt idx="362">
                  <c:v>4718481</c:v>
                </c:pt>
                <c:pt idx="363">
                  <c:v>4673278</c:v>
                </c:pt>
                <c:pt idx="364">
                  <c:v>4619910</c:v>
                </c:pt>
                <c:pt idx="365">
                  <c:v>4555957</c:v>
                </c:pt>
                <c:pt idx="366">
                  <c:v>4488961</c:v>
                </c:pt>
                <c:pt idx="367">
                  <c:v>4406072</c:v>
                </c:pt>
                <c:pt idx="368">
                  <c:v>4323387</c:v>
                </c:pt>
                <c:pt idx="369">
                  <c:v>4238398</c:v>
                </c:pt>
                <c:pt idx="370">
                  <c:v>4144763</c:v>
                </c:pt>
                <c:pt idx="371">
                  <c:v>4028471</c:v>
                </c:pt>
                <c:pt idx="372">
                  <c:v>3920951</c:v>
                </c:pt>
                <c:pt idx="373">
                  <c:v>3801429</c:v>
                </c:pt>
                <c:pt idx="374">
                  <c:v>3687000</c:v>
                </c:pt>
                <c:pt idx="375">
                  <c:v>3570545</c:v>
                </c:pt>
                <c:pt idx="376">
                  <c:v>3447124</c:v>
                </c:pt>
                <c:pt idx="377">
                  <c:v>3335682</c:v>
                </c:pt>
                <c:pt idx="378">
                  <c:v>3218952</c:v>
                </c:pt>
                <c:pt idx="379">
                  <c:v>3110806</c:v>
                </c:pt>
                <c:pt idx="380">
                  <c:v>3001900</c:v>
                </c:pt>
                <c:pt idx="381">
                  <c:v>2898607</c:v>
                </c:pt>
                <c:pt idx="382">
                  <c:v>2797403</c:v>
                </c:pt>
                <c:pt idx="383">
                  <c:v>2709882</c:v>
                </c:pt>
                <c:pt idx="384">
                  <c:v>2623383</c:v>
                </c:pt>
                <c:pt idx="385">
                  <c:v>2543942</c:v>
                </c:pt>
                <c:pt idx="386">
                  <c:v>2465575</c:v>
                </c:pt>
                <c:pt idx="387">
                  <c:v>2400672</c:v>
                </c:pt>
                <c:pt idx="388">
                  <c:v>2330927</c:v>
                </c:pt>
                <c:pt idx="389">
                  <c:v>2276120</c:v>
                </c:pt>
                <c:pt idx="390">
                  <c:v>2214914</c:v>
                </c:pt>
                <c:pt idx="391">
                  <c:v>2166233</c:v>
                </c:pt>
                <c:pt idx="392">
                  <c:v>2115642</c:v>
                </c:pt>
                <c:pt idx="393">
                  <c:v>2059071</c:v>
                </c:pt>
                <c:pt idx="394">
                  <c:v>2016294</c:v>
                </c:pt>
                <c:pt idx="395">
                  <c:v>1972272</c:v>
                </c:pt>
                <c:pt idx="396">
                  <c:v>1938857</c:v>
                </c:pt>
                <c:pt idx="397">
                  <c:v>1896991</c:v>
                </c:pt>
                <c:pt idx="398">
                  <c:v>1864262</c:v>
                </c:pt>
                <c:pt idx="399">
                  <c:v>1829126</c:v>
                </c:pt>
                <c:pt idx="400">
                  <c:v>1796925</c:v>
                </c:pt>
                <c:pt idx="401">
                  <c:v>1769598</c:v>
                </c:pt>
                <c:pt idx="402">
                  <c:v>1740534</c:v>
                </c:pt>
                <c:pt idx="403">
                  <c:v>1709832</c:v>
                </c:pt>
                <c:pt idx="404">
                  <c:v>1675908</c:v>
                </c:pt>
                <c:pt idx="405">
                  <c:v>1649803</c:v>
                </c:pt>
                <c:pt idx="406">
                  <c:v>1619732</c:v>
                </c:pt>
                <c:pt idx="407">
                  <c:v>1597002</c:v>
                </c:pt>
                <c:pt idx="408">
                  <c:v>1571021</c:v>
                </c:pt>
                <c:pt idx="409">
                  <c:v>1544491</c:v>
                </c:pt>
                <c:pt idx="410">
                  <c:v>1520410</c:v>
                </c:pt>
                <c:pt idx="411">
                  <c:v>1500386</c:v>
                </c:pt>
                <c:pt idx="412">
                  <c:v>1481531</c:v>
                </c:pt>
                <c:pt idx="413">
                  <c:v>1461359</c:v>
                </c:pt>
                <c:pt idx="414">
                  <c:v>1446331</c:v>
                </c:pt>
                <c:pt idx="415">
                  <c:v>1428545</c:v>
                </c:pt>
                <c:pt idx="416">
                  <c:v>1417671</c:v>
                </c:pt>
                <c:pt idx="417">
                  <c:v>1408798</c:v>
                </c:pt>
                <c:pt idx="418">
                  <c:v>1399982</c:v>
                </c:pt>
                <c:pt idx="419">
                  <c:v>1387679</c:v>
                </c:pt>
                <c:pt idx="420">
                  <c:v>1377556</c:v>
                </c:pt>
                <c:pt idx="421">
                  <c:v>1372636</c:v>
                </c:pt>
                <c:pt idx="422">
                  <c:v>1364509</c:v>
                </c:pt>
                <c:pt idx="423">
                  <c:v>1358837</c:v>
                </c:pt>
                <c:pt idx="424">
                  <c:v>1351298</c:v>
                </c:pt>
                <c:pt idx="425">
                  <c:v>1341852</c:v>
                </c:pt>
                <c:pt idx="426">
                  <c:v>1333749</c:v>
                </c:pt>
                <c:pt idx="427">
                  <c:v>1332603</c:v>
                </c:pt>
                <c:pt idx="428">
                  <c:v>1327353</c:v>
                </c:pt>
                <c:pt idx="429">
                  <c:v>1322592</c:v>
                </c:pt>
                <c:pt idx="430">
                  <c:v>1319118</c:v>
                </c:pt>
                <c:pt idx="431">
                  <c:v>1317233</c:v>
                </c:pt>
                <c:pt idx="432">
                  <c:v>1312458</c:v>
                </c:pt>
                <c:pt idx="433">
                  <c:v>1312845</c:v>
                </c:pt>
                <c:pt idx="434">
                  <c:v>1309142</c:v>
                </c:pt>
                <c:pt idx="435">
                  <c:v>1300919</c:v>
                </c:pt>
                <c:pt idx="436">
                  <c:v>1299853</c:v>
                </c:pt>
                <c:pt idx="437">
                  <c:v>1294235</c:v>
                </c:pt>
                <c:pt idx="438">
                  <c:v>1291772</c:v>
                </c:pt>
                <c:pt idx="439">
                  <c:v>1284898</c:v>
                </c:pt>
                <c:pt idx="440">
                  <c:v>1280050</c:v>
                </c:pt>
                <c:pt idx="441">
                  <c:v>1273505</c:v>
                </c:pt>
                <c:pt idx="442">
                  <c:v>1268610</c:v>
                </c:pt>
                <c:pt idx="443">
                  <c:v>1263026</c:v>
                </c:pt>
                <c:pt idx="444">
                  <c:v>1259182</c:v>
                </c:pt>
                <c:pt idx="445">
                  <c:v>1253201</c:v>
                </c:pt>
                <c:pt idx="446">
                  <c:v>1248764</c:v>
                </c:pt>
                <c:pt idx="447">
                  <c:v>1242644</c:v>
                </c:pt>
                <c:pt idx="448">
                  <c:v>1238315</c:v>
                </c:pt>
                <c:pt idx="449">
                  <c:v>1234008</c:v>
                </c:pt>
                <c:pt idx="450">
                  <c:v>1228799</c:v>
                </c:pt>
                <c:pt idx="451">
                  <c:v>1224981</c:v>
                </c:pt>
                <c:pt idx="452">
                  <c:v>1219919</c:v>
                </c:pt>
                <c:pt idx="453">
                  <c:v>1219911</c:v>
                </c:pt>
                <c:pt idx="454">
                  <c:v>1212984</c:v>
                </c:pt>
                <c:pt idx="455">
                  <c:v>1210587</c:v>
                </c:pt>
                <c:pt idx="456">
                  <c:v>1207283</c:v>
                </c:pt>
                <c:pt idx="457">
                  <c:v>1198451</c:v>
                </c:pt>
                <c:pt idx="458">
                  <c:v>1196545</c:v>
                </c:pt>
                <c:pt idx="459">
                  <c:v>1193080</c:v>
                </c:pt>
                <c:pt idx="460">
                  <c:v>1189453</c:v>
                </c:pt>
                <c:pt idx="461">
                  <c:v>1187567</c:v>
                </c:pt>
                <c:pt idx="462">
                  <c:v>1189159</c:v>
                </c:pt>
                <c:pt idx="463">
                  <c:v>1184623</c:v>
                </c:pt>
                <c:pt idx="464">
                  <c:v>1185093</c:v>
                </c:pt>
                <c:pt idx="465">
                  <c:v>1188460</c:v>
                </c:pt>
                <c:pt idx="466">
                  <c:v>1190350</c:v>
                </c:pt>
                <c:pt idx="467">
                  <c:v>1184869</c:v>
                </c:pt>
                <c:pt idx="468">
                  <c:v>1185820</c:v>
                </c:pt>
                <c:pt idx="469">
                  <c:v>1185609</c:v>
                </c:pt>
                <c:pt idx="470">
                  <c:v>1187591</c:v>
                </c:pt>
                <c:pt idx="471">
                  <c:v>1187012</c:v>
                </c:pt>
                <c:pt idx="472">
                  <c:v>1184563</c:v>
                </c:pt>
                <c:pt idx="473">
                  <c:v>1179135</c:v>
                </c:pt>
                <c:pt idx="474">
                  <c:v>1178717</c:v>
                </c:pt>
                <c:pt idx="475">
                  <c:v>1179962</c:v>
                </c:pt>
                <c:pt idx="476">
                  <c:v>1178670</c:v>
                </c:pt>
                <c:pt idx="477">
                  <c:v>1181493</c:v>
                </c:pt>
                <c:pt idx="478">
                  <c:v>1176239</c:v>
                </c:pt>
                <c:pt idx="479">
                  <c:v>1176709</c:v>
                </c:pt>
                <c:pt idx="480">
                  <c:v>1176530</c:v>
                </c:pt>
                <c:pt idx="481">
                  <c:v>1182207</c:v>
                </c:pt>
                <c:pt idx="482">
                  <c:v>1182942</c:v>
                </c:pt>
                <c:pt idx="483">
                  <c:v>1180052</c:v>
                </c:pt>
                <c:pt idx="484">
                  <c:v>1179770</c:v>
                </c:pt>
                <c:pt idx="485">
                  <c:v>1176156</c:v>
                </c:pt>
                <c:pt idx="486">
                  <c:v>1175979</c:v>
                </c:pt>
                <c:pt idx="487">
                  <c:v>1173426</c:v>
                </c:pt>
                <c:pt idx="488">
                  <c:v>1171926</c:v>
                </c:pt>
                <c:pt idx="489">
                  <c:v>1163623</c:v>
                </c:pt>
                <c:pt idx="490">
                  <c:v>1161057</c:v>
                </c:pt>
                <c:pt idx="491">
                  <c:v>1158075</c:v>
                </c:pt>
                <c:pt idx="492">
                  <c:v>1154818</c:v>
                </c:pt>
                <c:pt idx="493">
                  <c:v>1155628</c:v>
                </c:pt>
                <c:pt idx="494">
                  <c:v>1149819</c:v>
                </c:pt>
                <c:pt idx="495">
                  <c:v>1149043</c:v>
                </c:pt>
                <c:pt idx="496">
                  <c:v>1147116</c:v>
                </c:pt>
                <c:pt idx="497">
                  <c:v>1149010</c:v>
                </c:pt>
                <c:pt idx="498">
                  <c:v>1144412</c:v>
                </c:pt>
                <c:pt idx="499">
                  <c:v>1143425</c:v>
                </c:pt>
                <c:pt idx="500">
                  <c:v>1138315</c:v>
                </c:pt>
                <c:pt idx="501">
                  <c:v>1135579</c:v>
                </c:pt>
                <c:pt idx="502">
                  <c:v>1131212</c:v>
                </c:pt>
                <c:pt idx="503">
                  <c:v>1126057</c:v>
                </c:pt>
                <c:pt idx="504">
                  <c:v>1125457</c:v>
                </c:pt>
                <c:pt idx="505">
                  <c:v>1120733</c:v>
                </c:pt>
                <c:pt idx="506">
                  <c:v>1116899</c:v>
                </c:pt>
                <c:pt idx="507">
                  <c:v>1113392</c:v>
                </c:pt>
                <c:pt idx="508">
                  <c:v>1109249</c:v>
                </c:pt>
                <c:pt idx="509">
                  <c:v>1106793</c:v>
                </c:pt>
                <c:pt idx="510">
                  <c:v>1104388</c:v>
                </c:pt>
                <c:pt idx="511">
                  <c:v>1099164</c:v>
                </c:pt>
                <c:pt idx="512">
                  <c:v>1096121</c:v>
                </c:pt>
                <c:pt idx="513">
                  <c:v>1094655</c:v>
                </c:pt>
                <c:pt idx="514">
                  <c:v>1092257</c:v>
                </c:pt>
                <c:pt idx="515">
                  <c:v>1086885</c:v>
                </c:pt>
                <c:pt idx="516">
                  <c:v>1084550</c:v>
                </c:pt>
                <c:pt idx="517">
                  <c:v>1083585</c:v>
                </c:pt>
                <c:pt idx="518">
                  <c:v>1080383</c:v>
                </c:pt>
                <c:pt idx="519">
                  <c:v>1077427</c:v>
                </c:pt>
                <c:pt idx="520">
                  <c:v>1072795</c:v>
                </c:pt>
                <c:pt idx="521">
                  <c:v>1067024</c:v>
                </c:pt>
                <c:pt idx="522">
                  <c:v>1061785</c:v>
                </c:pt>
                <c:pt idx="523">
                  <c:v>1061365</c:v>
                </c:pt>
                <c:pt idx="524">
                  <c:v>1056703</c:v>
                </c:pt>
                <c:pt idx="525">
                  <c:v>1054252</c:v>
                </c:pt>
                <c:pt idx="526">
                  <c:v>1052102</c:v>
                </c:pt>
                <c:pt idx="527">
                  <c:v>1049951</c:v>
                </c:pt>
                <c:pt idx="528">
                  <c:v>1046556</c:v>
                </c:pt>
                <c:pt idx="529">
                  <c:v>1051345</c:v>
                </c:pt>
                <c:pt idx="530">
                  <c:v>1048204</c:v>
                </c:pt>
                <c:pt idx="531">
                  <c:v>1045824</c:v>
                </c:pt>
                <c:pt idx="532">
                  <c:v>1042770</c:v>
                </c:pt>
                <c:pt idx="533">
                  <c:v>1039254</c:v>
                </c:pt>
                <c:pt idx="534">
                  <c:v>1037933</c:v>
                </c:pt>
                <c:pt idx="535">
                  <c:v>1034624</c:v>
                </c:pt>
                <c:pt idx="536">
                  <c:v>1034831</c:v>
                </c:pt>
                <c:pt idx="537">
                  <c:v>1023712</c:v>
                </c:pt>
                <c:pt idx="538">
                  <c:v>1022423</c:v>
                </c:pt>
                <c:pt idx="539">
                  <c:v>1021097</c:v>
                </c:pt>
                <c:pt idx="540">
                  <c:v>1019606</c:v>
                </c:pt>
                <c:pt idx="541">
                  <c:v>1018405</c:v>
                </c:pt>
                <c:pt idx="542">
                  <c:v>1015071</c:v>
                </c:pt>
                <c:pt idx="543">
                  <c:v>1014371</c:v>
                </c:pt>
                <c:pt idx="544">
                  <c:v>1013458</c:v>
                </c:pt>
                <c:pt idx="545">
                  <c:v>1017996</c:v>
                </c:pt>
                <c:pt idx="546">
                  <c:v>1016976</c:v>
                </c:pt>
                <c:pt idx="547">
                  <c:v>1014596</c:v>
                </c:pt>
                <c:pt idx="548">
                  <c:v>1016139</c:v>
                </c:pt>
                <c:pt idx="549">
                  <c:v>1014747</c:v>
                </c:pt>
                <c:pt idx="550">
                  <c:v>1011469</c:v>
                </c:pt>
                <c:pt idx="551">
                  <c:v>1010865</c:v>
                </c:pt>
                <c:pt idx="552">
                  <c:v>1009113</c:v>
                </c:pt>
                <c:pt idx="553">
                  <c:v>1004496</c:v>
                </c:pt>
                <c:pt idx="554">
                  <c:v>1003757</c:v>
                </c:pt>
                <c:pt idx="555">
                  <c:v>1001444</c:v>
                </c:pt>
                <c:pt idx="556">
                  <c:v>1000339</c:v>
                </c:pt>
                <c:pt idx="557">
                  <c:v>1001000</c:v>
                </c:pt>
                <c:pt idx="558">
                  <c:v>997611</c:v>
                </c:pt>
                <c:pt idx="559">
                  <c:v>998127</c:v>
                </c:pt>
                <c:pt idx="560">
                  <c:v>997895</c:v>
                </c:pt>
                <c:pt idx="561">
                  <c:v>1002255</c:v>
                </c:pt>
                <c:pt idx="562">
                  <c:v>1000298</c:v>
                </c:pt>
                <c:pt idx="563">
                  <c:v>996578</c:v>
                </c:pt>
                <c:pt idx="564">
                  <c:v>997421</c:v>
                </c:pt>
                <c:pt idx="565">
                  <c:v>994857</c:v>
                </c:pt>
                <c:pt idx="566">
                  <c:v>997078</c:v>
                </c:pt>
                <c:pt idx="567">
                  <c:v>993775</c:v>
                </c:pt>
                <c:pt idx="568">
                  <c:v>993466</c:v>
                </c:pt>
                <c:pt idx="569">
                  <c:v>990200</c:v>
                </c:pt>
                <c:pt idx="570">
                  <c:v>988194</c:v>
                </c:pt>
                <c:pt idx="571">
                  <c:v>988368</c:v>
                </c:pt>
                <c:pt idx="572">
                  <c:v>985716</c:v>
                </c:pt>
                <c:pt idx="573">
                  <c:v>985321</c:v>
                </c:pt>
                <c:pt idx="574">
                  <c:v>982555</c:v>
                </c:pt>
                <c:pt idx="575">
                  <c:v>981132</c:v>
                </c:pt>
                <c:pt idx="576">
                  <c:v>979858</c:v>
                </c:pt>
                <c:pt idx="577">
                  <c:v>978242</c:v>
                </c:pt>
                <c:pt idx="578">
                  <c:v>977490</c:v>
                </c:pt>
                <c:pt idx="579">
                  <c:v>972507</c:v>
                </c:pt>
                <c:pt idx="580">
                  <c:v>972398</c:v>
                </c:pt>
                <c:pt idx="581">
                  <c:v>969152</c:v>
                </c:pt>
                <c:pt idx="582">
                  <c:v>969080</c:v>
                </c:pt>
                <c:pt idx="583">
                  <c:v>967497</c:v>
                </c:pt>
                <c:pt idx="584">
                  <c:v>963922</c:v>
                </c:pt>
                <c:pt idx="585">
                  <c:v>958716</c:v>
                </c:pt>
                <c:pt idx="586">
                  <c:v>957277</c:v>
                </c:pt>
                <c:pt idx="587">
                  <c:v>954575</c:v>
                </c:pt>
                <c:pt idx="588">
                  <c:v>953297</c:v>
                </c:pt>
                <c:pt idx="589">
                  <c:v>948930</c:v>
                </c:pt>
                <c:pt idx="590">
                  <c:v>945588</c:v>
                </c:pt>
                <c:pt idx="591">
                  <c:v>945720</c:v>
                </c:pt>
                <c:pt idx="592">
                  <c:v>943036</c:v>
                </c:pt>
                <c:pt idx="593">
                  <c:v>945157</c:v>
                </c:pt>
                <c:pt idx="594">
                  <c:v>943955</c:v>
                </c:pt>
                <c:pt idx="595">
                  <c:v>939337</c:v>
                </c:pt>
                <c:pt idx="596">
                  <c:v>938654</c:v>
                </c:pt>
                <c:pt idx="597">
                  <c:v>935420</c:v>
                </c:pt>
                <c:pt idx="598">
                  <c:v>932319</c:v>
                </c:pt>
                <c:pt idx="599">
                  <c:v>932842</c:v>
                </c:pt>
                <c:pt idx="600">
                  <c:v>931795</c:v>
                </c:pt>
                <c:pt idx="601">
                  <c:v>922601</c:v>
                </c:pt>
                <c:pt idx="602">
                  <c:v>923061</c:v>
                </c:pt>
                <c:pt idx="603">
                  <c:v>921787</c:v>
                </c:pt>
                <c:pt idx="604">
                  <c:v>917773</c:v>
                </c:pt>
                <c:pt idx="605">
                  <c:v>919844</c:v>
                </c:pt>
                <c:pt idx="606">
                  <c:v>917610</c:v>
                </c:pt>
                <c:pt idx="607">
                  <c:v>915634</c:v>
                </c:pt>
                <c:pt idx="608">
                  <c:v>914637</c:v>
                </c:pt>
                <c:pt idx="609">
                  <c:v>918653</c:v>
                </c:pt>
                <c:pt idx="610">
                  <c:v>916250</c:v>
                </c:pt>
                <c:pt idx="611">
                  <c:v>913484</c:v>
                </c:pt>
                <c:pt idx="612">
                  <c:v>913413</c:v>
                </c:pt>
                <c:pt idx="613">
                  <c:v>911591</c:v>
                </c:pt>
                <c:pt idx="614">
                  <c:v>913217</c:v>
                </c:pt>
                <c:pt idx="615">
                  <c:v>910550</c:v>
                </c:pt>
                <c:pt idx="616">
                  <c:v>910276</c:v>
                </c:pt>
                <c:pt idx="617">
                  <c:v>905246</c:v>
                </c:pt>
                <c:pt idx="618">
                  <c:v>903905</c:v>
                </c:pt>
                <c:pt idx="619">
                  <c:v>900242</c:v>
                </c:pt>
                <c:pt idx="620">
                  <c:v>903497</c:v>
                </c:pt>
                <c:pt idx="621">
                  <c:v>903375</c:v>
                </c:pt>
                <c:pt idx="622">
                  <c:v>902845</c:v>
                </c:pt>
                <c:pt idx="623">
                  <c:v>903771</c:v>
                </c:pt>
                <c:pt idx="624">
                  <c:v>901514</c:v>
                </c:pt>
                <c:pt idx="625">
                  <c:v>909244</c:v>
                </c:pt>
                <c:pt idx="626">
                  <c:v>905667</c:v>
                </c:pt>
                <c:pt idx="627">
                  <c:v>907459</c:v>
                </c:pt>
                <c:pt idx="628">
                  <c:v>904832</c:v>
                </c:pt>
                <c:pt idx="629">
                  <c:v>905833</c:v>
                </c:pt>
                <c:pt idx="630">
                  <c:v>907036</c:v>
                </c:pt>
                <c:pt idx="631">
                  <c:v>905955</c:v>
                </c:pt>
                <c:pt idx="632">
                  <c:v>905096</c:v>
                </c:pt>
                <c:pt idx="633">
                  <c:v>905308</c:v>
                </c:pt>
                <c:pt idx="634">
                  <c:v>905091</c:v>
                </c:pt>
                <c:pt idx="635">
                  <c:v>906389</c:v>
                </c:pt>
                <c:pt idx="636">
                  <c:v>904853</c:v>
                </c:pt>
                <c:pt idx="637">
                  <c:v>906046</c:v>
                </c:pt>
                <c:pt idx="638">
                  <c:v>906361</c:v>
                </c:pt>
                <c:pt idx="639">
                  <c:v>905584</c:v>
                </c:pt>
                <c:pt idx="640">
                  <c:v>903563</c:v>
                </c:pt>
                <c:pt idx="641">
                  <c:v>906089</c:v>
                </c:pt>
                <c:pt idx="642">
                  <c:v>905620</c:v>
                </c:pt>
                <c:pt idx="643">
                  <c:v>905789</c:v>
                </c:pt>
                <c:pt idx="644">
                  <c:v>908665</c:v>
                </c:pt>
                <c:pt idx="645">
                  <c:v>905897</c:v>
                </c:pt>
                <c:pt idx="646">
                  <c:v>907074</c:v>
                </c:pt>
                <c:pt idx="647">
                  <c:v>907164</c:v>
                </c:pt>
                <c:pt idx="648">
                  <c:v>904883</c:v>
                </c:pt>
                <c:pt idx="649">
                  <c:v>901682</c:v>
                </c:pt>
                <c:pt idx="650">
                  <c:v>901159</c:v>
                </c:pt>
                <c:pt idx="651">
                  <c:v>901461</c:v>
                </c:pt>
                <c:pt idx="652">
                  <c:v>900020</c:v>
                </c:pt>
                <c:pt idx="653">
                  <c:v>900372</c:v>
                </c:pt>
                <c:pt idx="654">
                  <c:v>898768</c:v>
                </c:pt>
                <c:pt idx="655">
                  <c:v>900389</c:v>
                </c:pt>
                <c:pt idx="656">
                  <c:v>898837</c:v>
                </c:pt>
                <c:pt idx="657">
                  <c:v>901819</c:v>
                </c:pt>
                <c:pt idx="658">
                  <c:v>902374</c:v>
                </c:pt>
                <c:pt idx="659">
                  <c:v>902032</c:v>
                </c:pt>
                <c:pt idx="660">
                  <c:v>898895</c:v>
                </c:pt>
                <c:pt idx="661">
                  <c:v>897862</c:v>
                </c:pt>
                <c:pt idx="662">
                  <c:v>896340</c:v>
                </c:pt>
                <c:pt idx="663">
                  <c:v>894125</c:v>
                </c:pt>
                <c:pt idx="664">
                  <c:v>893371</c:v>
                </c:pt>
                <c:pt idx="665">
                  <c:v>885389</c:v>
                </c:pt>
                <c:pt idx="666">
                  <c:v>886548</c:v>
                </c:pt>
                <c:pt idx="667">
                  <c:v>883930</c:v>
                </c:pt>
                <c:pt idx="668">
                  <c:v>880235</c:v>
                </c:pt>
                <c:pt idx="669">
                  <c:v>878858</c:v>
                </c:pt>
                <c:pt idx="670">
                  <c:v>876396</c:v>
                </c:pt>
                <c:pt idx="671">
                  <c:v>874074</c:v>
                </c:pt>
                <c:pt idx="672">
                  <c:v>870416</c:v>
                </c:pt>
                <c:pt idx="673">
                  <c:v>872285</c:v>
                </c:pt>
                <c:pt idx="674">
                  <c:v>868083</c:v>
                </c:pt>
                <c:pt idx="675">
                  <c:v>868184</c:v>
                </c:pt>
                <c:pt idx="676">
                  <c:v>863230</c:v>
                </c:pt>
                <c:pt idx="677">
                  <c:v>861959</c:v>
                </c:pt>
                <c:pt idx="678">
                  <c:v>858586</c:v>
                </c:pt>
                <c:pt idx="679">
                  <c:v>854559</c:v>
                </c:pt>
                <c:pt idx="680">
                  <c:v>853809</c:v>
                </c:pt>
                <c:pt idx="681">
                  <c:v>845953</c:v>
                </c:pt>
                <c:pt idx="682">
                  <c:v>843642</c:v>
                </c:pt>
                <c:pt idx="683">
                  <c:v>838100</c:v>
                </c:pt>
                <c:pt idx="684">
                  <c:v>836540</c:v>
                </c:pt>
                <c:pt idx="685">
                  <c:v>834341</c:v>
                </c:pt>
                <c:pt idx="686">
                  <c:v>831144</c:v>
                </c:pt>
                <c:pt idx="687">
                  <c:v>829595</c:v>
                </c:pt>
                <c:pt idx="688">
                  <c:v>824558</c:v>
                </c:pt>
                <c:pt idx="689">
                  <c:v>827346</c:v>
                </c:pt>
                <c:pt idx="690">
                  <c:v>824651</c:v>
                </c:pt>
                <c:pt idx="691">
                  <c:v>823089</c:v>
                </c:pt>
                <c:pt idx="692">
                  <c:v>819606</c:v>
                </c:pt>
                <c:pt idx="693">
                  <c:v>817928</c:v>
                </c:pt>
                <c:pt idx="694">
                  <c:v>814983</c:v>
                </c:pt>
                <c:pt idx="695">
                  <c:v>812594</c:v>
                </c:pt>
                <c:pt idx="696">
                  <c:v>811005</c:v>
                </c:pt>
                <c:pt idx="697">
                  <c:v>807920</c:v>
                </c:pt>
                <c:pt idx="698">
                  <c:v>805075</c:v>
                </c:pt>
                <c:pt idx="699">
                  <c:v>802294</c:v>
                </c:pt>
                <c:pt idx="700">
                  <c:v>799959</c:v>
                </c:pt>
                <c:pt idx="701">
                  <c:v>798550</c:v>
                </c:pt>
                <c:pt idx="702">
                  <c:v>797118</c:v>
                </c:pt>
                <c:pt idx="703">
                  <c:v>795000</c:v>
                </c:pt>
                <c:pt idx="704">
                  <c:v>793506</c:v>
                </c:pt>
                <c:pt idx="705">
                  <c:v>792910</c:v>
                </c:pt>
                <c:pt idx="706">
                  <c:v>792251</c:v>
                </c:pt>
                <c:pt idx="707">
                  <c:v>789159</c:v>
                </c:pt>
                <c:pt idx="708">
                  <c:v>788435</c:v>
                </c:pt>
                <c:pt idx="709">
                  <c:v>786948</c:v>
                </c:pt>
                <c:pt idx="710">
                  <c:v>785365</c:v>
                </c:pt>
                <c:pt idx="711">
                  <c:v>782024</c:v>
                </c:pt>
                <c:pt idx="712">
                  <c:v>784360</c:v>
                </c:pt>
                <c:pt idx="713">
                  <c:v>776959</c:v>
                </c:pt>
                <c:pt idx="714">
                  <c:v>775343</c:v>
                </c:pt>
                <c:pt idx="715">
                  <c:v>775875</c:v>
                </c:pt>
                <c:pt idx="716">
                  <c:v>773669</c:v>
                </c:pt>
                <c:pt idx="717">
                  <c:v>774118</c:v>
                </c:pt>
                <c:pt idx="718">
                  <c:v>771490</c:v>
                </c:pt>
                <c:pt idx="719">
                  <c:v>771021</c:v>
                </c:pt>
                <c:pt idx="720">
                  <c:v>768512</c:v>
                </c:pt>
                <c:pt idx="721">
                  <c:v>772149</c:v>
                </c:pt>
                <c:pt idx="722">
                  <c:v>770608</c:v>
                </c:pt>
                <c:pt idx="723">
                  <c:v>772548</c:v>
                </c:pt>
                <c:pt idx="724">
                  <c:v>767336</c:v>
                </c:pt>
                <c:pt idx="725">
                  <c:v>767004</c:v>
                </c:pt>
                <c:pt idx="726">
                  <c:v>767137</c:v>
                </c:pt>
                <c:pt idx="727">
                  <c:v>765908</c:v>
                </c:pt>
                <c:pt idx="728">
                  <c:v>765401</c:v>
                </c:pt>
                <c:pt idx="729">
                  <c:v>760862</c:v>
                </c:pt>
                <c:pt idx="730">
                  <c:v>761122</c:v>
                </c:pt>
                <c:pt idx="731">
                  <c:v>758693</c:v>
                </c:pt>
                <c:pt idx="732">
                  <c:v>759957</c:v>
                </c:pt>
                <c:pt idx="733">
                  <c:v>757369</c:v>
                </c:pt>
                <c:pt idx="734">
                  <c:v>756446</c:v>
                </c:pt>
                <c:pt idx="735">
                  <c:v>755804</c:v>
                </c:pt>
                <c:pt idx="736">
                  <c:v>756298</c:v>
                </c:pt>
                <c:pt idx="737">
                  <c:v>757514</c:v>
                </c:pt>
                <c:pt idx="738">
                  <c:v>758532</c:v>
                </c:pt>
                <c:pt idx="739">
                  <c:v>757946</c:v>
                </c:pt>
                <c:pt idx="740">
                  <c:v>754200</c:v>
                </c:pt>
                <c:pt idx="741">
                  <c:v>756655</c:v>
                </c:pt>
                <c:pt idx="742">
                  <c:v>754282</c:v>
                </c:pt>
                <c:pt idx="743">
                  <c:v>755775</c:v>
                </c:pt>
                <c:pt idx="744">
                  <c:v>754398</c:v>
                </c:pt>
                <c:pt idx="745">
                  <c:v>749783</c:v>
                </c:pt>
                <c:pt idx="746">
                  <c:v>748448</c:v>
                </c:pt>
                <c:pt idx="747">
                  <c:v>746466</c:v>
                </c:pt>
                <c:pt idx="748">
                  <c:v>749237</c:v>
                </c:pt>
                <c:pt idx="749">
                  <c:v>746873</c:v>
                </c:pt>
                <c:pt idx="750">
                  <c:v>747393</c:v>
                </c:pt>
                <c:pt idx="751">
                  <c:v>746405</c:v>
                </c:pt>
                <c:pt idx="752">
                  <c:v>745240</c:v>
                </c:pt>
                <c:pt idx="753">
                  <c:v>749645</c:v>
                </c:pt>
                <c:pt idx="754">
                  <c:v>749812</c:v>
                </c:pt>
                <c:pt idx="755">
                  <c:v>745742</c:v>
                </c:pt>
                <c:pt idx="756">
                  <c:v>746698</c:v>
                </c:pt>
                <c:pt idx="757">
                  <c:v>746630</c:v>
                </c:pt>
                <c:pt idx="758">
                  <c:v>745574</c:v>
                </c:pt>
                <c:pt idx="759">
                  <c:v>744411</c:v>
                </c:pt>
                <c:pt idx="760">
                  <c:v>744070</c:v>
                </c:pt>
                <c:pt idx="761">
                  <c:v>743172</c:v>
                </c:pt>
                <c:pt idx="762">
                  <c:v>742547</c:v>
                </c:pt>
                <c:pt idx="763">
                  <c:v>743214</c:v>
                </c:pt>
                <c:pt idx="764">
                  <c:v>741913</c:v>
                </c:pt>
                <c:pt idx="765">
                  <c:v>741477</c:v>
                </c:pt>
                <c:pt idx="766">
                  <c:v>740878</c:v>
                </c:pt>
                <c:pt idx="767">
                  <c:v>742619</c:v>
                </c:pt>
                <c:pt idx="768">
                  <c:v>739618</c:v>
                </c:pt>
                <c:pt idx="769">
                  <c:v>741915</c:v>
                </c:pt>
                <c:pt idx="770">
                  <c:v>739454</c:v>
                </c:pt>
                <c:pt idx="771">
                  <c:v>740580</c:v>
                </c:pt>
                <c:pt idx="772">
                  <c:v>738032</c:v>
                </c:pt>
                <c:pt idx="773">
                  <c:v>737356</c:v>
                </c:pt>
                <c:pt idx="774">
                  <c:v>739512</c:v>
                </c:pt>
                <c:pt idx="775">
                  <c:v>738547</c:v>
                </c:pt>
                <c:pt idx="776">
                  <c:v>737489</c:v>
                </c:pt>
                <c:pt idx="777">
                  <c:v>732931</c:v>
                </c:pt>
                <c:pt idx="778">
                  <c:v>732000</c:v>
                </c:pt>
                <c:pt idx="779">
                  <c:v>731850</c:v>
                </c:pt>
                <c:pt idx="780">
                  <c:v>731079</c:v>
                </c:pt>
                <c:pt idx="781">
                  <c:v>730064</c:v>
                </c:pt>
                <c:pt idx="782">
                  <c:v>731026</c:v>
                </c:pt>
                <c:pt idx="783">
                  <c:v>730140</c:v>
                </c:pt>
                <c:pt idx="784">
                  <c:v>728143</c:v>
                </c:pt>
                <c:pt idx="785">
                  <c:v>731551</c:v>
                </c:pt>
                <c:pt idx="786">
                  <c:v>730303</c:v>
                </c:pt>
                <c:pt idx="787">
                  <c:v>729872</c:v>
                </c:pt>
                <c:pt idx="788">
                  <c:v>728153</c:v>
                </c:pt>
                <c:pt idx="789">
                  <c:v>728891</c:v>
                </c:pt>
                <c:pt idx="790">
                  <c:v>727804</c:v>
                </c:pt>
                <c:pt idx="791">
                  <c:v>726634</c:v>
                </c:pt>
                <c:pt idx="792">
                  <c:v>725231</c:v>
                </c:pt>
                <c:pt idx="793">
                  <c:v>719998</c:v>
                </c:pt>
                <c:pt idx="794">
                  <c:v>717841</c:v>
                </c:pt>
                <c:pt idx="795">
                  <c:v>716627</c:v>
                </c:pt>
                <c:pt idx="796">
                  <c:v>716002</c:v>
                </c:pt>
                <c:pt idx="797">
                  <c:v>715184</c:v>
                </c:pt>
                <c:pt idx="798">
                  <c:v>714926</c:v>
                </c:pt>
                <c:pt idx="799">
                  <c:v>711335</c:v>
                </c:pt>
                <c:pt idx="800">
                  <c:v>713026</c:v>
                </c:pt>
                <c:pt idx="801">
                  <c:v>714443</c:v>
                </c:pt>
                <c:pt idx="802">
                  <c:v>715993</c:v>
                </c:pt>
                <c:pt idx="803">
                  <c:v>712551</c:v>
                </c:pt>
                <c:pt idx="804">
                  <c:v>709460</c:v>
                </c:pt>
                <c:pt idx="805">
                  <c:v>710541</c:v>
                </c:pt>
                <c:pt idx="806">
                  <c:v>709205</c:v>
                </c:pt>
                <c:pt idx="807">
                  <c:v>706460</c:v>
                </c:pt>
                <c:pt idx="808">
                  <c:v>705448</c:v>
                </c:pt>
                <c:pt idx="809">
                  <c:v>700919</c:v>
                </c:pt>
                <c:pt idx="810">
                  <c:v>700321</c:v>
                </c:pt>
                <c:pt idx="811">
                  <c:v>698049</c:v>
                </c:pt>
                <c:pt idx="812">
                  <c:v>696180</c:v>
                </c:pt>
                <c:pt idx="813">
                  <c:v>696174</c:v>
                </c:pt>
                <c:pt idx="814">
                  <c:v>693682</c:v>
                </c:pt>
                <c:pt idx="815">
                  <c:v>693544</c:v>
                </c:pt>
                <c:pt idx="816">
                  <c:v>691758</c:v>
                </c:pt>
                <c:pt idx="817">
                  <c:v>694238</c:v>
                </c:pt>
                <c:pt idx="818">
                  <c:v>692268</c:v>
                </c:pt>
                <c:pt idx="819">
                  <c:v>690861</c:v>
                </c:pt>
                <c:pt idx="820">
                  <c:v>690495</c:v>
                </c:pt>
                <c:pt idx="821">
                  <c:v>688388</c:v>
                </c:pt>
                <c:pt idx="822">
                  <c:v>688109</c:v>
                </c:pt>
                <c:pt idx="823">
                  <c:v>686024</c:v>
                </c:pt>
                <c:pt idx="824">
                  <c:v>685355</c:v>
                </c:pt>
                <c:pt idx="825">
                  <c:v>684469</c:v>
                </c:pt>
                <c:pt idx="826">
                  <c:v>681262</c:v>
                </c:pt>
                <c:pt idx="827">
                  <c:v>680944</c:v>
                </c:pt>
                <c:pt idx="828">
                  <c:v>680564</c:v>
                </c:pt>
                <c:pt idx="829">
                  <c:v>678402</c:v>
                </c:pt>
                <c:pt idx="830">
                  <c:v>678809</c:v>
                </c:pt>
                <c:pt idx="831">
                  <c:v>676254</c:v>
                </c:pt>
                <c:pt idx="832">
                  <c:v>675122</c:v>
                </c:pt>
                <c:pt idx="833">
                  <c:v>676350</c:v>
                </c:pt>
                <c:pt idx="834">
                  <c:v>675652</c:v>
                </c:pt>
                <c:pt idx="835">
                  <c:v>672573</c:v>
                </c:pt>
                <c:pt idx="836">
                  <c:v>673018</c:v>
                </c:pt>
                <c:pt idx="837">
                  <c:v>672528</c:v>
                </c:pt>
                <c:pt idx="838">
                  <c:v>671802</c:v>
                </c:pt>
                <c:pt idx="839">
                  <c:v>671534</c:v>
                </c:pt>
                <c:pt idx="840">
                  <c:v>671394</c:v>
                </c:pt>
                <c:pt idx="841">
                  <c:v>667659</c:v>
                </c:pt>
                <c:pt idx="842">
                  <c:v>665366</c:v>
                </c:pt>
                <c:pt idx="843">
                  <c:v>666732</c:v>
                </c:pt>
                <c:pt idx="844">
                  <c:v>665948</c:v>
                </c:pt>
                <c:pt idx="845">
                  <c:v>664966</c:v>
                </c:pt>
                <c:pt idx="846">
                  <c:v>664639</c:v>
                </c:pt>
                <c:pt idx="847">
                  <c:v>664132</c:v>
                </c:pt>
                <c:pt idx="848">
                  <c:v>662739</c:v>
                </c:pt>
                <c:pt idx="849">
                  <c:v>667193</c:v>
                </c:pt>
                <c:pt idx="850">
                  <c:v>666381</c:v>
                </c:pt>
                <c:pt idx="851">
                  <c:v>664997</c:v>
                </c:pt>
                <c:pt idx="852">
                  <c:v>665672</c:v>
                </c:pt>
                <c:pt idx="853">
                  <c:v>663614</c:v>
                </c:pt>
                <c:pt idx="854">
                  <c:v>663440</c:v>
                </c:pt>
                <c:pt idx="855">
                  <c:v>663571</c:v>
                </c:pt>
                <c:pt idx="856">
                  <c:v>662849</c:v>
                </c:pt>
                <c:pt idx="857">
                  <c:v>659497</c:v>
                </c:pt>
                <c:pt idx="858">
                  <c:v>659580</c:v>
                </c:pt>
                <c:pt idx="859">
                  <c:v>658383</c:v>
                </c:pt>
                <c:pt idx="860">
                  <c:v>658021</c:v>
                </c:pt>
                <c:pt idx="861">
                  <c:v>657889</c:v>
                </c:pt>
                <c:pt idx="862">
                  <c:v>655904</c:v>
                </c:pt>
                <c:pt idx="863">
                  <c:v>657991</c:v>
                </c:pt>
                <c:pt idx="864">
                  <c:v>655788</c:v>
                </c:pt>
                <c:pt idx="865">
                  <c:v>660223</c:v>
                </c:pt>
                <c:pt idx="866">
                  <c:v>657232</c:v>
                </c:pt>
                <c:pt idx="867">
                  <c:v>658300</c:v>
                </c:pt>
                <c:pt idx="868">
                  <c:v>657480</c:v>
                </c:pt>
                <c:pt idx="869">
                  <c:v>656395</c:v>
                </c:pt>
                <c:pt idx="870">
                  <c:v>658631</c:v>
                </c:pt>
                <c:pt idx="871">
                  <c:v>656870</c:v>
                </c:pt>
                <c:pt idx="872">
                  <c:v>658133</c:v>
                </c:pt>
                <c:pt idx="873">
                  <c:v>654103</c:v>
                </c:pt>
                <c:pt idx="874">
                  <c:v>653987</c:v>
                </c:pt>
                <c:pt idx="875">
                  <c:v>653074</c:v>
                </c:pt>
                <c:pt idx="876">
                  <c:v>653648</c:v>
                </c:pt>
                <c:pt idx="877">
                  <c:v>652773</c:v>
                </c:pt>
                <c:pt idx="878">
                  <c:v>652466</c:v>
                </c:pt>
                <c:pt idx="879">
                  <c:v>650766</c:v>
                </c:pt>
                <c:pt idx="880">
                  <c:v>650392</c:v>
                </c:pt>
                <c:pt idx="881">
                  <c:v>653516</c:v>
                </c:pt>
                <c:pt idx="882">
                  <c:v>653957</c:v>
                </c:pt>
                <c:pt idx="883">
                  <c:v>653482</c:v>
                </c:pt>
                <c:pt idx="884">
                  <c:v>652156</c:v>
                </c:pt>
                <c:pt idx="885">
                  <c:v>654974</c:v>
                </c:pt>
                <c:pt idx="886">
                  <c:v>652960</c:v>
                </c:pt>
                <c:pt idx="887">
                  <c:v>655112</c:v>
                </c:pt>
                <c:pt idx="888">
                  <c:v>651624</c:v>
                </c:pt>
                <c:pt idx="889">
                  <c:v>653347</c:v>
                </c:pt>
                <c:pt idx="890">
                  <c:v>652717</c:v>
                </c:pt>
                <c:pt idx="891">
                  <c:v>654428</c:v>
                </c:pt>
                <c:pt idx="892">
                  <c:v>652046</c:v>
                </c:pt>
                <c:pt idx="893">
                  <c:v>653435</c:v>
                </c:pt>
                <c:pt idx="894">
                  <c:v>653773</c:v>
                </c:pt>
                <c:pt idx="895">
                  <c:v>653797</c:v>
                </c:pt>
                <c:pt idx="896">
                  <c:v>653883</c:v>
                </c:pt>
                <c:pt idx="897">
                  <c:v>655732</c:v>
                </c:pt>
                <c:pt idx="898">
                  <c:v>657049</c:v>
                </c:pt>
                <c:pt idx="899">
                  <c:v>656948</c:v>
                </c:pt>
                <c:pt idx="900">
                  <c:v>658462</c:v>
                </c:pt>
                <c:pt idx="901">
                  <c:v>656788</c:v>
                </c:pt>
                <c:pt idx="902">
                  <c:v>659194</c:v>
                </c:pt>
                <c:pt idx="903">
                  <c:v>659308</c:v>
                </c:pt>
                <c:pt idx="904">
                  <c:v>660547</c:v>
                </c:pt>
                <c:pt idx="905">
                  <c:v>657518</c:v>
                </c:pt>
                <c:pt idx="906">
                  <c:v>658958</c:v>
                </c:pt>
                <c:pt idx="907">
                  <c:v>659912</c:v>
                </c:pt>
                <c:pt idx="908">
                  <c:v>660265</c:v>
                </c:pt>
                <c:pt idx="909">
                  <c:v>660310</c:v>
                </c:pt>
                <c:pt idx="910">
                  <c:v>660049</c:v>
                </c:pt>
                <c:pt idx="911">
                  <c:v>661912</c:v>
                </c:pt>
                <c:pt idx="912">
                  <c:v>661370</c:v>
                </c:pt>
                <c:pt idx="913">
                  <c:v>664992</c:v>
                </c:pt>
                <c:pt idx="914">
                  <c:v>667645</c:v>
                </c:pt>
                <c:pt idx="915">
                  <c:v>667983</c:v>
                </c:pt>
                <c:pt idx="916">
                  <c:v>668048</c:v>
                </c:pt>
                <c:pt idx="917">
                  <c:v>667978</c:v>
                </c:pt>
                <c:pt idx="918">
                  <c:v>668758</c:v>
                </c:pt>
                <c:pt idx="919">
                  <c:v>669956</c:v>
                </c:pt>
                <c:pt idx="920">
                  <c:v>670206</c:v>
                </c:pt>
                <c:pt idx="921">
                  <c:v>665527</c:v>
                </c:pt>
                <c:pt idx="922">
                  <c:v>666775</c:v>
                </c:pt>
                <c:pt idx="923">
                  <c:v>667472</c:v>
                </c:pt>
                <c:pt idx="924">
                  <c:v>666808</c:v>
                </c:pt>
                <c:pt idx="925">
                  <c:v>665777</c:v>
                </c:pt>
                <c:pt idx="926">
                  <c:v>665708</c:v>
                </c:pt>
                <c:pt idx="927">
                  <c:v>664121</c:v>
                </c:pt>
                <c:pt idx="928">
                  <c:v>665870</c:v>
                </c:pt>
                <c:pt idx="929">
                  <c:v>666555</c:v>
                </c:pt>
                <c:pt idx="930">
                  <c:v>664460</c:v>
                </c:pt>
                <c:pt idx="931">
                  <c:v>665503</c:v>
                </c:pt>
                <c:pt idx="932">
                  <c:v>663071</c:v>
                </c:pt>
                <c:pt idx="933">
                  <c:v>663662</c:v>
                </c:pt>
                <c:pt idx="934">
                  <c:v>659597</c:v>
                </c:pt>
                <c:pt idx="935">
                  <c:v>659349</c:v>
                </c:pt>
                <c:pt idx="936">
                  <c:v>657812</c:v>
                </c:pt>
                <c:pt idx="937">
                  <c:v>653293</c:v>
                </c:pt>
                <c:pt idx="938">
                  <c:v>650941</c:v>
                </c:pt>
                <c:pt idx="939">
                  <c:v>648829</c:v>
                </c:pt>
                <c:pt idx="940">
                  <c:v>648759</c:v>
                </c:pt>
                <c:pt idx="941">
                  <c:v>645778</c:v>
                </c:pt>
                <c:pt idx="942">
                  <c:v>644358</c:v>
                </c:pt>
                <c:pt idx="943">
                  <c:v>641346</c:v>
                </c:pt>
                <c:pt idx="944">
                  <c:v>640844</c:v>
                </c:pt>
                <c:pt idx="945">
                  <c:v>641033</c:v>
                </c:pt>
                <c:pt idx="946">
                  <c:v>639215</c:v>
                </c:pt>
                <c:pt idx="947">
                  <c:v>637512</c:v>
                </c:pt>
                <c:pt idx="948">
                  <c:v>634526</c:v>
                </c:pt>
                <c:pt idx="949">
                  <c:v>632095</c:v>
                </c:pt>
                <c:pt idx="950">
                  <c:v>631062</c:v>
                </c:pt>
                <c:pt idx="951">
                  <c:v>629722</c:v>
                </c:pt>
                <c:pt idx="952">
                  <c:v>626970</c:v>
                </c:pt>
                <c:pt idx="953">
                  <c:v>623150</c:v>
                </c:pt>
                <c:pt idx="954">
                  <c:v>621857</c:v>
                </c:pt>
                <c:pt idx="955">
                  <c:v>618988</c:v>
                </c:pt>
                <c:pt idx="956">
                  <c:v>617684</c:v>
                </c:pt>
                <c:pt idx="957">
                  <c:v>615919</c:v>
                </c:pt>
                <c:pt idx="958">
                  <c:v>614425</c:v>
                </c:pt>
                <c:pt idx="959">
                  <c:v>612823</c:v>
                </c:pt>
                <c:pt idx="960">
                  <c:v>609430</c:v>
                </c:pt>
                <c:pt idx="961">
                  <c:v>610081</c:v>
                </c:pt>
                <c:pt idx="962">
                  <c:v>607289</c:v>
                </c:pt>
                <c:pt idx="963">
                  <c:v>605860</c:v>
                </c:pt>
                <c:pt idx="964">
                  <c:v>604670</c:v>
                </c:pt>
                <c:pt idx="965">
                  <c:v>603737</c:v>
                </c:pt>
                <c:pt idx="966">
                  <c:v>601898</c:v>
                </c:pt>
                <c:pt idx="967">
                  <c:v>598309</c:v>
                </c:pt>
                <c:pt idx="968">
                  <c:v>600690</c:v>
                </c:pt>
                <c:pt idx="969">
                  <c:v>594973</c:v>
                </c:pt>
                <c:pt idx="970">
                  <c:v>593796</c:v>
                </c:pt>
                <c:pt idx="971">
                  <c:v>591268</c:v>
                </c:pt>
                <c:pt idx="972">
                  <c:v>591195</c:v>
                </c:pt>
                <c:pt idx="973">
                  <c:v>588735</c:v>
                </c:pt>
                <c:pt idx="974">
                  <c:v>588002</c:v>
                </c:pt>
                <c:pt idx="975">
                  <c:v>586211</c:v>
                </c:pt>
                <c:pt idx="976">
                  <c:v>587427</c:v>
                </c:pt>
                <c:pt idx="977">
                  <c:v>587666</c:v>
                </c:pt>
                <c:pt idx="978">
                  <c:v>586433</c:v>
                </c:pt>
                <c:pt idx="979">
                  <c:v>586447</c:v>
                </c:pt>
                <c:pt idx="980">
                  <c:v>584212</c:v>
                </c:pt>
                <c:pt idx="981">
                  <c:v>585484</c:v>
                </c:pt>
                <c:pt idx="982">
                  <c:v>583033</c:v>
                </c:pt>
                <c:pt idx="983">
                  <c:v>581332</c:v>
                </c:pt>
                <c:pt idx="984">
                  <c:v>580976</c:v>
                </c:pt>
                <c:pt idx="985">
                  <c:v>577017</c:v>
                </c:pt>
                <c:pt idx="986">
                  <c:v>576788</c:v>
                </c:pt>
                <c:pt idx="987">
                  <c:v>576416</c:v>
                </c:pt>
                <c:pt idx="988">
                  <c:v>574905</c:v>
                </c:pt>
                <c:pt idx="989">
                  <c:v>572672</c:v>
                </c:pt>
                <c:pt idx="990">
                  <c:v>573145</c:v>
                </c:pt>
                <c:pt idx="991">
                  <c:v>572792</c:v>
                </c:pt>
                <c:pt idx="992">
                  <c:v>572053</c:v>
                </c:pt>
                <c:pt idx="993">
                  <c:v>573826</c:v>
                </c:pt>
                <c:pt idx="994">
                  <c:v>570724</c:v>
                </c:pt>
                <c:pt idx="995">
                  <c:v>572221</c:v>
                </c:pt>
                <c:pt idx="996">
                  <c:v>569378</c:v>
                </c:pt>
                <c:pt idx="997">
                  <c:v>570694</c:v>
                </c:pt>
                <c:pt idx="998">
                  <c:v>568209</c:v>
                </c:pt>
                <c:pt idx="999">
                  <c:v>567726</c:v>
                </c:pt>
                <c:pt idx="1000">
                  <c:v>567412</c:v>
                </c:pt>
                <c:pt idx="1001">
                  <c:v>564074</c:v>
                </c:pt>
                <c:pt idx="1002">
                  <c:v>561963</c:v>
                </c:pt>
                <c:pt idx="1003">
                  <c:v>562014</c:v>
                </c:pt>
                <c:pt idx="1004">
                  <c:v>560156</c:v>
                </c:pt>
                <c:pt idx="1005">
                  <c:v>559216</c:v>
                </c:pt>
                <c:pt idx="1006">
                  <c:v>559781</c:v>
                </c:pt>
                <c:pt idx="1007">
                  <c:v>558860</c:v>
                </c:pt>
                <c:pt idx="1008">
                  <c:v>558578</c:v>
                </c:pt>
                <c:pt idx="1009">
                  <c:v>558749</c:v>
                </c:pt>
                <c:pt idx="1010">
                  <c:v>559730</c:v>
                </c:pt>
                <c:pt idx="1011">
                  <c:v>557730</c:v>
                </c:pt>
                <c:pt idx="1012">
                  <c:v>557010</c:v>
                </c:pt>
                <c:pt idx="1013">
                  <c:v>556444</c:v>
                </c:pt>
                <c:pt idx="1014">
                  <c:v>555964</c:v>
                </c:pt>
                <c:pt idx="1015">
                  <c:v>555849</c:v>
                </c:pt>
                <c:pt idx="1016">
                  <c:v>554110</c:v>
                </c:pt>
                <c:pt idx="1017">
                  <c:v>553493</c:v>
                </c:pt>
                <c:pt idx="1018">
                  <c:v>551000</c:v>
                </c:pt>
                <c:pt idx="1019">
                  <c:v>551880</c:v>
                </c:pt>
                <c:pt idx="1020">
                  <c:v>549896</c:v>
                </c:pt>
                <c:pt idx="1021">
                  <c:v>550513</c:v>
                </c:pt>
                <c:pt idx="1022">
                  <c:v>548529</c:v>
                </c:pt>
                <c:pt idx="1023">
                  <c:v>547800</c:v>
                </c:pt>
                <c:pt idx="1024">
                  <c:v>548522</c:v>
                </c:pt>
                <c:pt idx="1025">
                  <c:v>548263</c:v>
                </c:pt>
                <c:pt idx="1026">
                  <c:v>547338</c:v>
                </c:pt>
                <c:pt idx="1027">
                  <c:v>545845</c:v>
                </c:pt>
                <c:pt idx="1028">
                  <c:v>545299</c:v>
                </c:pt>
                <c:pt idx="1029">
                  <c:v>545633</c:v>
                </c:pt>
                <c:pt idx="1030">
                  <c:v>543870</c:v>
                </c:pt>
                <c:pt idx="1031">
                  <c:v>543426</c:v>
                </c:pt>
                <c:pt idx="1032">
                  <c:v>544001</c:v>
                </c:pt>
                <c:pt idx="1033">
                  <c:v>541339</c:v>
                </c:pt>
                <c:pt idx="1034">
                  <c:v>541384</c:v>
                </c:pt>
                <c:pt idx="1035">
                  <c:v>537678</c:v>
                </c:pt>
                <c:pt idx="1036">
                  <c:v>537123</c:v>
                </c:pt>
                <c:pt idx="1037">
                  <c:v>537113</c:v>
                </c:pt>
                <c:pt idx="1038">
                  <c:v>536013</c:v>
                </c:pt>
                <c:pt idx="1039">
                  <c:v>536063</c:v>
                </c:pt>
                <c:pt idx="1040">
                  <c:v>536655</c:v>
                </c:pt>
                <c:pt idx="1041">
                  <c:v>536491</c:v>
                </c:pt>
                <c:pt idx="1042">
                  <c:v>537751</c:v>
                </c:pt>
                <c:pt idx="1043">
                  <c:v>535993</c:v>
                </c:pt>
                <c:pt idx="1044">
                  <c:v>536429</c:v>
                </c:pt>
                <c:pt idx="1045">
                  <c:v>534901</c:v>
                </c:pt>
                <c:pt idx="1046">
                  <c:v>534087</c:v>
                </c:pt>
                <c:pt idx="1047">
                  <c:v>534325</c:v>
                </c:pt>
                <c:pt idx="1048">
                  <c:v>534398</c:v>
                </c:pt>
                <c:pt idx="1049">
                  <c:v>530105</c:v>
                </c:pt>
                <c:pt idx="1050">
                  <c:v>530021</c:v>
                </c:pt>
                <c:pt idx="1051">
                  <c:v>529096</c:v>
                </c:pt>
                <c:pt idx="1052">
                  <c:v>530112</c:v>
                </c:pt>
                <c:pt idx="1053">
                  <c:v>526910</c:v>
                </c:pt>
                <c:pt idx="1054">
                  <c:v>526617</c:v>
                </c:pt>
                <c:pt idx="1055">
                  <c:v>527285</c:v>
                </c:pt>
                <c:pt idx="1056">
                  <c:v>525845</c:v>
                </c:pt>
                <c:pt idx="1057">
                  <c:v>529581</c:v>
                </c:pt>
                <c:pt idx="1058">
                  <c:v>529468</c:v>
                </c:pt>
                <c:pt idx="1059">
                  <c:v>529583</c:v>
                </c:pt>
                <c:pt idx="1060">
                  <c:v>527477</c:v>
                </c:pt>
                <c:pt idx="1061">
                  <c:v>527486</c:v>
                </c:pt>
                <c:pt idx="1062">
                  <c:v>528285</c:v>
                </c:pt>
                <c:pt idx="1063">
                  <c:v>528550</c:v>
                </c:pt>
                <c:pt idx="1064">
                  <c:v>526026</c:v>
                </c:pt>
                <c:pt idx="1065">
                  <c:v>522514</c:v>
                </c:pt>
                <c:pt idx="1066">
                  <c:v>525175</c:v>
                </c:pt>
                <c:pt idx="1067">
                  <c:v>523184</c:v>
                </c:pt>
                <c:pt idx="1068">
                  <c:v>523703</c:v>
                </c:pt>
                <c:pt idx="1069">
                  <c:v>522329</c:v>
                </c:pt>
                <c:pt idx="1070">
                  <c:v>520892</c:v>
                </c:pt>
                <c:pt idx="1071">
                  <c:v>520971</c:v>
                </c:pt>
                <c:pt idx="1072">
                  <c:v>519320</c:v>
                </c:pt>
                <c:pt idx="1073">
                  <c:v>522579</c:v>
                </c:pt>
                <c:pt idx="1074">
                  <c:v>522593</c:v>
                </c:pt>
                <c:pt idx="1075">
                  <c:v>521324</c:v>
                </c:pt>
                <c:pt idx="1076">
                  <c:v>520420</c:v>
                </c:pt>
                <c:pt idx="1077">
                  <c:v>522012</c:v>
                </c:pt>
                <c:pt idx="1078">
                  <c:v>520061</c:v>
                </c:pt>
                <c:pt idx="1079">
                  <c:v>520419</c:v>
                </c:pt>
                <c:pt idx="1080">
                  <c:v>519104</c:v>
                </c:pt>
                <c:pt idx="1081">
                  <c:v>517965</c:v>
                </c:pt>
                <c:pt idx="1082">
                  <c:v>517169</c:v>
                </c:pt>
                <c:pt idx="1083">
                  <c:v>516375</c:v>
                </c:pt>
                <c:pt idx="1084">
                  <c:v>515707</c:v>
                </c:pt>
                <c:pt idx="1085">
                  <c:v>515979</c:v>
                </c:pt>
                <c:pt idx="1086">
                  <c:v>516107</c:v>
                </c:pt>
                <c:pt idx="1087">
                  <c:v>515806</c:v>
                </c:pt>
                <c:pt idx="1088">
                  <c:v>514018</c:v>
                </c:pt>
                <c:pt idx="1089">
                  <c:v>514726</c:v>
                </c:pt>
                <c:pt idx="1090">
                  <c:v>513611</c:v>
                </c:pt>
                <c:pt idx="1091">
                  <c:v>513308</c:v>
                </c:pt>
                <c:pt idx="1092">
                  <c:v>512051</c:v>
                </c:pt>
                <c:pt idx="1093">
                  <c:v>511665</c:v>
                </c:pt>
                <c:pt idx="1094">
                  <c:v>511352</c:v>
                </c:pt>
                <c:pt idx="1095">
                  <c:v>511417</c:v>
                </c:pt>
                <c:pt idx="1096">
                  <c:v>510254</c:v>
                </c:pt>
                <c:pt idx="1097">
                  <c:v>505924</c:v>
                </c:pt>
                <c:pt idx="1098">
                  <c:v>508062</c:v>
                </c:pt>
                <c:pt idx="1099">
                  <c:v>505441</c:v>
                </c:pt>
                <c:pt idx="1100">
                  <c:v>505184</c:v>
                </c:pt>
                <c:pt idx="1101">
                  <c:v>504842</c:v>
                </c:pt>
                <c:pt idx="1102">
                  <c:v>504148</c:v>
                </c:pt>
                <c:pt idx="1103">
                  <c:v>504130</c:v>
                </c:pt>
                <c:pt idx="1104">
                  <c:v>503356</c:v>
                </c:pt>
                <c:pt idx="1105">
                  <c:v>503949</c:v>
                </c:pt>
                <c:pt idx="1106">
                  <c:v>504363</c:v>
                </c:pt>
                <c:pt idx="1107">
                  <c:v>503567</c:v>
                </c:pt>
                <c:pt idx="1108">
                  <c:v>503965</c:v>
                </c:pt>
                <c:pt idx="1109">
                  <c:v>503216</c:v>
                </c:pt>
                <c:pt idx="1110">
                  <c:v>503886</c:v>
                </c:pt>
                <c:pt idx="1111">
                  <c:v>501002</c:v>
                </c:pt>
                <c:pt idx="1112">
                  <c:v>502511</c:v>
                </c:pt>
                <c:pt idx="1113">
                  <c:v>497594</c:v>
                </c:pt>
                <c:pt idx="1114">
                  <c:v>499381</c:v>
                </c:pt>
                <c:pt idx="1115">
                  <c:v>497014</c:v>
                </c:pt>
                <c:pt idx="1116">
                  <c:v>496634</c:v>
                </c:pt>
                <c:pt idx="1117">
                  <c:v>495714</c:v>
                </c:pt>
                <c:pt idx="1118">
                  <c:v>496761</c:v>
                </c:pt>
                <c:pt idx="1119">
                  <c:v>495160</c:v>
                </c:pt>
                <c:pt idx="1120">
                  <c:v>496016</c:v>
                </c:pt>
                <c:pt idx="1121">
                  <c:v>497112</c:v>
                </c:pt>
                <c:pt idx="1122">
                  <c:v>496106</c:v>
                </c:pt>
                <c:pt idx="1123">
                  <c:v>497137</c:v>
                </c:pt>
                <c:pt idx="1124">
                  <c:v>494461</c:v>
                </c:pt>
                <c:pt idx="1125">
                  <c:v>493502</c:v>
                </c:pt>
                <c:pt idx="1126">
                  <c:v>493692</c:v>
                </c:pt>
                <c:pt idx="1127">
                  <c:v>494502</c:v>
                </c:pt>
                <c:pt idx="1128">
                  <c:v>492159</c:v>
                </c:pt>
                <c:pt idx="1129">
                  <c:v>490778</c:v>
                </c:pt>
                <c:pt idx="1130">
                  <c:v>487454</c:v>
                </c:pt>
                <c:pt idx="1131">
                  <c:v>487631</c:v>
                </c:pt>
                <c:pt idx="1132">
                  <c:v>487378</c:v>
                </c:pt>
                <c:pt idx="1133">
                  <c:v>487396</c:v>
                </c:pt>
                <c:pt idx="1134">
                  <c:v>486112</c:v>
                </c:pt>
                <c:pt idx="1135">
                  <c:v>485447</c:v>
                </c:pt>
                <c:pt idx="1136">
                  <c:v>485845</c:v>
                </c:pt>
                <c:pt idx="1137">
                  <c:v>485151</c:v>
                </c:pt>
                <c:pt idx="1138">
                  <c:v>485287</c:v>
                </c:pt>
                <c:pt idx="1139">
                  <c:v>484347</c:v>
                </c:pt>
                <c:pt idx="1140">
                  <c:v>483666</c:v>
                </c:pt>
                <c:pt idx="1141">
                  <c:v>481694</c:v>
                </c:pt>
                <c:pt idx="1142">
                  <c:v>482155</c:v>
                </c:pt>
                <c:pt idx="1143">
                  <c:v>481450</c:v>
                </c:pt>
                <c:pt idx="1144">
                  <c:v>481011</c:v>
                </c:pt>
                <c:pt idx="1145">
                  <c:v>479461</c:v>
                </c:pt>
                <c:pt idx="1146">
                  <c:v>478794</c:v>
                </c:pt>
                <c:pt idx="1147">
                  <c:v>478506</c:v>
                </c:pt>
                <c:pt idx="1148">
                  <c:v>476198</c:v>
                </c:pt>
                <c:pt idx="1149">
                  <c:v>475700</c:v>
                </c:pt>
                <c:pt idx="1150">
                  <c:v>474971</c:v>
                </c:pt>
                <c:pt idx="1151">
                  <c:v>474152</c:v>
                </c:pt>
                <c:pt idx="1152">
                  <c:v>473252</c:v>
                </c:pt>
                <c:pt idx="1153">
                  <c:v>471898</c:v>
                </c:pt>
                <c:pt idx="1154">
                  <c:v>470746</c:v>
                </c:pt>
                <c:pt idx="1155">
                  <c:v>471310</c:v>
                </c:pt>
                <c:pt idx="1156">
                  <c:v>467887</c:v>
                </c:pt>
                <c:pt idx="1157">
                  <c:v>468496</c:v>
                </c:pt>
                <c:pt idx="1158">
                  <c:v>466295</c:v>
                </c:pt>
                <c:pt idx="1159">
                  <c:v>466741</c:v>
                </c:pt>
                <c:pt idx="1160">
                  <c:v>464424</c:v>
                </c:pt>
                <c:pt idx="1161">
                  <c:v>463067</c:v>
                </c:pt>
                <c:pt idx="1162">
                  <c:v>459955</c:v>
                </c:pt>
                <c:pt idx="1163">
                  <c:v>460506</c:v>
                </c:pt>
                <c:pt idx="1164">
                  <c:v>459993</c:v>
                </c:pt>
                <c:pt idx="1165">
                  <c:v>457595</c:v>
                </c:pt>
                <c:pt idx="1166">
                  <c:v>457141</c:v>
                </c:pt>
                <c:pt idx="1167">
                  <c:v>455069</c:v>
                </c:pt>
                <c:pt idx="1168">
                  <c:v>455344</c:v>
                </c:pt>
                <c:pt idx="1169">
                  <c:v>453609</c:v>
                </c:pt>
                <c:pt idx="1170">
                  <c:v>454623</c:v>
                </c:pt>
                <c:pt idx="1171">
                  <c:v>453517</c:v>
                </c:pt>
                <c:pt idx="1172">
                  <c:v>453055</c:v>
                </c:pt>
                <c:pt idx="1173">
                  <c:v>451101</c:v>
                </c:pt>
                <c:pt idx="1174">
                  <c:v>450539</c:v>
                </c:pt>
                <c:pt idx="1175">
                  <c:v>450492</c:v>
                </c:pt>
                <c:pt idx="1176">
                  <c:v>448329</c:v>
                </c:pt>
                <c:pt idx="1177">
                  <c:v>446428</c:v>
                </c:pt>
                <c:pt idx="1178">
                  <c:v>445380</c:v>
                </c:pt>
                <c:pt idx="1179">
                  <c:v>444621</c:v>
                </c:pt>
                <c:pt idx="1180">
                  <c:v>442768</c:v>
                </c:pt>
                <c:pt idx="1181">
                  <c:v>441797</c:v>
                </c:pt>
                <c:pt idx="1182">
                  <c:v>443631</c:v>
                </c:pt>
                <c:pt idx="1183">
                  <c:v>441278</c:v>
                </c:pt>
                <c:pt idx="1184">
                  <c:v>441561</c:v>
                </c:pt>
                <c:pt idx="1185">
                  <c:v>439853</c:v>
                </c:pt>
                <c:pt idx="1186">
                  <c:v>440944</c:v>
                </c:pt>
                <c:pt idx="1187">
                  <c:v>438790</c:v>
                </c:pt>
                <c:pt idx="1188">
                  <c:v>438148</c:v>
                </c:pt>
                <c:pt idx="1189">
                  <c:v>438174</c:v>
                </c:pt>
                <c:pt idx="1190">
                  <c:v>435272</c:v>
                </c:pt>
                <c:pt idx="1191">
                  <c:v>436543</c:v>
                </c:pt>
                <c:pt idx="1192">
                  <c:v>435573</c:v>
                </c:pt>
                <c:pt idx="1193">
                  <c:v>432180</c:v>
                </c:pt>
                <c:pt idx="1194">
                  <c:v>431204</c:v>
                </c:pt>
                <c:pt idx="1195">
                  <c:v>431493</c:v>
                </c:pt>
                <c:pt idx="1196">
                  <c:v>429406</c:v>
                </c:pt>
                <c:pt idx="1197">
                  <c:v>429922</c:v>
                </c:pt>
                <c:pt idx="1198">
                  <c:v>428560</c:v>
                </c:pt>
                <c:pt idx="1199">
                  <c:v>427886</c:v>
                </c:pt>
                <c:pt idx="1200">
                  <c:v>428114</c:v>
                </c:pt>
                <c:pt idx="1201">
                  <c:v>429675</c:v>
                </c:pt>
                <c:pt idx="1202">
                  <c:v>428347</c:v>
                </c:pt>
                <c:pt idx="1203">
                  <c:v>427058</c:v>
                </c:pt>
                <c:pt idx="1204">
                  <c:v>426265</c:v>
                </c:pt>
                <c:pt idx="1205">
                  <c:v>425741</c:v>
                </c:pt>
                <c:pt idx="1206">
                  <c:v>425939</c:v>
                </c:pt>
                <c:pt idx="1207">
                  <c:v>425579</c:v>
                </c:pt>
                <c:pt idx="1208">
                  <c:v>424470</c:v>
                </c:pt>
                <c:pt idx="1209">
                  <c:v>423641</c:v>
                </c:pt>
                <c:pt idx="1210">
                  <c:v>424169</c:v>
                </c:pt>
                <c:pt idx="1211">
                  <c:v>423252</c:v>
                </c:pt>
                <c:pt idx="1212">
                  <c:v>421918</c:v>
                </c:pt>
                <c:pt idx="1213">
                  <c:v>420290</c:v>
                </c:pt>
                <c:pt idx="1214">
                  <c:v>420430</c:v>
                </c:pt>
                <c:pt idx="1215">
                  <c:v>420819</c:v>
                </c:pt>
                <c:pt idx="1216">
                  <c:v>420026</c:v>
                </c:pt>
                <c:pt idx="1217">
                  <c:v>419048</c:v>
                </c:pt>
                <c:pt idx="1218">
                  <c:v>420608</c:v>
                </c:pt>
                <c:pt idx="1219">
                  <c:v>419174</c:v>
                </c:pt>
                <c:pt idx="1220">
                  <c:v>418929</c:v>
                </c:pt>
                <c:pt idx="1221">
                  <c:v>418275</c:v>
                </c:pt>
                <c:pt idx="1222">
                  <c:v>417252</c:v>
                </c:pt>
                <c:pt idx="1223">
                  <c:v>418641</c:v>
                </c:pt>
                <c:pt idx="1224">
                  <c:v>416385</c:v>
                </c:pt>
                <c:pt idx="1225">
                  <c:v>415944</c:v>
                </c:pt>
                <c:pt idx="1226">
                  <c:v>413142</c:v>
                </c:pt>
                <c:pt idx="1227">
                  <c:v>414493</c:v>
                </c:pt>
                <c:pt idx="1228">
                  <c:v>413353</c:v>
                </c:pt>
                <c:pt idx="1229">
                  <c:v>413086</c:v>
                </c:pt>
                <c:pt idx="1230">
                  <c:v>413689</c:v>
                </c:pt>
                <c:pt idx="1231">
                  <c:v>413392</c:v>
                </c:pt>
                <c:pt idx="1232">
                  <c:v>413790</c:v>
                </c:pt>
                <c:pt idx="1233">
                  <c:v>414165</c:v>
                </c:pt>
                <c:pt idx="1234">
                  <c:v>414426</c:v>
                </c:pt>
                <c:pt idx="1235">
                  <c:v>413741</c:v>
                </c:pt>
                <c:pt idx="1236">
                  <c:v>413771</c:v>
                </c:pt>
                <c:pt idx="1237">
                  <c:v>413631</c:v>
                </c:pt>
                <c:pt idx="1238">
                  <c:v>411885</c:v>
                </c:pt>
                <c:pt idx="1239">
                  <c:v>411375</c:v>
                </c:pt>
                <c:pt idx="1240">
                  <c:v>411798</c:v>
                </c:pt>
                <c:pt idx="1241">
                  <c:v>409602</c:v>
                </c:pt>
                <c:pt idx="1242">
                  <c:v>410034</c:v>
                </c:pt>
                <c:pt idx="1243">
                  <c:v>409898</c:v>
                </c:pt>
                <c:pt idx="1244">
                  <c:v>409032</c:v>
                </c:pt>
                <c:pt idx="1245">
                  <c:v>409209</c:v>
                </c:pt>
                <c:pt idx="1246">
                  <c:v>408607</c:v>
                </c:pt>
                <c:pt idx="1247">
                  <c:v>408964</c:v>
                </c:pt>
                <c:pt idx="1248">
                  <c:v>408142</c:v>
                </c:pt>
                <c:pt idx="1249">
                  <c:v>409730</c:v>
                </c:pt>
                <c:pt idx="1250">
                  <c:v>409250</c:v>
                </c:pt>
                <c:pt idx="1251">
                  <c:v>410586</c:v>
                </c:pt>
                <c:pt idx="1252">
                  <c:v>410898</c:v>
                </c:pt>
                <c:pt idx="1253">
                  <c:v>409317</c:v>
                </c:pt>
                <c:pt idx="1254">
                  <c:v>410637</c:v>
                </c:pt>
                <c:pt idx="1255">
                  <c:v>410518</c:v>
                </c:pt>
                <c:pt idx="1256">
                  <c:v>410505</c:v>
                </c:pt>
                <c:pt idx="1257">
                  <c:v>408066</c:v>
                </c:pt>
                <c:pt idx="1258">
                  <c:v>407636</c:v>
                </c:pt>
                <c:pt idx="1259">
                  <c:v>408545</c:v>
                </c:pt>
                <c:pt idx="1260">
                  <c:v>408525</c:v>
                </c:pt>
                <c:pt idx="1261">
                  <c:v>407716</c:v>
                </c:pt>
                <c:pt idx="1262">
                  <c:v>407663</c:v>
                </c:pt>
                <c:pt idx="1263">
                  <c:v>407848</c:v>
                </c:pt>
                <c:pt idx="1264">
                  <c:v>408097</c:v>
                </c:pt>
                <c:pt idx="1265">
                  <c:v>409510</c:v>
                </c:pt>
                <c:pt idx="1266">
                  <c:v>408672</c:v>
                </c:pt>
                <c:pt idx="1267">
                  <c:v>409869</c:v>
                </c:pt>
                <c:pt idx="1268">
                  <c:v>409410</c:v>
                </c:pt>
                <c:pt idx="1269">
                  <c:v>410341</c:v>
                </c:pt>
                <c:pt idx="1270">
                  <c:v>410372</c:v>
                </c:pt>
                <c:pt idx="1271">
                  <c:v>409015</c:v>
                </c:pt>
                <c:pt idx="1272">
                  <c:v>410782</c:v>
                </c:pt>
                <c:pt idx="1273">
                  <c:v>408566</c:v>
                </c:pt>
                <c:pt idx="1274">
                  <c:v>409322</c:v>
                </c:pt>
                <c:pt idx="1275">
                  <c:v>409186</c:v>
                </c:pt>
                <c:pt idx="1276">
                  <c:v>409471</c:v>
                </c:pt>
                <c:pt idx="1277">
                  <c:v>409272</c:v>
                </c:pt>
                <c:pt idx="1278">
                  <c:v>410743</c:v>
                </c:pt>
                <c:pt idx="1279">
                  <c:v>409730</c:v>
                </c:pt>
                <c:pt idx="1280">
                  <c:v>410752</c:v>
                </c:pt>
                <c:pt idx="1281">
                  <c:v>411047</c:v>
                </c:pt>
                <c:pt idx="1282">
                  <c:v>411746</c:v>
                </c:pt>
                <c:pt idx="1283">
                  <c:v>411165</c:v>
                </c:pt>
                <c:pt idx="1284">
                  <c:v>410620</c:v>
                </c:pt>
                <c:pt idx="1285">
                  <c:v>411229</c:v>
                </c:pt>
                <c:pt idx="1286">
                  <c:v>412659</c:v>
                </c:pt>
                <c:pt idx="1287">
                  <c:v>411314</c:v>
                </c:pt>
                <c:pt idx="1288">
                  <c:v>412053</c:v>
                </c:pt>
                <c:pt idx="1289">
                  <c:v>410662</c:v>
                </c:pt>
                <c:pt idx="1290">
                  <c:v>411585</c:v>
                </c:pt>
                <c:pt idx="1291">
                  <c:v>411840</c:v>
                </c:pt>
                <c:pt idx="1292">
                  <c:v>412202</c:v>
                </c:pt>
                <c:pt idx="1293">
                  <c:v>411897</c:v>
                </c:pt>
                <c:pt idx="1294">
                  <c:v>412195</c:v>
                </c:pt>
                <c:pt idx="1295">
                  <c:v>413081</c:v>
                </c:pt>
                <c:pt idx="1296">
                  <c:v>413586</c:v>
                </c:pt>
                <c:pt idx="1297">
                  <c:v>416486</c:v>
                </c:pt>
                <c:pt idx="1298">
                  <c:v>416238</c:v>
                </c:pt>
                <c:pt idx="1299">
                  <c:v>417323</c:v>
                </c:pt>
                <c:pt idx="1300">
                  <c:v>417738</c:v>
                </c:pt>
                <c:pt idx="1301">
                  <c:v>418310</c:v>
                </c:pt>
                <c:pt idx="1302">
                  <c:v>421147</c:v>
                </c:pt>
                <c:pt idx="1303">
                  <c:v>418970</c:v>
                </c:pt>
                <c:pt idx="1304">
                  <c:v>420278</c:v>
                </c:pt>
                <c:pt idx="1305">
                  <c:v>418466</c:v>
                </c:pt>
                <c:pt idx="1306">
                  <c:v>418552</c:v>
                </c:pt>
                <c:pt idx="1307">
                  <c:v>421001</c:v>
                </c:pt>
                <c:pt idx="1308">
                  <c:v>420406</c:v>
                </c:pt>
                <c:pt idx="1309">
                  <c:v>421816</c:v>
                </c:pt>
                <c:pt idx="1310">
                  <c:v>423118</c:v>
                </c:pt>
                <c:pt idx="1311">
                  <c:v>423759</c:v>
                </c:pt>
                <c:pt idx="1312">
                  <c:v>426292</c:v>
                </c:pt>
                <c:pt idx="1313">
                  <c:v>429796</c:v>
                </c:pt>
                <c:pt idx="1314">
                  <c:v>429907</c:v>
                </c:pt>
                <c:pt idx="1315">
                  <c:v>431752</c:v>
                </c:pt>
                <c:pt idx="1316">
                  <c:v>431558</c:v>
                </c:pt>
                <c:pt idx="1317">
                  <c:v>434471</c:v>
                </c:pt>
                <c:pt idx="1318">
                  <c:v>435548</c:v>
                </c:pt>
                <c:pt idx="1319">
                  <c:v>437339</c:v>
                </c:pt>
                <c:pt idx="1320">
                  <c:v>437454</c:v>
                </c:pt>
                <c:pt idx="1321">
                  <c:v>437991</c:v>
                </c:pt>
                <c:pt idx="1322">
                  <c:v>437409</c:v>
                </c:pt>
                <c:pt idx="1323">
                  <c:v>439483</c:v>
                </c:pt>
                <c:pt idx="1324">
                  <c:v>440872</c:v>
                </c:pt>
                <c:pt idx="1325">
                  <c:v>441514</c:v>
                </c:pt>
                <c:pt idx="1326">
                  <c:v>442468</c:v>
                </c:pt>
                <c:pt idx="1327">
                  <c:v>444726</c:v>
                </c:pt>
                <c:pt idx="1328">
                  <c:v>445637</c:v>
                </c:pt>
                <c:pt idx="1329">
                  <c:v>448817</c:v>
                </c:pt>
                <c:pt idx="1330">
                  <c:v>450580</c:v>
                </c:pt>
                <c:pt idx="1331">
                  <c:v>451245</c:v>
                </c:pt>
                <c:pt idx="1332">
                  <c:v>453557</c:v>
                </c:pt>
                <c:pt idx="1333">
                  <c:v>453215</c:v>
                </c:pt>
                <c:pt idx="1334">
                  <c:v>455057</c:v>
                </c:pt>
                <c:pt idx="1335">
                  <c:v>453944</c:v>
                </c:pt>
                <c:pt idx="1336">
                  <c:v>454941</c:v>
                </c:pt>
                <c:pt idx="1337">
                  <c:v>456270</c:v>
                </c:pt>
                <c:pt idx="1338">
                  <c:v>457049</c:v>
                </c:pt>
                <c:pt idx="1339">
                  <c:v>456637</c:v>
                </c:pt>
                <c:pt idx="1340">
                  <c:v>457947</c:v>
                </c:pt>
                <c:pt idx="1341">
                  <c:v>457625</c:v>
                </c:pt>
                <c:pt idx="1342">
                  <c:v>459818</c:v>
                </c:pt>
                <c:pt idx="1343">
                  <c:v>459796</c:v>
                </c:pt>
                <c:pt idx="1344">
                  <c:v>460245</c:v>
                </c:pt>
                <c:pt idx="1345">
                  <c:v>460167</c:v>
                </c:pt>
                <c:pt idx="1346">
                  <c:v>459861</c:v>
                </c:pt>
                <c:pt idx="1347">
                  <c:v>460542</c:v>
                </c:pt>
                <c:pt idx="1348">
                  <c:v>459793</c:v>
                </c:pt>
                <c:pt idx="1349">
                  <c:v>460590</c:v>
                </c:pt>
                <c:pt idx="1350">
                  <c:v>460782</c:v>
                </c:pt>
                <c:pt idx="1351">
                  <c:v>458514</c:v>
                </c:pt>
                <c:pt idx="1352">
                  <c:v>457871</c:v>
                </c:pt>
                <c:pt idx="1353">
                  <c:v>455436</c:v>
                </c:pt>
                <c:pt idx="1354">
                  <c:v>454954</c:v>
                </c:pt>
                <c:pt idx="1355">
                  <c:v>453263</c:v>
                </c:pt>
                <c:pt idx="1356">
                  <c:v>453662</c:v>
                </c:pt>
                <c:pt idx="1357">
                  <c:v>450996</c:v>
                </c:pt>
                <c:pt idx="1358">
                  <c:v>450899</c:v>
                </c:pt>
                <c:pt idx="1359">
                  <c:v>449854</c:v>
                </c:pt>
                <c:pt idx="1360">
                  <c:v>446987</c:v>
                </c:pt>
                <c:pt idx="1361">
                  <c:v>447595</c:v>
                </c:pt>
                <c:pt idx="1362">
                  <c:v>446466</c:v>
                </c:pt>
                <c:pt idx="1363">
                  <c:v>445069</c:v>
                </c:pt>
                <c:pt idx="1364">
                  <c:v>442333</c:v>
                </c:pt>
                <c:pt idx="1365">
                  <c:v>441151</c:v>
                </c:pt>
                <c:pt idx="1366">
                  <c:v>440043</c:v>
                </c:pt>
                <c:pt idx="1367">
                  <c:v>438513</c:v>
                </c:pt>
                <c:pt idx="1368">
                  <c:v>435344</c:v>
                </c:pt>
                <c:pt idx="1369">
                  <c:v>433134</c:v>
                </c:pt>
                <c:pt idx="1370">
                  <c:v>430577</c:v>
                </c:pt>
                <c:pt idx="1371">
                  <c:v>427318</c:v>
                </c:pt>
                <c:pt idx="1372">
                  <c:v>426288</c:v>
                </c:pt>
                <c:pt idx="1373">
                  <c:v>424316</c:v>
                </c:pt>
                <c:pt idx="1374">
                  <c:v>423353</c:v>
                </c:pt>
                <c:pt idx="1375">
                  <c:v>420200</c:v>
                </c:pt>
                <c:pt idx="1376">
                  <c:v>419128</c:v>
                </c:pt>
                <c:pt idx="1377">
                  <c:v>417173</c:v>
                </c:pt>
                <c:pt idx="1378">
                  <c:v>415754</c:v>
                </c:pt>
                <c:pt idx="1379">
                  <c:v>413150</c:v>
                </c:pt>
                <c:pt idx="1380">
                  <c:v>414188</c:v>
                </c:pt>
                <c:pt idx="1381">
                  <c:v>411035</c:v>
                </c:pt>
                <c:pt idx="1382">
                  <c:v>408643</c:v>
                </c:pt>
                <c:pt idx="1383">
                  <c:v>406419</c:v>
                </c:pt>
                <c:pt idx="1384">
                  <c:v>405948</c:v>
                </c:pt>
                <c:pt idx="1385">
                  <c:v>401398</c:v>
                </c:pt>
                <c:pt idx="1386">
                  <c:v>399054</c:v>
                </c:pt>
                <c:pt idx="1387">
                  <c:v>398533</c:v>
                </c:pt>
                <c:pt idx="1388">
                  <c:v>397701</c:v>
                </c:pt>
                <c:pt idx="1389">
                  <c:v>394060</c:v>
                </c:pt>
                <c:pt idx="1390">
                  <c:v>393331</c:v>
                </c:pt>
                <c:pt idx="1391">
                  <c:v>391175</c:v>
                </c:pt>
                <c:pt idx="1392">
                  <c:v>390767</c:v>
                </c:pt>
                <c:pt idx="1393">
                  <c:v>391212</c:v>
                </c:pt>
                <c:pt idx="1394">
                  <c:v>389015</c:v>
                </c:pt>
                <c:pt idx="1395">
                  <c:v>388741</c:v>
                </c:pt>
                <c:pt idx="1396">
                  <c:v>387394</c:v>
                </c:pt>
                <c:pt idx="1397">
                  <c:v>385044</c:v>
                </c:pt>
                <c:pt idx="1398">
                  <c:v>383472</c:v>
                </c:pt>
                <c:pt idx="1399">
                  <c:v>383190</c:v>
                </c:pt>
                <c:pt idx="1400">
                  <c:v>382505</c:v>
                </c:pt>
                <c:pt idx="1401">
                  <c:v>379915</c:v>
                </c:pt>
                <c:pt idx="1402">
                  <c:v>378429</c:v>
                </c:pt>
                <c:pt idx="1403">
                  <c:v>377406</c:v>
                </c:pt>
                <c:pt idx="1404">
                  <c:v>376353</c:v>
                </c:pt>
                <c:pt idx="1405">
                  <c:v>374730</c:v>
                </c:pt>
                <c:pt idx="1406">
                  <c:v>374641</c:v>
                </c:pt>
                <c:pt idx="1407">
                  <c:v>372461</c:v>
                </c:pt>
                <c:pt idx="1408">
                  <c:v>372046</c:v>
                </c:pt>
                <c:pt idx="1409">
                  <c:v>371496</c:v>
                </c:pt>
                <c:pt idx="1410">
                  <c:v>371145</c:v>
                </c:pt>
                <c:pt idx="1411">
                  <c:v>369487</c:v>
                </c:pt>
                <c:pt idx="1412">
                  <c:v>369377</c:v>
                </c:pt>
                <c:pt idx="1413">
                  <c:v>369094</c:v>
                </c:pt>
                <c:pt idx="1414">
                  <c:v>367648</c:v>
                </c:pt>
                <c:pt idx="1415">
                  <c:v>367164</c:v>
                </c:pt>
                <c:pt idx="1416">
                  <c:v>366238</c:v>
                </c:pt>
                <c:pt idx="1417">
                  <c:v>364811</c:v>
                </c:pt>
                <c:pt idx="1418">
                  <c:v>362773</c:v>
                </c:pt>
                <c:pt idx="1419">
                  <c:v>363239</c:v>
                </c:pt>
                <c:pt idx="1420">
                  <c:v>361597</c:v>
                </c:pt>
                <c:pt idx="1421">
                  <c:v>361100</c:v>
                </c:pt>
                <c:pt idx="1422">
                  <c:v>360552</c:v>
                </c:pt>
                <c:pt idx="1423">
                  <c:v>359588</c:v>
                </c:pt>
                <c:pt idx="1424">
                  <c:v>360370</c:v>
                </c:pt>
                <c:pt idx="1425">
                  <c:v>359356</c:v>
                </c:pt>
                <c:pt idx="1426">
                  <c:v>360527</c:v>
                </c:pt>
                <c:pt idx="1427">
                  <c:v>359709</c:v>
                </c:pt>
                <c:pt idx="1428">
                  <c:v>359071</c:v>
                </c:pt>
                <c:pt idx="1429">
                  <c:v>358468</c:v>
                </c:pt>
                <c:pt idx="1430">
                  <c:v>357339</c:v>
                </c:pt>
                <c:pt idx="1431">
                  <c:v>356131</c:v>
                </c:pt>
                <c:pt idx="1432">
                  <c:v>357179</c:v>
                </c:pt>
                <c:pt idx="1433">
                  <c:v>355317</c:v>
                </c:pt>
                <c:pt idx="1434">
                  <c:v>353266</c:v>
                </c:pt>
                <c:pt idx="1435">
                  <c:v>353501</c:v>
                </c:pt>
                <c:pt idx="1436">
                  <c:v>353865</c:v>
                </c:pt>
                <c:pt idx="1437">
                  <c:v>351794</c:v>
                </c:pt>
                <c:pt idx="1438">
                  <c:v>351931</c:v>
                </c:pt>
                <c:pt idx="1439">
                  <c:v>352472</c:v>
                </c:pt>
                <c:pt idx="1440">
                  <c:v>350975</c:v>
                </c:pt>
                <c:pt idx="1441">
                  <c:v>350474</c:v>
                </c:pt>
                <c:pt idx="1442">
                  <c:v>351493</c:v>
                </c:pt>
                <c:pt idx="1443">
                  <c:v>350983</c:v>
                </c:pt>
                <c:pt idx="1444">
                  <c:v>350894</c:v>
                </c:pt>
                <c:pt idx="1445">
                  <c:v>349516</c:v>
                </c:pt>
                <c:pt idx="1446">
                  <c:v>349168</c:v>
                </c:pt>
                <c:pt idx="1447">
                  <c:v>348595</c:v>
                </c:pt>
                <c:pt idx="1448">
                  <c:v>348350</c:v>
                </c:pt>
                <c:pt idx="1449">
                  <c:v>345684</c:v>
                </c:pt>
                <c:pt idx="1450">
                  <c:v>346174</c:v>
                </c:pt>
                <c:pt idx="1451">
                  <c:v>346093</c:v>
                </c:pt>
                <c:pt idx="1452">
                  <c:v>346392</c:v>
                </c:pt>
                <c:pt idx="1453">
                  <c:v>346280</c:v>
                </c:pt>
                <c:pt idx="1454">
                  <c:v>344658</c:v>
                </c:pt>
                <c:pt idx="1455">
                  <c:v>343976</c:v>
                </c:pt>
                <c:pt idx="1456">
                  <c:v>344721</c:v>
                </c:pt>
                <c:pt idx="1457">
                  <c:v>344960</c:v>
                </c:pt>
                <c:pt idx="1458">
                  <c:v>344209</c:v>
                </c:pt>
                <c:pt idx="1459">
                  <c:v>345005</c:v>
                </c:pt>
                <c:pt idx="1460">
                  <c:v>342846</c:v>
                </c:pt>
                <c:pt idx="1461">
                  <c:v>342232</c:v>
                </c:pt>
                <c:pt idx="1462">
                  <c:v>341856</c:v>
                </c:pt>
                <c:pt idx="1463">
                  <c:v>342132</c:v>
                </c:pt>
                <c:pt idx="1464">
                  <c:v>341007</c:v>
                </c:pt>
                <c:pt idx="1465">
                  <c:v>341633</c:v>
                </c:pt>
                <c:pt idx="1466">
                  <c:v>339971</c:v>
                </c:pt>
                <c:pt idx="1467">
                  <c:v>339961</c:v>
                </c:pt>
                <c:pt idx="1468">
                  <c:v>339527</c:v>
                </c:pt>
                <c:pt idx="1469">
                  <c:v>339210</c:v>
                </c:pt>
                <c:pt idx="1470">
                  <c:v>338310</c:v>
                </c:pt>
                <c:pt idx="1471">
                  <c:v>337776</c:v>
                </c:pt>
                <c:pt idx="1472">
                  <c:v>336587</c:v>
                </c:pt>
                <c:pt idx="1473">
                  <c:v>336832</c:v>
                </c:pt>
                <c:pt idx="1474">
                  <c:v>338408</c:v>
                </c:pt>
                <c:pt idx="1475">
                  <c:v>336283</c:v>
                </c:pt>
                <c:pt idx="1476">
                  <c:v>335872</c:v>
                </c:pt>
                <c:pt idx="1477">
                  <c:v>334902</c:v>
                </c:pt>
                <c:pt idx="1478">
                  <c:v>334311</c:v>
                </c:pt>
                <c:pt idx="1479">
                  <c:v>334393</c:v>
                </c:pt>
                <c:pt idx="1480">
                  <c:v>333905</c:v>
                </c:pt>
                <c:pt idx="1481">
                  <c:v>331667</c:v>
                </c:pt>
                <c:pt idx="1482">
                  <c:v>329776</c:v>
                </c:pt>
                <c:pt idx="1483">
                  <c:v>330904</c:v>
                </c:pt>
                <c:pt idx="1484">
                  <c:v>330566</c:v>
                </c:pt>
                <c:pt idx="1485">
                  <c:v>329765</c:v>
                </c:pt>
                <c:pt idx="1486">
                  <c:v>329226</c:v>
                </c:pt>
                <c:pt idx="1487">
                  <c:v>328279</c:v>
                </c:pt>
                <c:pt idx="1488">
                  <c:v>326867</c:v>
                </c:pt>
                <c:pt idx="1489">
                  <c:v>327667</c:v>
                </c:pt>
                <c:pt idx="1490">
                  <c:v>328342</c:v>
                </c:pt>
                <c:pt idx="1491">
                  <c:v>326494</c:v>
                </c:pt>
                <c:pt idx="1492">
                  <c:v>326299</c:v>
                </c:pt>
                <c:pt idx="1493">
                  <c:v>326571</c:v>
                </c:pt>
                <c:pt idx="1494">
                  <c:v>324697</c:v>
                </c:pt>
                <c:pt idx="1495">
                  <c:v>324231</c:v>
                </c:pt>
                <c:pt idx="1496">
                  <c:v>323128</c:v>
                </c:pt>
                <c:pt idx="1497">
                  <c:v>321283</c:v>
                </c:pt>
                <c:pt idx="1498">
                  <c:v>320328</c:v>
                </c:pt>
                <c:pt idx="1499">
                  <c:v>318848</c:v>
                </c:pt>
                <c:pt idx="1500">
                  <c:v>318091</c:v>
                </c:pt>
                <c:pt idx="1501">
                  <c:v>318101</c:v>
                </c:pt>
                <c:pt idx="1502">
                  <c:v>316135</c:v>
                </c:pt>
                <c:pt idx="1503">
                  <c:v>316113</c:v>
                </c:pt>
                <c:pt idx="1504">
                  <c:v>313676</c:v>
                </c:pt>
                <c:pt idx="1505">
                  <c:v>314289</c:v>
                </c:pt>
                <c:pt idx="1506">
                  <c:v>313411</c:v>
                </c:pt>
                <c:pt idx="1507">
                  <c:v>314276</c:v>
                </c:pt>
                <c:pt idx="1508">
                  <c:v>312544</c:v>
                </c:pt>
                <c:pt idx="1509">
                  <c:v>310999</c:v>
                </c:pt>
                <c:pt idx="1510">
                  <c:v>309165</c:v>
                </c:pt>
                <c:pt idx="1511">
                  <c:v>307108</c:v>
                </c:pt>
                <c:pt idx="1512">
                  <c:v>306820</c:v>
                </c:pt>
                <c:pt idx="1513">
                  <c:v>304663</c:v>
                </c:pt>
                <c:pt idx="1514">
                  <c:v>302953</c:v>
                </c:pt>
                <c:pt idx="1515">
                  <c:v>301748</c:v>
                </c:pt>
                <c:pt idx="1516">
                  <c:v>300252</c:v>
                </c:pt>
                <c:pt idx="1517">
                  <c:v>299526</c:v>
                </c:pt>
                <c:pt idx="1518">
                  <c:v>298009</c:v>
                </c:pt>
                <c:pt idx="1519">
                  <c:v>296684</c:v>
                </c:pt>
                <c:pt idx="1520">
                  <c:v>294985</c:v>
                </c:pt>
                <c:pt idx="1521">
                  <c:v>295362</c:v>
                </c:pt>
                <c:pt idx="1522">
                  <c:v>292099</c:v>
                </c:pt>
                <c:pt idx="1523">
                  <c:v>292443</c:v>
                </c:pt>
                <c:pt idx="1524">
                  <c:v>290215</c:v>
                </c:pt>
                <c:pt idx="1525">
                  <c:v>289294</c:v>
                </c:pt>
                <c:pt idx="1526">
                  <c:v>287577</c:v>
                </c:pt>
                <c:pt idx="1527">
                  <c:v>285608</c:v>
                </c:pt>
                <c:pt idx="1528">
                  <c:v>284143</c:v>
                </c:pt>
                <c:pt idx="1529">
                  <c:v>282103</c:v>
                </c:pt>
                <c:pt idx="1530">
                  <c:v>280751</c:v>
                </c:pt>
                <c:pt idx="1531">
                  <c:v>278429</c:v>
                </c:pt>
                <c:pt idx="1532">
                  <c:v>277058</c:v>
                </c:pt>
                <c:pt idx="1533">
                  <c:v>276405</c:v>
                </c:pt>
                <c:pt idx="1534">
                  <c:v>272491</c:v>
                </c:pt>
                <c:pt idx="1535">
                  <c:v>273885</c:v>
                </c:pt>
                <c:pt idx="1536">
                  <c:v>269418</c:v>
                </c:pt>
                <c:pt idx="1537">
                  <c:v>269239</c:v>
                </c:pt>
                <c:pt idx="1538">
                  <c:v>266712</c:v>
                </c:pt>
                <c:pt idx="1539">
                  <c:v>265282</c:v>
                </c:pt>
                <c:pt idx="1540">
                  <c:v>263988</c:v>
                </c:pt>
                <c:pt idx="1541">
                  <c:v>261462</c:v>
                </c:pt>
                <c:pt idx="1542">
                  <c:v>259729</c:v>
                </c:pt>
                <c:pt idx="1543">
                  <c:v>257811</c:v>
                </c:pt>
                <c:pt idx="1544">
                  <c:v>256608</c:v>
                </c:pt>
                <c:pt idx="1545">
                  <c:v>253407</c:v>
                </c:pt>
                <c:pt idx="1546">
                  <c:v>251299</c:v>
                </c:pt>
                <c:pt idx="1547">
                  <c:v>250656</c:v>
                </c:pt>
                <c:pt idx="1548">
                  <c:v>248377</c:v>
                </c:pt>
                <c:pt idx="1549">
                  <c:v>246956</c:v>
                </c:pt>
                <c:pt idx="1550">
                  <c:v>246223</c:v>
                </c:pt>
                <c:pt idx="1551">
                  <c:v>242921</c:v>
                </c:pt>
                <c:pt idx="1552">
                  <c:v>242321</c:v>
                </c:pt>
                <c:pt idx="1553">
                  <c:v>242359</c:v>
                </c:pt>
                <c:pt idx="1554">
                  <c:v>240105</c:v>
                </c:pt>
                <c:pt idx="1555">
                  <c:v>237451</c:v>
                </c:pt>
                <c:pt idx="1556">
                  <c:v>236167</c:v>
                </c:pt>
                <c:pt idx="1557">
                  <c:v>234934</c:v>
                </c:pt>
                <c:pt idx="1558">
                  <c:v>233721</c:v>
                </c:pt>
                <c:pt idx="1559">
                  <c:v>233088</c:v>
                </c:pt>
                <c:pt idx="1560">
                  <c:v>230269</c:v>
                </c:pt>
                <c:pt idx="1561">
                  <c:v>227986</c:v>
                </c:pt>
                <c:pt idx="1562">
                  <c:v>225889</c:v>
                </c:pt>
                <c:pt idx="1563">
                  <c:v>224386</c:v>
                </c:pt>
                <c:pt idx="1564">
                  <c:v>222678</c:v>
                </c:pt>
                <c:pt idx="1565">
                  <c:v>222012</c:v>
                </c:pt>
                <c:pt idx="1566">
                  <c:v>221003</c:v>
                </c:pt>
                <c:pt idx="1567">
                  <c:v>220199</c:v>
                </c:pt>
                <c:pt idx="1568">
                  <c:v>218863</c:v>
                </c:pt>
                <c:pt idx="1569">
                  <c:v>218813</c:v>
                </c:pt>
                <c:pt idx="1570">
                  <c:v>218357</c:v>
                </c:pt>
                <c:pt idx="1571">
                  <c:v>217485</c:v>
                </c:pt>
                <c:pt idx="1572">
                  <c:v>215457</c:v>
                </c:pt>
                <c:pt idx="1573">
                  <c:v>214018</c:v>
                </c:pt>
                <c:pt idx="1574">
                  <c:v>213717</c:v>
                </c:pt>
                <c:pt idx="1575">
                  <c:v>212527</c:v>
                </c:pt>
                <c:pt idx="1576">
                  <c:v>211843</c:v>
                </c:pt>
                <c:pt idx="1577">
                  <c:v>209614</c:v>
                </c:pt>
                <c:pt idx="1578">
                  <c:v>208940</c:v>
                </c:pt>
                <c:pt idx="1579">
                  <c:v>209806</c:v>
                </c:pt>
                <c:pt idx="1580">
                  <c:v>207009</c:v>
                </c:pt>
                <c:pt idx="1581">
                  <c:v>208278</c:v>
                </c:pt>
                <c:pt idx="1582">
                  <c:v>206891</c:v>
                </c:pt>
                <c:pt idx="1583">
                  <c:v>206737</c:v>
                </c:pt>
                <c:pt idx="1584">
                  <c:v>206035</c:v>
                </c:pt>
                <c:pt idx="1585">
                  <c:v>206231</c:v>
                </c:pt>
                <c:pt idx="1586">
                  <c:v>205314</c:v>
                </c:pt>
                <c:pt idx="1587">
                  <c:v>205416</c:v>
                </c:pt>
                <c:pt idx="1588">
                  <c:v>205824</c:v>
                </c:pt>
                <c:pt idx="1589">
                  <c:v>204729</c:v>
                </c:pt>
                <c:pt idx="1590">
                  <c:v>204883</c:v>
                </c:pt>
                <c:pt idx="1591">
                  <c:v>204550</c:v>
                </c:pt>
                <c:pt idx="1592">
                  <c:v>203765</c:v>
                </c:pt>
                <c:pt idx="1593">
                  <c:v>203522</c:v>
                </c:pt>
                <c:pt idx="1594">
                  <c:v>203843</c:v>
                </c:pt>
                <c:pt idx="1595">
                  <c:v>204143</c:v>
                </c:pt>
                <c:pt idx="1596">
                  <c:v>203427</c:v>
                </c:pt>
                <c:pt idx="1597">
                  <c:v>204037</c:v>
                </c:pt>
                <c:pt idx="1598">
                  <c:v>203985</c:v>
                </c:pt>
                <c:pt idx="1599">
                  <c:v>203625</c:v>
                </c:pt>
                <c:pt idx="1600">
                  <c:v>204367</c:v>
                </c:pt>
                <c:pt idx="1601">
                  <c:v>204857</c:v>
                </c:pt>
                <c:pt idx="1602">
                  <c:v>204843</c:v>
                </c:pt>
                <c:pt idx="1603">
                  <c:v>206161</c:v>
                </c:pt>
                <c:pt idx="1604">
                  <c:v>205450</c:v>
                </c:pt>
                <c:pt idx="1605">
                  <c:v>206144</c:v>
                </c:pt>
                <c:pt idx="1606">
                  <c:v>206975</c:v>
                </c:pt>
                <c:pt idx="1607">
                  <c:v>207591</c:v>
                </c:pt>
                <c:pt idx="1608">
                  <c:v>207717</c:v>
                </c:pt>
                <c:pt idx="1609">
                  <c:v>207281</c:v>
                </c:pt>
                <c:pt idx="1610">
                  <c:v>208347</c:v>
                </c:pt>
                <c:pt idx="1611">
                  <c:v>208535</c:v>
                </c:pt>
                <c:pt idx="1612">
                  <c:v>209558</c:v>
                </c:pt>
                <c:pt idx="1613">
                  <c:v>209111</c:v>
                </c:pt>
                <c:pt idx="1614">
                  <c:v>210784</c:v>
                </c:pt>
                <c:pt idx="1615">
                  <c:v>211088</c:v>
                </c:pt>
                <c:pt idx="1616">
                  <c:v>212026</c:v>
                </c:pt>
                <c:pt idx="1617">
                  <c:v>213661</c:v>
                </c:pt>
                <c:pt idx="1618">
                  <c:v>215091</c:v>
                </c:pt>
                <c:pt idx="1619">
                  <c:v>214150</c:v>
                </c:pt>
                <c:pt idx="1620">
                  <c:v>217366</c:v>
                </c:pt>
                <c:pt idx="1621">
                  <c:v>215955</c:v>
                </c:pt>
                <c:pt idx="1622">
                  <c:v>217872</c:v>
                </c:pt>
                <c:pt idx="1623">
                  <c:v>218605</c:v>
                </c:pt>
                <c:pt idx="1624">
                  <c:v>220010</c:v>
                </c:pt>
                <c:pt idx="1625">
                  <c:v>219643</c:v>
                </c:pt>
                <c:pt idx="1626">
                  <c:v>221346</c:v>
                </c:pt>
                <c:pt idx="1627">
                  <c:v>221625</c:v>
                </c:pt>
                <c:pt idx="1628">
                  <c:v>222513</c:v>
                </c:pt>
                <c:pt idx="1629">
                  <c:v>224083</c:v>
                </c:pt>
                <c:pt idx="1630">
                  <c:v>224898</c:v>
                </c:pt>
                <c:pt idx="1631">
                  <c:v>226441</c:v>
                </c:pt>
                <c:pt idx="1632">
                  <c:v>226781</c:v>
                </c:pt>
                <c:pt idx="1633">
                  <c:v>230059</c:v>
                </c:pt>
                <c:pt idx="1634">
                  <c:v>230689</c:v>
                </c:pt>
                <c:pt idx="1635">
                  <c:v>231687</c:v>
                </c:pt>
                <c:pt idx="1636">
                  <c:v>232765</c:v>
                </c:pt>
                <c:pt idx="1637">
                  <c:v>234162</c:v>
                </c:pt>
                <c:pt idx="1638">
                  <c:v>236553</c:v>
                </c:pt>
                <c:pt idx="1639">
                  <c:v>235619</c:v>
                </c:pt>
                <c:pt idx="1640">
                  <c:v>238079</c:v>
                </c:pt>
                <c:pt idx="1641">
                  <c:v>238558</c:v>
                </c:pt>
                <c:pt idx="1642">
                  <c:v>239832</c:v>
                </c:pt>
                <c:pt idx="1643">
                  <c:v>240549</c:v>
                </c:pt>
                <c:pt idx="1644">
                  <c:v>243168</c:v>
                </c:pt>
                <c:pt idx="1645">
                  <c:v>244627</c:v>
                </c:pt>
                <c:pt idx="1646">
                  <c:v>246103</c:v>
                </c:pt>
                <c:pt idx="1647">
                  <c:v>246998</c:v>
                </c:pt>
                <c:pt idx="1648">
                  <c:v>248841</c:v>
                </c:pt>
                <c:pt idx="1649">
                  <c:v>251644</c:v>
                </c:pt>
                <c:pt idx="1650">
                  <c:v>253088</c:v>
                </c:pt>
                <c:pt idx="1651">
                  <c:v>256506</c:v>
                </c:pt>
                <c:pt idx="1652">
                  <c:v>257120</c:v>
                </c:pt>
                <c:pt idx="1653">
                  <c:v>259164</c:v>
                </c:pt>
                <c:pt idx="1654">
                  <c:v>261164</c:v>
                </c:pt>
                <c:pt idx="1655">
                  <c:v>263892</c:v>
                </c:pt>
                <c:pt idx="1656">
                  <c:v>266005</c:v>
                </c:pt>
                <c:pt idx="1657">
                  <c:v>267858</c:v>
                </c:pt>
                <c:pt idx="1658">
                  <c:v>269003</c:v>
                </c:pt>
                <c:pt idx="1659">
                  <c:v>272470</c:v>
                </c:pt>
                <c:pt idx="1660">
                  <c:v>275927</c:v>
                </c:pt>
                <c:pt idx="1661">
                  <c:v>277592</c:v>
                </c:pt>
                <c:pt idx="1662">
                  <c:v>280738</c:v>
                </c:pt>
                <c:pt idx="1663">
                  <c:v>282648</c:v>
                </c:pt>
                <c:pt idx="1664">
                  <c:v>284570</c:v>
                </c:pt>
                <c:pt idx="1665">
                  <c:v>287798</c:v>
                </c:pt>
                <c:pt idx="1666">
                  <c:v>290952</c:v>
                </c:pt>
                <c:pt idx="1667">
                  <c:v>295609</c:v>
                </c:pt>
                <c:pt idx="1668">
                  <c:v>298569</c:v>
                </c:pt>
                <c:pt idx="1669">
                  <c:v>301026</c:v>
                </c:pt>
                <c:pt idx="1670">
                  <c:v>306091</c:v>
                </c:pt>
                <c:pt idx="1671">
                  <c:v>307445</c:v>
                </c:pt>
                <c:pt idx="1672">
                  <c:v>310865</c:v>
                </c:pt>
                <c:pt idx="1673">
                  <c:v>313435</c:v>
                </c:pt>
                <c:pt idx="1674">
                  <c:v>318865</c:v>
                </c:pt>
                <c:pt idx="1675">
                  <c:v>321593</c:v>
                </c:pt>
                <c:pt idx="1676">
                  <c:v>326747</c:v>
                </c:pt>
                <c:pt idx="1677">
                  <c:v>330913</c:v>
                </c:pt>
                <c:pt idx="1678">
                  <c:v>334371</c:v>
                </c:pt>
                <c:pt idx="1679">
                  <c:v>339839</c:v>
                </c:pt>
                <c:pt idx="1680">
                  <c:v>343471</c:v>
                </c:pt>
                <c:pt idx="1681">
                  <c:v>351076</c:v>
                </c:pt>
                <c:pt idx="1682">
                  <c:v>356129</c:v>
                </c:pt>
                <c:pt idx="1683">
                  <c:v>361336</c:v>
                </c:pt>
                <c:pt idx="1684">
                  <c:v>367049</c:v>
                </c:pt>
                <c:pt idx="1685">
                  <c:v>371347</c:v>
                </c:pt>
                <c:pt idx="1686">
                  <c:v>376806</c:v>
                </c:pt>
                <c:pt idx="1687">
                  <c:v>382349</c:v>
                </c:pt>
                <c:pt idx="1688">
                  <c:v>387697</c:v>
                </c:pt>
                <c:pt idx="1689">
                  <c:v>392478</c:v>
                </c:pt>
                <c:pt idx="1690">
                  <c:v>398972</c:v>
                </c:pt>
                <c:pt idx="1691">
                  <c:v>404823</c:v>
                </c:pt>
                <c:pt idx="1692">
                  <c:v>410996</c:v>
                </c:pt>
                <c:pt idx="1693">
                  <c:v>416700</c:v>
                </c:pt>
                <c:pt idx="1694">
                  <c:v>422626</c:v>
                </c:pt>
                <c:pt idx="1695">
                  <c:v>430020</c:v>
                </c:pt>
                <c:pt idx="1696">
                  <c:v>434949</c:v>
                </c:pt>
                <c:pt idx="1697">
                  <c:v>444250</c:v>
                </c:pt>
                <c:pt idx="1698">
                  <c:v>450472</c:v>
                </c:pt>
                <c:pt idx="1699">
                  <c:v>458191</c:v>
                </c:pt>
                <c:pt idx="1700">
                  <c:v>462761</c:v>
                </c:pt>
                <c:pt idx="1701">
                  <c:v>469141</c:v>
                </c:pt>
                <c:pt idx="1702">
                  <c:v>476407</c:v>
                </c:pt>
                <c:pt idx="1703">
                  <c:v>482110</c:v>
                </c:pt>
                <c:pt idx="1704">
                  <c:v>489368</c:v>
                </c:pt>
                <c:pt idx="1705">
                  <c:v>493197</c:v>
                </c:pt>
                <c:pt idx="1706">
                  <c:v>500434</c:v>
                </c:pt>
                <c:pt idx="1707">
                  <c:v>505562</c:v>
                </c:pt>
                <c:pt idx="1708">
                  <c:v>512878</c:v>
                </c:pt>
                <c:pt idx="1709">
                  <c:v>517899</c:v>
                </c:pt>
                <c:pt idx="1710">
                  <c:v>522962</c:v>
                </c:pt>
                <c:pt idx="1711">
                  <c:v>528157</c:v>
                </c:pt>
                <c:pt idx="1712">
                  <c:v>533649</c:v>
                </c:pt>
                <c:pt idx="1713">
                  <c:v>541849</c:v>
                </c:pt>
                <c:pt idx="1714">
                  <c:v>547099</c:v>
                </c:pt>
                <c:pt idx="1715">
                  <c:v>552462</c:v>
                </c:pt>
                <c:pt idx="1716">
                  <c:v>556084</c:v>
                </c:pt>
                <c:pt idx="1717">
                  <c:v>560667</c:v>
                </c:pt>
                <c:pt idx="1718">
                  <c:v>565153</c:v>
                </c:pt>
                <c:pt idx="1719">
                  <c:v>570314</c:v>
                </c:pt>
                <c:pt idx="1720">
                  <c:v>572684</c:v>
                </c:pt>
                <c:pt idx="1721">
                  <c:v>574503</c:v>
                </c:pt>
                <c:pt idx="1722">
                  <c:v>577786</c:v>
                </c:pt>
                <c:pt idx="1723">
                  <c:v>580896</c:v>
                </c:pt>
                <c:pt idx="1724">
                  <c:v>582040</c:v>
                </c:pt>
                <c:pt idx="1725">
                  <c:v>584748</c:v>
                </c:pt>
                <c:pt idx="1726">
                  <c:v>585822</c:v>
                </c:pt>
                <c:pt idx="1727">
                  <c:v>589455</c:v>
                </c:pt>
                <c:pt idx="1728">
                  <c:v>588801</c:v>
                </c:pt>
                <c:pt idx="1729">
                  <c:v>589633</c:v>
                </c:pt>
                <c:pt idx="1730">
                  <c:v>588682</c:v>
                </c:pt>
                <c:pt idx="1731">
                  <c:v>588333</c:v>
                </c:pt>
                <c:pt idx="1732">
                  <c:v>588682</c:v>
                </c:pt>
                <c:pt idx="1733">
                  <c:v>587127</c:v>
                </c:pt>
                <c:pt idx="1734">
                  <c:v>586757</c:v>
                </c:pt>
                <c:pt idx="1735">
                  <c:v>583413</c:v>
                </c:pt>
                <c:pt idx="1736">
                  <c:v>581216</c:v>
                </c:pt>
                <c:pt idx="1737">
                  <c:v>577016</c:v>
                </c:pt>
                <c:pt idx="1738">
                  <c:v>573359</c:v>
                </c:pt>
                <c:pt idx="1739">
                  <c:v>569129</c:v>
                </c:pt>
                <c:pt idx="1740">
                  <c:v>565036</c:v>
                </c:pt>
                <c:pt idx="1741">
                  <c:v>559505</c:v>
                </c:pt>
                <c:pt idx="1742">
                  <c:v>556350</c:v>
                </c:pt>
                <c:pt idx="1743">
                  <c:v>551366</c:v>
                </c:pt>
                <c:pt idx="1744">
                  <c:v>545983</c:v>
                </c:pt>
                <c:pt idx="1745">
                  <c:v>543497</c:v>
                </c:pt>
                <c:pt idx="1746">
                  <c:v>537300</c:v>
                </c:pt>
                <c:pt idx="1747">
                  <c:v>531065</c:v>
                </c:pt>
                <c:pt idx="1748">
                  <c:v>523466</c:v>
                </c:pt>
                <c:pt idx="1749">
                  <c:v>516881</c:v>
                </c:pt>
                <c:pt idx="1750">
                  <c:v>508545</c:v>
                </c:pt>
                <c:pt idx="1751">
                  <c:v>501791</c:v>
                </c:pt>
                <c:pt idx="1752">
                  <c:v>493515</c:v>
                </c:pt>
                <c:pt idx="1753">
                  <c:v>485271</c:v>
                </c:pt>
                <c:pt idx="1754">
                  <c:v>476700</c:v>
                </c:pt>
                <c:pt idx="1755">
                  <c:v>467232</c:v>
                </c:pt>
                <c:pt idx="1756">
                  <c:v>459541</c:v>
                </c:pt>
                <c:pt idx="1757">
                  <c:v>451421</c:v>
                </c:pt>
                <c:pt idx="1758">
                  <c:v>443550</c:v>
                </c:pt>
                <c:pt idx="1759">
                  <c:v>433507</c:v>
                </c:pt>
                <c:pt idx="1760">
                  <c:v>424757</c:v>
                </c:pt>
                <c:pt idx="1761">
                  <c:v>417918</c:v>
                </c:pt>
                <c:pt idx="1762">
                  <c:v>409936</c:v>
                </c:pt>
                <c:pt idx="1763">
                  <c:v>400192</c:v>
                </c:pt>
                <c:pt idx="1764">
                  <c:v>391276</c:v>
                </c:pt>
                <c:pt idx="1765">
                  <c:v>382140</c:v>
                </c:pt>
                <c:pt idx="1766">
                  <c:v>373116</c:v>
                </c:pt>
                <c:pt idx="1767">
                  <c:v>365460</c:v>
                </c:pt>
                <c:pt idx="1768">
                  <c:v>355727</c:v>
                </c:pt>
                <c:pt idx="1769">
                  <c:v>345431</c:v>
                </c:pt>
                <c:pt idx="1770">
                  <c:v>336435</c:v>
                </c:pt>
                <c:pt idx="1771">
                  <c:v>327646</c:v>
                </c:pt>
                <c:pt idx="1772">
                  <c:v>320493</c:v>
                </c:pt>
                <c:pt idx="1773">
                  <c:v>311436</c:v>
                </c:pt>
                <c:pt idx="1774">
                  <c:v>304233</c:v>
                </c:pt>
                <c:pt idx="1775">
                  <c:v>295635</c:v>
                </c:pt>
                <c:pt idx="1776">
                  <c:v>288342</c:v>
                </c:pt>
                <c:pt idx="1777">
                  <c:v>281887</c:v>
                </c:pt>
                <c:pt idx="1778">
                  <c:v>273527</c:v>
                </c:pt>
                <c:pt idx="1779">
                  <c:v>265686</c:v>
                </c:pt>
                <c:pt idx="1780">
                  <c:v>258252</c:v>
                </c:pt>
                <c:pt idx="1781">
                  <c:v>250692</c:v>
                </c:pt>
                <c:pt idx="1782">
                  <c:v>244320</c:v>
                </c:pt>
                <c:pt idx="1783">
                  <c:v>238333</c:v>
                </c:pt>
                <c:pt idx="1784">
                  <c:v>232659</c:v>
                </c:pt>
                <c:pt idx="1785">
                  <c:v>224840</c:v>
                </c:pt>
                <c:pt idx="1786">
                  <c:v>219743</c:v>
                </c:pt>
                <c:pt idx="1787">
                  <c:v>213379</c:v>
                </c:pt>
                <c:pt idx="1788">
                  <c:v>207793</c:v>
                </c:pt>
                <c:pt idx="1789">
                  <c:v>201666</c:v>
                </c:pt>
                <c:pt idx="1790">
                  <c:v>197336</c:v>
                </c:pt>
                <c:pt idx="1791">
                  <c:v>191900</c:v>
                </c:pt>
                <c:pt idx="1792">
                  <c:v>187002</c:v>
                </c:pt>
                <c:pt idx="1793">
                  <c:v>182384</c:v>
                </c:pt>
                <c:pt idx="1794">
                  <c:v>177754</c:v>
                </c:pt>
                <c:pt idx="1795">
                  <c:v>172656</c:v>
                </c:pt>
                <c:pt idx="1796">
                  <c:v>168611</c:v>
                </c:pt>
                <c:pt idx="1797">
                  <c:v>164947</c:v>
                </c:pt>
                <c:pt idx="1798">
                  <c:v>161616</c:v>
                </c:pt>
                <c:pt idx="1799">
                  <c:v>157691</c:v>
                </c:pt>
                <c:pt idx="1800">
                  <c:v>154176</c:v>
                </c:pt>
                <c:pt idx="1801">
                  <c:v>150703</c:v>
                </c:pt>
                <c:pt idx="1802">
                  <c:v>147160</c:v>
                </c:pt>
                <c:pt idx="1803">
                  <c:v>143897</c:v>
                </c:pt>
                <c:pt idx="1804">
                  <c:v>141477</c:v>
                </c:pt>
                <c:pt idx="1805">
                  <c:v>138667</c:v>
                </c:pt>
                <c:pt idx="1806">
                  <c:v>136606</c:v>
                </c:pt>
                <c:pt idx="1807">
                  <c:v>134357</c:v>
                </c:pt>
                <c:pt idx="1808">
                  <c:v>132037</c:v>
                </c:pt>
                <c:pt idx="1809">
                  <c:v>130381</c:v>
                </c:pt>
                <c:pt idx="1810">
                  <c:v>128110</c:v>
                </c:pt>
                <c:pt idx="1811">
                  <c:v>126139</c:v>
                </c:pt>
                <c:pt idx="1812">
                  <c:v>124284</c:v>
                </c:pt>
                <c:pt idx="1813">
                  <c:v>122762</c:v>
                </c:pt>
                <c:pt idx="1814">
                  <c:v>121464</c:v>
                </c:pt>
                <c:pt idx="1815">
                  <c:v>120079</c:v>
                </c:pt>
                <c:pt idx="1816">
                  <c:v>117929</c:v>
                </c:pt>
                <c:pt idx="1817">
                  <c:v>115464</c:v>
                </c:pt>
                <c:pt idx="1818">
                  <c:v>114766</c:v>
                </c:pt>
                <c:pt idx="1819">
                  <c:v>113028</c:v>
                </c:pt>
                <c:pt idx="1820">
                  <c:v>112428</c:v>
                </c:pt>
                <c:pt idx="1821">
                  <c:v>111719</c:v>
                </c:pt>
                <c:pt idx="1822">
                  <c:v>110617</c:v>
                </c:pt>
                <c:pt idx="1823">
                  <c:v>109731</c:v>
                </c:pt>
                <c:pt idx="1824">
                  <c:v>109104</c:v>
                </c:pt>
                <c:pt idx="1825">
                  <c:v>109153</c:v>
                </c:pt>
                <c:pt idx="1826">
                  <c:v>108349</c:v>
                </c:pt>
                <c:pt idx="1827">
                  <c:v>108300</c:v>
                </c:pt>
                <c:pt idx="1828">
                  <c:v>107074</c:v>
                </c:pt>
                <c:pt idx="1829">
                  <c:v>106513</c:v>
                </c:pt>
                <c:pt idx="1830">
                  <c:v>106086</c:v>
                </c:pt>
                <c:pt idx="1831">
                  <c:v>104659</c:v>
                </c:pt>
                <c:pt idx="1832">
                  <c:v>104514</c:v>
                </c:pt>
                <c:pt idx="1833">
                  <c:v>103800</c:v>
                </c:pt>
                <c:pt idx="1834">
                  <c:v>103145</c:v>
                </c:pt>
                <c:pt idx="1835">
                  <c:v>102874</c:v>
                </c:pt>
                <c:pt idx="1836">
                  <c:v>102208</c:v>
                </c:pt>
                <c:pt idx="1837">
                  <c:v>101235</c:v>
                </c:pt>
                <c:pt idx="1838">
                  <c:v>101714</c:v>
                </c:pt>
                <c:pt idx="1839">
                  <c:v>101868</c:v>
                </c:pt>
                <c:pt idx="1840">
                  <c:v>101226</c:v>
                </c:pt>
                <c:pt idx="1841">
                  <c:v>101538</c:v>
                </c:pt>
                <c:pt idx="1842">
                  <c:v>101086</c:v>
                </c:pt>
                <c:pt idx="1843">
                  <c:v>100495</c:v>
                </c:pt>
                <c:pt idx="1844">
                  <c:v>100809</c:v>
                </c:pt>
                <c:pt idx="1845">
                  <c:v>100467</c:v>
                </c:pt>
                <c:pt idx="1846">
                  <c:v>100573</c:v>
                </c:pt>
                <c:pt idx="1847">
                  <c:v>99694</c:v>
                </c:pt>
                <c:pt idx="1848">
                  <c:v>100201</c:v>
                </c:pt>
                <c:pt idx="1849">
                  <c:v>99604</c:v>
                </c:pt>
                <c:pt idx="1850">
                  <c:v>99046</c:v>
                </c:pt>
                <c:pt idx="1851">
                  <c:v>99245</c:v>
                </c:pt>
                <c:pt idx="1852">
                  <c:v>98701</c:v>
                </c:pt>
                <c:pt idx="1853">
                  <c:v>98802</c:v>
                </c:pt>
                <c:pt idx="1854">
                  <c:v>99044</c:v>
                </c:pt>
                <c:pt idx="1855">
                  <c:v>98377</c:v>
                </c:pt>
                <c:pt idx="1856">
                  <c:v>98816</c:v>
                </c:pt>
                <c:pt idx="1857">
                  <c:v>98985</c:v>
                </c:pt>
                <c:pt idx="1858">
                  <c:v>98609</c:v>
                </c:pt>
                <c:pt idx="1859">
                  <c:v>97786</c:v>
                </c:pt>
                <c:pt idx="1860">
                  <c:v>97994</c:v>
                </c:pt>
                <c:pt idx="1861">
                  <c:v>97924</c:v>
                </c:pt>
                <c:pt idx="1862">
                  <c:v>97783</c:v>
                </c:pt>
                <c:pt idx="1863">
                  <c:v>97798</c:v>
                </c:pt>
                <c:pt idx="1864">
                  <c:v>97456</c:v>
                </c:pt>
                <c:pt idx="1865">
                  <c:v>97267</c:v>
                </c:pt>
                <c:pt idx="1866">
                  <c:v>97139</c:v>
                </c:pt>
                <c:pt idx="1867">
                  <c:v>97079</c:v>
                </c:pt>
                <c:pt idx="1868">
                  <c:v>96813</c:v>
                </c:pt>
                <c:pt idx="1869">
                  <c:v>97117</c:v>
                </c:pt>
                <c:pt idx="1870">
                  <c:v>96326</c:v>
                </c:pt>
                <c:pt idx="1871">
                  <c:v>96161</c:v>
                </c:pt>
                <c:pt idx="1872">
                  <c:v>97290</c:v>
                </c:pt>
                <c:pt idx="1873">
                  <c:v>97209</c:v>
                </c:pt>
                <c:pt idx="1874">
                  <c:v>96849</c:v>
                </c:pt>
                <c:pt idx="1875">
                  <c:v>96936</c:v>
                </c:pt>
                <c:pt idx="1876">
                  <c:v>96809</c:v>
                </c:pt>
                <c:pt idx="1877">
                  <c:v>97013</c:v>
                </c:pt>
                <c:pt idx="1878">
                  <c:v>96409</c:v>
                </c:pt>
                <c:pt idx="1879">
                  <c:v>96503</c:v>
                </c:pt>
                <c:pt idx="1880">
                  <c:v>96425</c:v>
                </c:pt>
                <c:pt idx="1881">
                  <c:v>95634</c:v>
                </c:pt>
                <c:pt idx="1882">
                  <c:v>96219</c:v>
                </c:pt>
                <c:pt idx="1883">
                  <c:v>94986</c:v>
                </c:pt>
                <c:pt idx="1884">
                  <c:v>95675</c:v>
                </c:pt>
                <c:pt idx="1885">
                  <c:v>95785</c:v>
                </c:pt>
                <c:pt idx="1886">
                  <c:v>95183</c:v>
                </c:pt>
                <c:pt idx="1887">
                  <c:v>95615</c:v>
                </c:pt>
                <c:pt idx="1888">
                  <c:v>96124</c:v>
                </c:pt>
                <c:pt idx="1889">
                  <c:v>95953</c:v>
                </c:pt>
                <c:pt idx="1890">
                  <c:v>96106</c:v>
                </c:pt>
                <c:pt idx="1891">
                  <c:v>96098</c:v>
                </c:pt>
                <c:pt idx="1892">
                  <c:v>95922</c:v>
                </c:pt>
                <c:pt idx="1893">
                  <c:v>95946</c:v>
                </c:pt>
                <c:pt idx="1894">
                  <c:v>95648</c:v>
                </c:pt>
                <c:pt idx="1895">
                  <c:v>95754</c:v>
                </c:pt>
                <c:pt idx="1896">
                  <c:v>95315</c:v>
                </c:pt>
                <c:pt idx="1897">
                  <c:v>94467</c:v>
                </c:pt>
                <c:pt idx="1898">
                  <c:v>95170</c:v>
                </c:pt>
                <c:pt idx="1899">
                  <c:v>95153</c:v>
                </c:pt>
                <c:pt idx="1900">
                  <c:v>95118</c:v>
                </c:pt>
                <c:pt idx="1901">
                  <c:v>94462</c:v>
                </c:pt>
                <c:pt idx="1902">
                  <c:v>94788</c:v>
                </c:pt>
                <c:pt idx="1903">
                  <c:v>95230</c:v>
                </c:pt>
                <c:pt idx="1904">
                  <c:v>94118</c:v>
                </c:pt>
                <c:pt idx="1905">
                  <c:v>95224</c:v>
                </c:pt>
                <c:pt idx="1906">
                  <c:v>95431</c:v>
                </c:pt>
                <c:pt idx="1907">
                  <c:v>95193</c:v>
                </c:pt>
                <c:pt idx="1908">
                  <c:v>94314</c:v>
                </c:pt>
                <c:pt idx="1909">
                  <c:v>94798</c:v>
                </c:pt>
                <c:pt idx="1910">
                  <c:v>94782</c:v>
                </c:pt>
                <c:pt idx="1911">
                  <c:v>95132</c:v>
                </c:pt>
                <c:pt idx="1912">
                  <c:v>94526</c:v>
                </c:pt>
                <c:pt idx="1913">
                  <c:v>94794</c:v>
                </c:pt>
                <c:pt idx="1914">
                  <c:v>94883</c:v>
                </c:pt>
                <c:pt idx="1915">
                  <c:v>94319</c:v>
                </c:pt>
                <c:pt idx="1916">
                  <c:v>94332</c:v>
                </c:pt>
                <c:pt idx="1917">
                  <c:v>94328</c:v>
                </c:pt>
                <c:pt idx="1918">
                  <c:v>94299</c:v>
                </c:pt>
                <c:pt idx="1919">
                  <c:v>94228</c:v>
                </c:pt>
                <c:pt idx="1920">
                  <c:v>93970</c:v>
                </c:pt>
                <c:pt idx="1921">
                  <c:v>94701</c:v>
                </c:pt>
                <c:pt idx="1922">
                  <c:v>94117</c:v>
                </c:pt>
                <c:pt idx="1923">
                  <c:v>94400</c:v>
                </c:pt>
                <c:pt idx="1924">
                  <c:v>93940</c:v>
                </c:pt>
                <c:pt idx="1925">
                  <c:v>94248</c:v>
                </c:pt>
                <c:pt idx="1926">
                  <c:v>93984</c:v>
                </c:pt>
                <c:pt idx="1927">
                  <c:v>93518</c:v>
                </c:pt>
                <c:pt idx="1928">
                  <c:v>94567</c:v>
                </c:pt>
                <c:pt idx="1929">
                  <c:v>93297</c:v>
                </c:pt>
                <c:pt idx="1930">
                  <c:v>93295</c:v>
                </c:pt>
                <c:pt idx="1931">
                  <c:v>93294</c:v>
                </c:pt>
                <c:pt idx="1932">
                  <c:v>94029</c:v>
                </c:pt>
                <c:pt idx="1933">
                  <c:v>93528</c:v>
                </c:pt>
                <c:pt idx="1934">
                  <c:v>93182</c:v>
                </c:pt>
                <c:pt idx="1935">
                  <c:v>93178</c:v>
                </c:pt>
                <c:pt idx="1936">
                  <c:v>93171</c:v>
                </c:pt>
                <c:pt idx="1937">
                  <c:v>94226</c:v>
                </c:pt>
                <c:pt idx="1938">
                  <c:v>93648</c:v>
                </c:pt>
                <c:pt idx="1939">
                  <c:v>93446</c:v>
                </c:pt>
                <c:pt idx="1940">
                  <c:v>93736</c:v>
                </c:pt>
                <c:pt idx="1941">
                  <c:v>93801</c:v>
                </c:pt>
                <c:pt idx="1942">
                  <c:v>93334</c:v>
                </c:pt>
                <c:pt idx="1943">
                  <c:v>94120</c:v>
                </c:pt>
                <c:pt idx="1944">
                  <c:v>93510</c:v>
                </c:pt>
                <c:pt idx="1945">
                  <c:v>92799</c:v>
                </c:pt>
                <c:pt idx="1946">
                  <c:v>93012</c:v>
                </c:pt>
                <c:pt idx="1947">
                  <c:v>92932</c:v>
                </c:pt>
                <c:pt idx="1948">
                  <c:v>92582</c:v>
                </c:pt>
                <c:pt idx="1949">
                  <c:v>92588</c:v>
                </c:pt>
                <c:pt idx="1950">
                  <c:v>93049</c:v>
                </c:pt>
                <c:pt idx="1951">
                  <c:v>92185</c:v>
                </c:pt>
                <c:pt idx="1952">
                  <c:v>93666</c:v>
                </c:pt>
                <c:pt idx="1953">
                  <c:v>92403</c:v>
                </c:pt>
                <c:pt idx="1954">
                  <c:v>92829</c:v>
                </c:pt>
                <c:pt idx="1955">
                  <c:v>92808</c:v>
                </c:pt>
                <c:pt idx="1956">
                  <c:v>92391</c:v>
                </c:pt>
                <c:pt idx="1957">
                  <c:v>92950</c:v>
                </c:pt>
                <c:pt idx="1958">
                  <c:v>92679</c:v>
                </c:pt>
                <c:pt idx="1959">
                  <c:v>92729</c:v>
                </c:pt>
                <c:pt idx="1960">
                  <c:v>93234</c:v>
                </c:pt>
                <c:pt idx="1961">
                  <c:v>92125</c:v>
                </c:pt>
                <c:pt idx="1962">
                  <c:v>92054</c:v>
                </c:pt>
                <c:pt idx="1963">
                  <c:v>91841</c:v>
                </c:pt>
                <c:pt idx="1964">
                  <c:v>92205</c:v>
                </c:pt>
                <c:pt idx="1965">
                  <c:v>92030</c:v>
                </c:pt>
                <c:pt idx="1966">
                  <c:v>91934</c:v>
                </c:pt>
                <c:pt idx="1967">
                  <c:v>91447</c:v>
                </c:pt>
                <c:pt idx="1968">
                  <c:v>91964</c:v>
                </c:pt>
                <c:pt idx="1969">
                  <c:v>92059</c:v>
                </c:pt>
                <c:pt idx="1970">
                  <c:v>92000</c:v>
                </c:pt>
                <c:pt idx="1971">
                  <c:v>91302</c:v>
                </c:pt>
                <c:pt idx="1972">
                  <c:v>92185</c:v>
                </c:pt>
                <c:pt idx="1973">
                  <c:v>91649</c:v>
                </c:pt>
                <c:pt idx="1974">
                  <c:v>91856</c:v>
                </c:pt>
                <c:pt idx="1975">
                  <c:v>91760</c:v>
                </c:pt>
                <c:pt idx="1976">
                  <c:v>91546</c:v>
                </c:pt>
                <c:pt idx="1977">
                  <c:v>91486</c:v>
                </c:pt>
                <c:pt idx="1978">
                  <c:v>91410</c:v>
                </c:pt>
                <c:pt idx="1979">
                  <c:v>91183</c:v>
                </c:pt>
                <c:pt idx="1980">
                  <c:v>91473</c:v>
                </c:pt>
                <c:pt idx="1981">
                  <c:v>90865</c:v>
                </c:pt>
                <c:pt idx="1982">
                  <c:v>91129</c:v>
                </c:pt>
                <c:pt idx="1983">
                  <c:v>91471</c:v>
                </c:pt>
                <c:pt idx="1984">
                  <c:v>90916</c:v>
                </c:pt>
                <c:pt idx="1985">
                  <c:v>91067</c:v>
                </c:pt>
                <c:pt idx="1986">
                  <c:v>90794</c:v>
                </c:pt>
                <c:pt idx="1987">
                  <c:v>90881</c:v>
                </c:pt>
                <c:pt idx="1988">
                  <c:v>90707</c:v>
                </c:pt>
                <c:pt idx="1989">
                  <c:v>91059</c:v>
                </c:pt>
                <c:pt idx="1990">
                  <c:v>90722</c:v>
                </c:pt>
                <c:pt idx="1991">
                  <c:v>90474</c:v>
                </c:pt>
                <c:pt idx="1992">
                  <c:v>90517</c:v>
                </c:pt>
                <c:pt idx="1993">
                  <c:v>89534</c:v>
                </c:pt>
                <c:pt idx="1994">
                  <c:v>89857</c:v>
                </c:pt>
                <c:pt idx="1995">
                  <c:v>90175</c:v>
                </c:pt>
                <c:pt idx="1996">
                  <c:v>90357</c:v>
                </c:pt>
                <c:pt idx="1997">
                  <c:v>89531</c:v>
                </c:pt>
                <c:pt idx="1998">
                  <c:v>90015</c:v>
                </c:pt>
                <c:pt idx="1999">
                  <c:v>89242</c:v>
                </c:pt>
                <c:pt idx="2000">
                  <c:v>89467</c:v>
                </c:pt>
                <c:pt idx="2001">
                  <c:v>89963</c:v>
                </c:pt>
                <c:pt idx="2002">
                  <c:v>90336</c:v>
                </c:pt>
                <c:pt idx="2003">
                  <c:v>90167</c:v>
                </c:pt>
                <c:pt idx="2004">
                  <c:v>90218</c:v>
                </c:pt>
                <c:pt idx="2005">
                  <c:v>90109</c:v>
                </c:pt>
                <c:pt idx="2006">
                  <c:v>90194</c:v>
                </c:pt>
                <c:pt idx="2007">
                  <c:v>89432</c:v>
                </c:pt>
                <c:pt idx="2008">
                  <c:v>89477</c:v>
                </c:pt>
                <c:pt idx="2009">
                  <c:v>89318</c:v>
                </c:pt>
                <c:pt idx="2010">
                  <c:v>89251</c:v>
                </c:pt>
                <c:pt idx="2011">
                  <c:v>89390</c:v>
                </c:pt>
                <c:pt idx="2012">
                  <c:v>88620</c:v>
                </c:pt>
                <c:pt idx="2013">
                  <c:v>89282</c:v>
                </c:pt>
                <c:pt idx="2014">
                  <c:v>88620</c:v>
                </c:pt>
                <c:pt idx="2015">
                  <c:v>88840</c:v>
                </c:pt>
                <c:pt idx="2016">
                  <c:v>88920</c:v>
                </c:pt>
                <c:pt idx="2017">
                  <c:v>89016</c:v>
                </c:pt>
                <c:pt idx="2018">
                  <c:v>88868</c:v>
                </c:pt>
                <c:pt idx="2019">
                  <c:v>88481</c:v>
                </c:pt>
                <c:pt idx="2020">
                  <c:v>88943</c:v>
                </c:pt>
                <c:pt idx="2021">
                  <c:v>88944</c:v>
                </c:pt>
                <c:pt idx="2022">
                  <c:v>88959</c:v>
                </c:pt>
                <c:pt idx="2023">
                  <c:v>88431</c:v>
                </c:pt>
                <c:pt idx="2024">
                  <c:v>88599</c:v>
                </c:pt>
                <c:pt idx="2025">
                  <c:v>87579</c:v>
                </c:pt>
                <c:pt idx="2026">
                  <c:v>87960</c:v>
                </c:pt>
                <c:pt idx="2027">
                  <c:v>88497</c:v>
                </c:pt>
                <c:pt idx="2028">
                  <c:v>87651</c:v>
                </c:pt>
                <c:pt idx="2029">
                  <c:v>87900</c:v>
                </c:pt>
                <c:pt idx="2030">
                  <c:v>87854</c:v>
                </c:pt>
                <c:pt idx="2031">
                  <c:v>87638</c:v>
                </c:pt>
                <c:pt idx="2032">
                  <c:v>87354</c:v>
                </c:pt>
                <c:pt idx="2033">
                  <c:v>88281</c:v>
                </c:pt>
                <c:pt idx="2034">
                  <c:v>88177</c:v>
                </c:pt>
                <c:pt idx="2035">
                  <c:v>87923</c:v>
                </c:pt>
                <c:pt idx="2036">
                  <c:v>87773</c:v>
                </c:pt>
                <c:pt idx="2037">
                  <c:v>88252</c:v>
                </c:pt>
                <c:pt idx="2038">
                  <c:v>87915</c:v>
                </c:pt>
                <c:pt idx="2039">
                  <c:v>87840</c:v>
                </c:pt>
                <c:pt idx="2040">
                  <c:v>87083</c:v>
                </c:pt>
                <c:pt idx="2041">
                  <c:v>87883</c:v>
                </c:pt>
                <c:pt idx="2042">
                  <c:v>87085</c:v>
                </c:pt>
                <c:pt idx="2043">
                  <c:v>87134</c:v>
                </c:pt>
                <c:pt idx="2044">
                  <c:v>87346</c:v>
                </c:pt>
                <c:pt idx="2045">
                  <c:v>87117</c:v>
                </c:pt>
                <c:pt idx="2046">
                  <c:v>86800</c:v>
                </c:pt>
                <c:pt idx="2047">
                  <c:v>86482</c:v>
                </c:pt>
                <c:pt idx="2048">
                  <c:v>87012</c:v>
                </c:pt>
                <c:pt idx="2049">
                  <c:v>86609</c:v>
                </c:pt>
                <c:pt idx="2050">
                  <c:v>86532</c:v>
                </c:pt>
                <c:pt idx="2051">
                  <c:v>87051</c:v>
                </c:pt>
                <c:pt idx="2052">
                  <c:v>86243</c:v>
                </c:pt>
                <c:pt idx="2053">
                  <c:v>86983</c:v>
                </c:pt>
                <c:pt idx="2054">
                  <c:v>86667</c:v>
                </c:pt>
                <c:pt idx="2055">
                  <c:v>86210</c:v>
                </c:pt>
                <c:pt idx="2056">
                  <c:v>86803</c:v>
                </c:pt>
                <c:pt idx="2057">
                  <c:v>86618</c:v>
                </c:pt>
                <c:pt idx="2058">
                  <c:v>85789</c:v>
                </c:pt>
                <c:pt idx="2059">
                  <c:v>85156</c:v>
                </c:pt>
                <c:pt idx="2060">
                  <c:v>85435</c:v>
                </c:pt>
                <c:pt idx="2061">
                  <c:v>85155</c:v>
                </c:pt>
                <c:pt idx="2062">
                  <c:v>85330</c:v>
                </c:pt>
                <c:pt idx="2063">
                  <c:v>85866</c:v>
                </c:pt>
                <c:pt idx="2064">
                  <c:v>85406</c:v>
                </c:pt>
                <c:pt idx="2065">
                  <c:v>85321</c:v>
                </c:pt>
                <c:pt idx="2066">
                  <c:v>85792</c:v>
                </c:pt>
                <c:pt idx="2067">
                  <c:v>84916</c:v>
                </c:pt>
                <c:pt idx="2068">
                  <c:v>85196</c:v>
                </c:pt>
                <c:pt idx="2069">
                  <c:v>84586</c:v>
                </c:pt>
                <c:pt idx="2070">
                  <c:v>84922</c:v>
                </c:pt>
                <c:pt idx="2071">
                  <c:v>84636</c:v>
                </c:pt>
                <c:pt idx="2072">
                  <c:v>84770</c:v>
                </c:pt>
                <c:pt idx="2073">
                  <c:v>84366</c:v>
                </c:pt>
                <c:pt idx="2074">
                  <c:v>83586</c:v>
                </c:pt>
                <c:pt idx="2075">
                  <c:v>84376</c:v>
                </c:pt>
                <c:pt idx="2076">
                  <c:v>83860</c:v>
                </c:pt>
                <c:pt idx="2077">
                  <c:v>83735</c:v>
                </c:pt>
                <c:pt idx="2078">
                  <c:v>83595</c:v>
                </c:pt>
                <c:pt idx="2079">
                  <c:v>83356</c:v>
                </c:pt>
                <c:pt idx="2080">
                  <c:v>83522</c:v>
                </c:pt>
                <c:pt idx="2081">
                  <c:v>83954</c:v>
                </c:pt>
                <c:pt idx="2082">
                  <c:v>84241</c:v>
                </c:pt>
                <c:pt idx="2083">
                  <c:v>82921</c:v>
                </c:pt>
                <c:pt idx="2084">
                  <c:v>84038</c:v>
                </c:pt>
                <c:pt idx="2085">
                  <c:v>83095</c:v>
                </c:pt>
                <c:pt idx="2086">
                  <c:v>84202</c:v>
                </c:pt>
                <c:pt idx="2087">
                  <c:v>83343</c:v>
                </c:pt>
                <c:pt idx="2088">
                  <c:v>83745</c:v>
                </c:pt>
                <c:pt idx="2089">
                  <c:v>83152</c:v>
                </c:pt>
                <c:pt idx="2090">
                  <c:v>83111</c:v>
                </c:pt>
                <c:pt idx="2091">
                  <c:v>83319</c:v>
                </c:pt>
                <c:pt idx="2092">
                  <c:v>82785</c:v>
                </c:pt>
                <c:pt idx="2093">
                  <c:v>82550</c:v>
                </c:pt>
                <c:pt idx="2094">
                  <c:v>82678</c:v>
                </c:pt>
                <c:pt idx="2095">
                  <c:v>82341</c:v>
                </c:pt>
                <c:pt idx="2096">
                  <c:v>82181</c:v>
                </c:pt>
                <c:pt idx="2097">
                  <c:v>82890</c:v>
                </c:pt>
                <c:pt idx="2098">
                  <c:v>81883</c:v>
                </c:pt>
                <c:pt idx="2099">
                  <c:v>82655</c:v>
                </c:pt>
                <c:pt idx="2100">
                  <c:v>81685</c:v>
                </c:pt>
                <c:pt idx="2101">
                  <c:v>82029</c:v>
                </c:pt>
                <c:pt idx="2102">
                  <c:v>82087</c:v>
                </c:pt>
                <c:pt idx="2103">
                  <c:v>82441</c:v>
                </c:pt>
                <c:pt idx="2104">
                  <c:v>82399</c:v>
                </c:pt>
                <c:pt idx="2105">
                  <c:v>81081</c:v>
                </c:pt>
                <c:pt idx="2106">
                  <c:v>81245</c:v>
                </c:pt>
                <c:pt idx="2107">
                  <c:v>81931</c:v>
                </c:pt>
                <c:pt idx="2108">
                  <c:v>81540</c:v>
                </c:pt>
                <c:pt idx="2109">
                  <c:v>81495</c:v>
                </c:pt>
                <c:pt idx="2110">
                  <c:v>81603</c:v>
                </c:pt>
                <c:pt idx="2111">
                  <c:v>81812</c:v>
                </c:pt>
                <c:pt idx="2112">
                  <c:v>81158</c:v>
                </c:pt>
                <c:pt idx="2113">
                  <c:v>81480</c:v>
                </c:pt>
                <c:pt idx="2114">
                  <c:v>81491</c:v>
                </c:pt>
                <c:pt idx="2115">
                  <c:v>81153</c:v>
                </c:pt>
                <c:pt idx="2116">
                  <c:v>81534</c:v>
                </c:pt>
                <c:pt idx="2117">
                  <c:v>80742</c:v>
                </c:pt>
                <c:pt idx="2118">
                  <c:v>81255</c:v>
                </c:pt>
                <c:pt idx="2119">
                  <c:v>81571</c:v>
                </c:pt>
                <c:pt idx="2120">
                  <c:v>80837</c:v>
                </c:pt>
                <c:pt idx="2121">
                  <c:v>80493</c:v>
                </c:pt>
                <c:pt idx="2122">
                  <c:v>80801</c:v>
                </c:pt>
                <c:pt idx="2123">
                  <c:v>80673</c:v>
                </c:pt>
                <c:pt idx="2124">
                  <c:v>80566</c:v>
                </c:pt>
                <c:pt idx="2125">
                  <c:v>80473</c:v>
                </c:pt>
                <c:pt idx="2126">
                  <c:v>80044</c:v>
                </c:pt>
                <c:pt idx="2127">
                  <c:v>80709</c:v>
                </c:pt>
                <c:pt idx="2128">
                  <c:v>80430</c:v>
                </c:pt>
                <c:pt idx="2129">
                  <c:v>80487</c:v>
                </c:pt>
                <c:pt idx="2130">
                  <c:v>81081</c:v>
                </c:pt>
                <c:pt idx="2131">
                  <c:v>80161</c:v>
                </c:pt>
                <c:pt idx="2132">
                  <c:v>80250</c:v>
                </c:pt>
                <c:pt idx="2133">
                  <c:v>80376</c:v>
                </c:pt>
                <c:pt idx="2134">
                  <c:v>79848</c:v>
                </c:pt>
                <c:pt idx="2135">
                  <c:v>80470</c:v>
                </c:pt>
                <c:pt idx="2136">
                  <c:v>80275</c:v>
                </c:pt>
                <c:pt idx="2137">
                  <c:v>79888</c:v>
                </c:pt>
                <c:pt idx="2138">
                  <c:v>79929</c:v>
                </c:pt>
                <c:pt idx="2139">
                  <c:v>79575</c:v>
                </c:pt>
                <c:pt idx="2140">
                  <c:v>79439</c:v>
                </c:pt>
                <c:pt idx="2141">
                  <c:v>79614</c:v>
                </c:pt>
                <c:pt idx="2142">
                  <c:v>79638</c:v>
                </c:pt>
                <c:pt idx="2143">
                  <c:v>79509</c:v>
                </c:pt>
                <c:pt idx="2144">
                  <c:v>80020</c:v>
                </c:pt>
                <c:pt idx="2145">
                  <c:v>79675</c:v>
                </c:pt>
                <c:pt idx="2146">
                  <c:v>79732</c:v>
                </c:pt>
                <c:pt idx="2147">
                  <c:v>79584</c:v>
                </c:pt>
                <c:pt idx="2148">
                  <c:v>79942</c:v>
                </c:pt>
                <c:pt idx="2149">
                  <c:v>79271</c:v>
                </c:pt>
                <c:pt idx="2150">
                  <c:v>79526</c:v>
                </c:pt>
                <c:pt idx="2151">
                  <c:v>78968</c:v>
                </c:pt>
                <c:pt idx="2152">
                  <c:v>79097</c:v>
                </c:pt>
                <c:pt idx="2153">
                  <c:v>78584</c:v>
                </c:pt>
                <c:pt idx="2154">
                  <c:v>78923</c:v>
                </c:pt>
                <c:pt idx="2155">
                  <c:v>78519</c:v>
                </c:pt>
                <c:pt idx="2156">
                  <c:v>78222</c:v>
                </c:pt>
                <c:pt idx="2157">
                  <c:v>78653</c:v>
                </c:pt>
                <c:pt idx="2158">
                  <c:v>78659</c:v>
                </c:pt>
                <c:pt idx="2159">
                  <c:v>78802</c:v>
                </c:pt>
                <c:pt idx="2160">
                  <c:v>79498</c:v>
                </c:pt>
                <c:pt idx="2161">
                  <c:v>78636</c:v>
                </c:pt>
                <c:pt idx="2162">
                  <c:v>79134</c:v>
                </c:pt>
                <c:pt idx="2163">
                  <c:v>78426</c:v>
                </c:pt>
                <c:pt idx="2164">
                  <c:v>78722</c:v>
                </c:pt>
                <c:pt idx="2165">
                  <c:v>79251</c:v>
                </c:pt>
                <c:pt idx="2166">
                  <c:v>78959</c:v>
                </c:pt>
                <c:pt idx="2167">
                  <c:v>78700</c:v>
                </c:pt>
                <c:pt idx="2168">
                  <c:v>79045</c:v>
                </c:pt>
                <c:pt idx="2169">
                  <c:v>79001</c:v>
                </c:pt>
                <c:pt idx="2170">
                  <c:v>78257</c:v>
                </c:pt>
                <c:pt idx="2171">
                  <c:v>78581</c:v>
                </c:pt>
                <c:pt idx="2172">
                  <c:v>78931</c:v>
                </c:pt>
                <c:pt idx="2173">
                  <c:v>78098</c:v>
                </c:pt>
                <c:pt idx="2174">
                  <c:v>78278</c:v>
                </c:pt>
                <c:pt idx="2175">
                  <c:v>78234</c:v>
                </c:pt>
                <c:pt idx="2176">
                  <c:v>78180</c:v>
                </c:pt>
                <c:pt idx="2177">
                  <c:v>77953</c:v>
                </c:pt>
                <c:pt idx="2178">
                  <c:v>77972</c:v>
                </c:pt>
                <c:pt idx="2179">
                  <c:v>78626</c:v>
                </c:pt>
                <c:pt idx="2180">
                  <c:v>78310</c:v>
                </c:pt>
                <c:pt idx="2181">
                  <c:v>77154</c:v>
                </c:pt>
                <c:pt idx="2182">
                  <c:v>78172</c:v>
                </c:pt>
                <c:pt idx="2183">
                  <c:v>77704</c:v>
                </c:pt>
                <c:pt idx="2184">
                  <c:v>77967</c:v>
                </c:pt>
                <c:pt idx="2185">
                  <c:v>77628</c:v>
                </c:pt>
                <c:pt idx="2186">
                  <c:v>77289</c:v>
                </c:pt>
                <c:pt idx="2187">
                  <c:v>76725</c:v>
                </c:pt>
                <c:pt idx="2188">
                  <c:v>77378</c:v>
                </c:pt>
                <c:pt idx="2189">
                  <c:v>76882</c:v>
                </c:pt>
                <c:pt idx="2190">
                  <c:v>76578</c:v>
                </c:pt>
                <c:pt idx="2191">
                  <c:v>77019</c:v>
                </c:pt>
                <c:pt idx="2192">
                  <c:v>77220</c:v>
                </c:pt>
                <c:pt idx="2193">
                  <c:v>76993</c:v>
                </c:pt>
                <c:pt idx="2194">
                  <c:v>77439</c:v>
                </c:pt>
                <c:pt idx="2195">
                  <c:v>76950</c:v>
                </c:pt>
                <c:pt idx="2196">
                  <c:v>77207</c:v>
                </c:pt>
                <c:pt idx="2197">
                  <c:v>77141</c:v>
                </c:pt>
                <c:pt idx="2198">
                  <c:v>77053</c:v>
                </c:pt>
                <c:pt idx="2199">
                  <c:v>77115</c:v>
                </c:pt>
                <c:pt idx="2200">
                  <c:v>77081</c:v>
                </c:pt>
                <c:pt idx="2201">
                  <c:v>76482</c:v>
                </c:pt>
                <c:pt idx="2202">
                  <c:v>76878</c:v>
                </c:pt>
                <c:pt idx="2203">
                  <c:v>76090</c:v>
                </c:pt>
                <c:pt idx="2204">
                  <c:v>76908</c:v>
                </c:pt>
                <c:pt idx="2205">
                  <c:v>76310</c:v>
                </c:pt>
                <c:pt idx="2206">
                  <c:v>76690</c:v>
                </c:pt>
                <c:pt idx="2207">
                  <c:v>76447</c:v>
                </c:pt>
                <c:pt idx="2208">
                  <c:v>75732</c:v>
                </c:pt>
                <c:pt idx="2209">
                  <c:v>76550</c:v>
                </c:pt>
                <c:pt idx="2210">
                  <c:v>76727</c:v>
                </c:pt>
                <c:pt idx="2211">
                  <c:v>77036</c:v>
                </c:pt>
                <c:pt idx="2212">
                  <c:v>76138</c:v>
                </c:pt>
                <c:pt idx="2213">
                  <c:v>76432</c:v>
                </c:pt>
                <c:pt idx="2214">
                  <c:v>76508</c:v>
                </c:pt>
                <c:pt idx="2215">
                  <c:v>76653</c:v>
                </c:pt>
                <c:pt idx="2216">
                  <c:v>76110</c:v>
                </c:pt>
                <c:pt idx="2217">
                  <c:v>75787</c:v>
                </c:pt>
                <c:pt idx="2218">
                  <c:v>76419</c:v>
                </c:pt>
                <c:pt idx="2219">
                  <c:v>76065</c:v>
                </c:pt>
                <c:pt idx="2220">
                  <c:v>75676</c:v>
                </c:pt>
                <c:pt idx="2221">
                  <c:v>75920</c:v>
                </c:pt>
                <c:pt idx="2222">
                  <c:v>75812</c:v>
                </c:pt>
                <c:pt idx="2223">
                  <c:v>75309</c:v>
                </c:pt>
                <c:pt idx="2224">
                  <c:v>76166</c:v>
                </c:pt>
                <c:pt idx="2225">
                  <c:v>75970</c:v>
                </c:pt>
                <c:pt idx="2226">
                  <c:v>76643</c:v>
                </c:pt>
                <c:pt idx="2227">
                  <c:v>75624</c:v>
                </c:pt>
                <c:pt idx="2228">
                  <c:v>75916</c:v>
                </c:pt>
                <c:pt idx="2229">
                  <c:v>76251</c:v>
                </c:pt>
                <c:pt idx="2230">
                  <c:v>75829</c:v>
                </c:pt>
                <c:pt idx="2231">
                  <c:v>75776</c:v>
                </c:pt>
                <c:pt idx="2232">
                  <c:v>75962</c:v>
                </c:pt>
                <c:pt idx="2233">
                  <c:v>75859</c:v>
                </c:pt>
                <c:pt idx="2234">
                  <c:v>75241</c:v>
                </c:pt>
                <c:pt idx="2235">
                  <c:v>75422</c:v>
                </c:pt>
                <c:pt idx="2236">
                  <c:v>75426</c:v>
                </c:pt>
                <c:pt idx="2237">
                  <c:v>75380</c:v>
                </c:pt>
                <c:pt idx="2238">
                  <c:v>75864</c:v>
                </c:pt>
                <c:pt idx="2239">
                  <c:v>75446</c:v>
                </c:pt>
                <c:pt idx="2240">
                  <c:v>75005</c:v>
                </c:pt>
                <c:pt idx="2241">
                  <c:v>75203</c:v>
                </c:pt>
                <c:pt idx="2242">
                  <c:v>75026</c:v>
                </c:pt>
                <c:pt idx="2243">
                  <c:v>75430</c:v>
                </c:pt>
                <c:pt idx="2244">
                  <c:v>75091</c:v>
                </c:pt>
                <c:pt idx="2245">
                  <c:v>75630</c:v>
                </c:pt>
                <c:pt idx="2246">
                  <c:v>75009</c:v>
                </c:pt>
                <c:pt idx="2247">
                  <c:v>75015</c:v>
                </c:pt>
                <c:pt idx="2248">
                  <c:v>75433</c:v>
                </c:pt>
                <c:pt idx="2249">
                  <c:v>74683</c:v>
                </c:pt>
                <c:pt idx="2250">
                  <c:v>74983</c:v>
                </c:pt>
                <c:pt idx="2251">
                  <c:v>74782</c:v>
                </c:pt>
                <c:pt idx="2252">
                  <c:v>74432</c:v>
                </c:pt>
                <c:pt idx="2253">
                  <c:v>74449</c:v>
                </c:pt>
                <c:pt idx="2254">
                  <c:v>74918</c:v>
                </c:pt>
                <c:pt idx="2255">
                  <c:v>74742</c:v>
                </c:pt>
                <c:pt idx="2256">
                  <c:v>74939</c:v>
                </c:pt>
                <c:pt idx="2257">
                  <c:v>75255</c:v>
                </c:pt>
                <c:pt idx="2258">
                  <c:v>74322</c:v>
                </c:pt>
                <c:pt idx="2259">
                  <c:v>75548</c:v>
                </c:pt>
                <c:pt idx="2260">
                  <c:v>74845</c:v>
                </c:pt>
                <c:pt idx="2261">
                  <c:v>74558</c:v>
                </c:pt>
                <c:pt idx="2262">
                  <c:v>74887</c:v>
                </c:pt>
                <c:pt idx="2263">
                  <c:v>74953</c:v>
                </c:pt>
                <c:pt idx="2264">
                  <c:v>74982</c:v>
                </c:pt>
                <c:pt idx="2265">
                  <c:v>74036</c:v>
                </c:pt>
                <c:pt idx="2266">
                  <c:v>74259</c:v>
                </c:pt>
                <c:pt idx="2267">
                  <c:v>74221</c:v>
                </c:pt>
                <c:pt idx="2268">
                  <c:v>74332</c:v>
                </c:pt>
                <c:pt idx="2269">
                  <c:v>73740</c:v>
                </c:pt>
                <c:pt idx="2270">
                  <c:v>73860</c:v>
                </c:pt>
                <c:pt idx="2271">
                  <c:v>74605</c:v>
                </c:pt>
                <c:pt idx="2272">
                  <c:v>74753</c:v>
                </c:pt>
                <c:pt idx="2273">
                  <c:v>74472</c:v>
                </c:pt>
                <c:pt idx="2274">
                  <c:v>74546</c:v>
                </c:pt>
                <c:pt idx="2275">
                  <c:v>74623</c:v>
                </c:pt>
                <c:pt idx="2276">
                  <c:v>74044</c:v>
                </c:pt>
                <c:pt idx="2277">
                  <c:v>74008</c:v>
                </c:pt>
                <c:pt idx="2278">
                  <c:v>74156</c:v>
                </c:pt>
                <c:pt idx="2279">
                  <c:v>74209</c:v>
                </c:pt>
                <c:pt idx="2280">
                  <c:v>74111</c:v>
                </c:pt>
                <c:pt idx="2281">
                  <c:v>73422</c:v>
                </c:pt>
                <c:pt idx="2282">
                  <c:v>73624</c:v>
                </c:pt>
                <c:pt idx="2283">
                  <c:v>74061</c:v>
                </c:pt>
                <c:pt idx="2284">
                  <c:v>73256</c:v>
                </c:pt>
                <c:pt idx="2285">
                  <c:v>73545</c:v>
                </c:pt>
                <c:pt idx="2286">
                  <c:v>74034</c:v>
                </c:pt>
                <c:pt idx="2287">
                  <c:v>73697</c:v>
                </c:pt>
                <c:pt idx="2288">
                  <c:v>73755</c:v>
                </c:pt>
                <c:pt idx="2289">
                  <c:v>74208</c:v>
                </c:pt>
                <c:pt idx="2290">
                  <c:v>74509</c:v>
                </c:pt>
                <c:pt idx="2291">
                  <c:v>74108</c:v>
                </c:pt>
                <c:pt idx="2292">
                  <c:v>73661</c:v>
                </c:pt>
                <c:pt idx="2293">
                  <c:v>73537</c:v>
                </c:pt>
                <c:pt idx="2294">
                  <c:v>73757</c:v>
                </c:pt>
                <c:pt idx="2295">
                  <c:v>74092</c:v>
                </c:pt>
                <c:pt idx="2296">
                  <c:v>73486</c:v>
                </c:pt>
                <c:pt idx="2297">
                  <c:v>74248</c:v>
                </c:pt>
                <c:pt idx="2298">
                  <c:v>73873</c:v>
                </c:pt>
                <c:pt idx="2299">
                  <c:v>73537</c:v>
                </c:pt>
                <c:pt idx="2300">
                  <c:v>73632</c:v>
                </c:pt>
                <c:pt idx="2301">
                  <c:v>73500</c:v>
                </c:pt>
                <c:pt idx="2302">
                  <c:v>73911</c:v>
                </c:pt>
                <c:pt idx="2303">
                  <c:v>73522</c:v>
                </c:pt>
                <c:pt idx="2304">
                  <c:v>73810</c:v>
                </c:pt>
                <c:pt idx="2305">
                  <c:v>73553</c:v>
                </c:pt>
                <c:pt idx="2306">
                  <c:v>73897</c:v>
                </c:pt>
                <c:pt idx="2307">
                  <c:v>74023</c:v>
                </c:pt>
                <c:pt idx="2308">
                  <c:v>73273</c:v>
                </c:pt>
                <c:pt idx="2309">
                  <c:v>73881</c:v>
                </c:pt>
                <c:pt idx="2310">
                  <c:v>73371</c:v>
                </c:pt>
                <c:pt idx="2311">
                  <c:v>73379</c:v>
                </c:pt>
                <c:pt idx="2312">
                  <c:v>73337</c:v>
                </c:pt>
                <c:pt idx="2313">
                  <c:v>73581</c:v>
                </c:pt>
                <c:pt idx="2314">
                  <c:v>73029</c:v>
                </c:pt>
                <c:pt idx="2315">
                  <c:v>73113</c:v>
                </c:pt>
                <c:pt idx="2316">
                  <c:v>72876</c:v>
                </c:pt>
                <c:pt idx="2317">
                  <c:v>73037</c:v>
                </c:pt>
                <c:pt idx="2318">
                  <c:v>73218</c:v>
                </c:pt>
                <c:pt idx="2319">
                  <c:v>72891</c:v>
                </c:pt>
                <c:pt idx="2320">
                  <c:v>73251</c:v>
                </c:pt>
                <c:pt idx="2321">
                  <c:v>72845</c:v>
                </c:pt>
                <c:pt idx="2322">
                  <c:v>73470</c:v>
                </c:pt>
                <c:pt idx="2323">
                  <c:v>73222</c:v>
                </c:pt>
                <c:pt idx="2324">
                  <c:v>73282</c:v>
                </c:pt>
                <c:pt idx="2325">
                  <c:v>73199</c:v>
                </c:pt>
                <c:pt idx="2326">
                  <c:v>72516</c:v>
                </c:pt>
                <c:pt idx="2327">
                  <c:v>73248</c:v>
                </c:pt>
                <c:pt idx="2328">
                  <c:v>72996</c:v>
                </c:pt>
                <c:pt idx="2329">
                  <c:v>72147</c:v>
                </c:pt>
                <c:pt idx="2330">
                  <c:v>72597</c:v>
                </c:pt>
                <c:pt idx="2331">
                  <c:v>72438</c:v>
                </c:pt>
                <c:pt idx="2332">
                  <c:v>72495</c:v>
                </c:pt>
                <c:pt idx="2333">
                  <c:v>72280</c:v>
                </c:pt>
                <c:pt idx="2334">
                  <c:v>71753</c:v>
                </c:pt>
                <c:pt idx="2335">
                  <c:v>71649</c:v>
                </c:pt>
                <c:pt idx="2336">
                  <c:v>72504</c:v>
                </c:pt>
                <c:pt idx="2337">
                  <c:v>72646</c:v>
                </c:pt>
                <c:pt idx="2338">
                  <c:v>72819</c:v>
                </c:pt>
                <c:pt idx="2339">
                  <c:v>72312</c:v>
                </c:pt>
                <c:pt idx="2340">
                  <c:v>72500</c:v>
                </c:pt>
                <c:pt idx="2341">
                  <c:v>72103</c:v>
                </c:pt>
                <c:pt idx="2342">
                  <c:v>72310</c:v>
                </c:pt>
                <c:pt idx="2343">
                  <c:v>72366</c:v>
                </c:pt>
                <c:pt idx="2344">
                  <c:v>72384</c:v>
                </c:pt>
                <c:pt idx="2345">
                  <c:v>72201</c:v>
                </c:pt>
                <c:pt idx="2346">
                  <c:v>72162</c:v>
                </c:pt>
                <c:pt idx="2347">
                  <c:v>71906</c:v>
                </c:pt>
                <c:pt idx="2348">
                  <c:v>71494</c:v>
                </c:pt>
                <c:pt idx="2349">
                  <c:v>71358</c:v>
                </c:pt>
                <c:pt idx="2350">
                  <c:v>71697</c:v>
                </c:pt>
                <c:pt idx="2351">
                  <c:v>72421</c:v>
                </c:pt>
                <c:pt idx="2352">
                  <c:v>71684</c:v>
                </c:pt>
                <c:pt idx="2353">
                  <c:v>71863</c:v>
                </c:pt>
                <c:pt idx="2354">
                  <c:v>71726</c:v>
                </c:pt>
                <c:pt idx="2355">
                  <c:v>71556</c:v>
                </c:pt>
                <c:pt idx="2356">
                  <c:v>71648</c:v>
                </c:pt>
                <c:pt idx="2357">
                  <c:v>71985</c:v>
                </c:pt>
                <c:pt idx="2358">
                  <c:v>71511</c:v>
                </c:pt>
                <c:pt idx="2359">
                  <c:v>71838</c:v>
                </c:pt>
                <c:pt idx="2360">
                  <c:v>71852</c:v>
                </c:pt>
                <c:pt idx="2361">
                  <c:v>71461</c:v>
                </c:pt>
                <c:pt idx="2362">
                  <c:v>70968</c:v>
                </c:pt>
                <c:pt idx="2363">
                  <c:v>71438</c:v>
                </c:pt>
                <c:pt idx="2364">
                  <c:v>71816</c:v>
                </c:pt>
                <c:pt idx="2365">
                  <c:v>71597</c:v>
                </c:pt>
                <c:pt idx="2366">
                  <c:v>70767</c:v>
                </c:pt>
                <c:pt idx="2367">
                  <c:v>71200</c:v>
                </c:pt>
                <c:pt idx="2368">
                  <c:v>71290</c:v>
                </c:pt>
                <c:pt idx="2369">
                  <c:v>71222</c:v>
                </c:pt>
                <c:pt idx="2370">
                  <c:v>71140</c:v>
                </c:pt>
                <c:pt idx="2371">
                  <c:v>71467</c:v>
                </c:pt>
                <c:pt idx="2372">
                  <c:v>71265</c:v>
                </c:pt>
                <c:pt idx="2373">
                  <c:v>70870</c:v>
                </c:pt>
                <c:pt idx="2374">
                  <c:v>70790</c:v>
                </c:pt>
                <c:pt idx="2375">
                  <c:v>70525</c:v>
                </c:pt>
                <c:pt idx="2376">
                  <c:v>70938</c:v>
                </c:pt>
                <c:pt idx="2377">
                  <c:v>70759</c:v>
                </c:pt>
                <c:pt idx="2378">
                  <c:v>70931</c:v>
                </c:pt>
                <c:pt idx="2379">
                  <c:v>70352</c:v>
                </c:pt>
                <c:pt idx="2380">
                  <c:v>69893</c:v>
                </c:pt>
                <c:pt idx="2381">
                  <c:v>70812</c:v>
                </c:pt>
                <c:pt idx="2382">
                  <c:v>70627</c:v>
                </c:pt>
                <c:pt idx="2383">
                  <c:v>70232</c:v>
                </c:pt>
                <c:pt idx="2384">
                  <c:v>69958</c:v>
                </c:pt>
                <c:pt idx="2385">
                  <c:v>70675</c:v>
                </c:pt>
                <c:pt idx="2386">
                  <c:v>69702</c:v>
                </c:pt>
                <c:pt idx="2387">
                  <c:v>70802</c:v>
                </c:pt>
                <c:pt idx="2388">
                  <c:v>70518</c:v>
                </c:pt>
                <c:pt idx="2389">
                  <c:v>70197</c:v>
                </c:pt>
                <c:pt idx="2390">
                  <c:v>70279</c:v>
                </c:pt>
                <c:pt idx="2391">
                  <c:v>70107</c:v>
                </c:pt>
                <c:pt idx="2392">
                  <c:v>69947</c:v>
                </c:pt>
                <c:pt idx="2393">
                  <c:v>69634</c:v>
                </c:pt>
                <c:pt idx="2394">
                  <c:v>69663</c:v>
                </c:pt>
                <c:pt idx="2395">
                  <c:v>69754</c:v>
                </c:pt>
                <c:pt idx="2396">
                  <c:v>69505</c:v>
                </c:pt>
                <c:pt idx="2397">
                  <c:v>69244</c:v>
                </c:pt>
                <c:pt idx="2398">
                  <c:v>69835</c:v>
                </c:pt>
                <c:pt idx="2399">
                  <c:v>69585</c:v>
                </c:pt>
                <c:pt idx="2400">
                  <c:v>69288</c:v>
                </c:pt>
                <c:pt idx="2401">
                  <c:v>69827</c:v>
                </c:pt>
                <c:pt idx="2402">
                  <c:v>69531</c:v>
                </c:pt>
                <c:pt idx="2403">
                  <c:v>69624</c:v>
                </c:pt>
                <c:pt idx="2404">
                  <c:v>69649</c:v>
                </c:pt>
                <c:pt idx="2405">
                  <c:v>69197</c:v>
                </c:pt>
                <c:pt idx="2406">
                  <c:v>69332</c:v>
                </c:pt>
                <c:pt idx="2407">
                  <c:v>69901</c:v>
                </c:pt>
                <c:pt idx="2408">
                  <c:v>69414</c:v>
                </c:pt>
                <c:pt idx="2409">
                  <c:v>69001</c:v>
                </c:pt>
                <c:pt idx="2410">
                  <c:v>69009</c:v>
                </c:pt>
                <c:pt idx="2411">
                  <c:v>69304</c:v>
                </c:pt>
                <c:pt idx="2412">
                  <c:v>68643</c:v>
                </c:pt>
                <c:pt idx="2413">
                  <c:v>68839</c:v>
                </c:pt>
                <c:pt idx="2414">
                  <c:v>69348</c:v>
                </c:pt>
                <c:pt idx="2415">
                  <c:v>68589</c:v>
                </c:pt>
                <c:pt idx="2416">
                  <c:v>68235</c:v>
                </c:pt>
                <c:pt idx="2417">
                  <c:v>68853</c:v>
                </c:pt>
                <c:pt idx="2418">
                  <c:v>69079</c:v>
                </c:pt>
                <c:pt idx="2419">
                  <c:v>68729</c:v>
                </c:pt>
                <c:pt idx="2420">
                  <c:v>68835</c:v>
                </c:pt>
                <c:pt idx="2421">
                  <c:v>69026</c:v>
                </c:pt>
                <c:pt idx="2422">
                  <c:v>68438</c:v>
                </c:pt>
                <c:pt idx="2423">
                  <c:v>68990</c:v>
                </c:pt>
                <c:pt idx="2424">
                  <c:v>69044</c:v>
                </c:pt>
                <c:pt idx="2425">
                  <c:v>67923</c:v>
                </c:pt>
                <c:pt idx="2426">
                  <c:v>68449</c:v>
                </c:pt>
                <c:pt idx="2427">
                  <c:v>68203</c:v>
                </c:pt>
                <c:pt idx="2428">
                  <c:v>68350</c:v>
                </c:pt>
                <c:pt idx="2429">
                  <c:v>68314</c:v>
                </c:pt>
                <c:pt idx="2430">
                  <c:v>68591</c:v>
                </c:pt>
                <c:pt idx="2431">
                  <c:v>68422</c:v>
                </c:pt>
                <c:pt idx="2432">
                  <c:v>68263</c:v>
                </c:pt>
                <c:pt idx="2433">
                  <c:v>68698</c:v>
                </c:pt>
                <c:pt idx="2434">
                  <c:v>68573</c:v>
                </c:pt>
                <c:pt idx="2435">
                  <c:v>68243</c:v>
                </c:pt>
                <c:pt idx="2436">
                  <c:v>68418</c:v>
                </c:pt>
                <c:pt idx="2437">
                  <c:v>68347</c:v>
                </c:pt>
                <c:pt idx="2438">
                  <c:v>68190</c:v>
                </c:pt>
                <c:pt idx="2439">
                  <c:v>68301</c:v>
                </c:pt>
                <c:pt idx="2440">
                  <c:v>68584</c:v>
                </c:pt>
                <c:pt idx="2441">
                  <c:v>67548</c:v>
                </c:pt>
                <c:pt idx="2442">
                  <c:v>68020</c:v>
                </c:pt>
                <c:pt idx="2443">
                  <c:v>67789</c:v>
                </c:pt>
                <c:pt idx="2444">
                  <c:v>67844</c:v>
                </c:pt>
                <c:pt idx="2445">
                  <c:v>67580</c:v>
                </c:pt>
                <c:pt idx="2446">
                  <c:v>67859</c:v>
                </c:pt>
                <c:pt idx="2447">
                  <c:v>68046</c:v>
                </c:pt>
                <c:pt idx="2448">
                  <c:v>67576</c:v>
                </c:pt>
                <c:pt idx="2449">
                  <c:v>68170</c:v>
                </c:pt>
                <c:pt idx="2450">
                  <c:v>67775</c:v>
                </c:pt>
                <c:pt idx="2451">
                  <c:v>68035</c:v>
                </c:pt>
                <c:pt idx="2452">
                  <c:v>68094</c:v>
                </c:pt>
                <c:pt idx="2453">
                  <c:v>68124</c:v>
                </c:pt>
                <c:pt idx="2454">
                  <c:v>67710</c:v>
                </c:pt>
                <c:pt idx="2455">
                  <c:v>67904</c:v>
                </c:pt>
                <c:pt idx="2456">
                  <c:v>67495</c:v>
                </c:pt>
                <c:pt idx="2457">
                  <c:v>67386</c:v>
                </c:pt>
                <c:pt idx="2458">
                  <c:v>67515</c:v>
                </c:pt>
                <c:pt idx="2459">
                  <c:v>67976</c:v>
                </c:pt>
                <c:pt idx="2460">
                  <c:v>67537</c:v>
                </c:pt>
                <c:pt idx="2461">
                  <c:v>67656</c:v>
                </c:pt>
                <c:pt idx="2462">
                  <c:v>67763</c:v>
                </c:pt>
                <c:pt idx="2463">
                  <c:v>67820</c:v>
                </c:pt>
                <c:pt idx="2464">
                  <c:v>67835</c:v>
                </c:pt>
                <c:pt idx="2465">
                  <c:v>67845</c:v>
                </c:pt>
                <c:pt idx="2466">
                  <c:v>67254</c:v>
                </c:pt>
                <c:pt idx="2467">
                  <c:v>67375</c:v>
                </c:pt>
                <c:pt idx="2468">
                  <c:v>67376</c:v>
                </c:pt>
                <c:pt idx="2469">
                  <c:v>67620</c:v>
                </c:pt>
                <c:pt idx="2470">
                  <c:v>67334</c:v>
                </c:pt>
                <c:pt idx="2471">
                  <c:v>67480</c:v>
                </c:pt>
                <c:pt idx="2472">
                  <c:v>67593</c:v>
                </c:pt>
                <c:pt idx="2473">
                  <c:v>67448</c:v>
                </c:pt>
                <c:pt idx="2474">
                  <c:v>67084</c:v>
                </c:pt>
                <c:pt idx="2475">
                  <c:v>67269</c:v>
                </c:pt>
                <c:pt idx="2476">
                  <c:v>67736</c:v>
                </c:pt>
                <c:pt idx="2477">
                  <c:v>66389</c:v>
                </c:pt>
                <c:pt idx="2478">
                  <c:v>67174</c:v>
                </c:pt>
                <c:pt idx="2479">
                  <c:v>67080</c:v>
                </c:pt>
                <c:pt idx="2480">
                  <c:v>66651</c:v>
                </c:pt>
                <c:pt idx="2481">
                  <c:v>67703</c:v>
                </c:pt>
                <c:pt idx="2482">
                  <c:v>66718</c:v>
                </c:pt>
                <c:pt idx="2483">
                  <c:v>67283</c:v>
                </c:pt>
                <c:pt idx="2484">
                  <c:v>67176</c:v>
                </c:pt>
                <c:pt idx="2485">
                  <c:v>67353</c:v>
                </c:pt>
                <c:pt idx="2486">
                  <c:v>67120</c:v>
                </c:pt>
                <c:pt idx="2487">
                  <c:v>67305</c:v>
                </c:pt>
                <c:pt idx="2488">
                  <c:v>67094</c:v>
                </c:pt>
                <c:pt idx="2489">
                  <c:v>66628</c:v>
                </c:pt>
                <c:pt idx="2490">
                  <c:v>67059</c:v>
                </c:pt>
                <c:pt idx="2491">
                  <c:v>66833</c:v>
                </c:pt>
                <c:pt idx="2492">
                  <c:v>67088</c:v>
                </c:pt>
                <c:pt idx="2493">
                  <c:v>66844</c:v>
                </c:pt>
                <c:pt idx="2494">
                  <c:v>67265</c:v>
                </c:pt>
                <c:pt idx="2495">
                  <c:v>67389</c:v>
                </c:pt>
                <c:pt idx="2496">
                  <c:v>67282</c:v>
                </c:pt>
                <c:pt idx="2497">
                  <c:v>67137</c:v>
                </c:pt>
                <c:pt idx="2498">
                  <c:v>66714</c:v>
                </c:pt>
                <c:pt idx="2499">
                  <c:v>67139</c:v>
                </c:pt>
                <c:pt idx="2500">
                  <c:v>66918</c:v>
                </c:pt>
                <c:pt idx="2501">
                  <c:v>67123</c:v>
                </c:pt>
                <c:pt idx="2502">
                  <c:v>67045</c:v>
                </c:pt>
                <c:pt idx="2503">
                  <c:v>66872</c:v>
                </c:pt>
                <c:pt idx="2504">
                  <c:v>66555</c:v>
                </c:pt>
                <c:pt idx="2505">
                  <c:v>66523</c:v>
                </c:pt>
                <c:pt idx="2506">
                  <c:v>66818</c:v>
                </c:pt>
                <c:pt idx="2507">
                  <c:v>66455</c:v>
                </c:pt>
                <c:pt idx="2508">
                  <c:v>65948</c:v>
                </c:pt>
                <c:pt idx="2509">
                  <c:v>66225</c:v>
                </c:pt>
                <c:pt idx="2510">
                  <c:v>66851</c:v>
                </c:pt>
                <c:pt idx="2511">
                  <c:v>66378</c:v>
                </c:pt>
                <c:pt idx="2512">
                  <c:v>65901</c:v>
                </c:pt>
                <c:pt idx="2513">
                  <c:v>66697</c:v>
                </c:pt>
                <c:pt idx="2514">
                  <c:v>66513</c:v>
                </c:pt>
                <c:pt idx="2515">
                  <c:v>66744</c:v>
                </c:pt>
                <c:pt idx="2516">
                  <c:v>66258</c:v>
                </c:pt>
                <c:pt idx="2517">
                  <c:v>66722</c:v>
                </c:pt>
                <c:pt idx="2518">
                  <c:v>66794</c:v>
                </c:pt>
                <c:pt idx="2519">
                  <c:v>66724</c:v>
                </c:pt>
                <c:pt idx="2520">
                  <c:v>66527</c:v>
                </c:pt>
                <c:pt idx="2521">
                  <c:v>66181</c:v>
                </c:pt>
                <c:pt idx="2522">
                  <c:v>65699</c:v>
                </c:pt>
                <c:pt idx="2523">
                  <c:v>66139</c:v>
                </c:pt>
                <c:pt idx="2524">
                  <c:v>65582</c:v>
                </c:pt>
                <c:pt idx="2525">
                  <c:v>66010</c:v>
                </c:pt>
                <c:pt idx="2526">
                  <c:v>66367</c:v>
                </c:pt>
                <c:pt idx="2527">
                  <c:v>65979</c:v>
                </c:pt>
                <c:pt idx="2528">
                  <c:v>65875</c:v>
                </c:pt>
                <c:pt idx="2529">
                  <c:v>65689</c:v>
                </c:pt>
                <c:pt idx="2530">
                  <c:v>66499</c:v>
                </c:pt>
                <c:pt idx="2531">
                  <c:v>66208</c:v>
                </c:pt>
                <c:pt idx="2532">
                  <c:v>65835</c:v>
                </c:pt>
                <c:pt idx="2533">
                  <c:v>66253</c:v>
                </c:pt>
                <c:pt idx="2534">
                  <c:v>66346</c:v>
                </c:pt>
                <c:pt idx="2535">
                  <c:v>66324</c:v>
                </c:pt>
                <c:pt idx="2536">
                  <c:v>66268</c:v>
                </c:pt>
                <c:pt idx="2537">
                  <c:v>66049</c:v>
                </c:pt>
                <c:pt idx="2538">
                  <c:v>66039</c:v>
                </c:pt>
                <c:pt idx="2539">
                  <c:v>66010</c:v>
                </c:pt>
                <c:pt idx="2540">
                  <c:v>65924</c:v>
                </c:pt>
                <c:pt idx="2541">
                  <c:v>65327</c:v>
                </c:pt>
                <c:pt idx="2542">
                  <c:v>65869</c:v>
                </c:pt>
                <c:pt idx="2543">
                  <c:v>66304</c:v>
                </c:pt>
                <c:pt idx="2544">
                  <c:v>65965</c:v>
                </c:pt>
                <c:pt idx="2545">
                  <c:v>66537</c:v>
                </c:pt>
                <c:pt idx="2546">
                  <c:v>65907</c:v>
                </c:pt>
                <c:pt idx="2547">
                  <c:v>65799</c:v>
                </c:pt>
                <c:pt idx="2548">
                  <c:v>66155</c:v>
                </c:pt>
                <c:pt idx="2549">
                  <c:v>66059</c:v>
                </c:pt>
                <c:pt idx="2550">
                  <c:v>66175</c:v>
                </c:pt>
                <c:pt idx="2551">
                  <c:v>66098</c:v>
                </c:pt>
                <c:pt idx="2552">
                  <c:v>65754</c:v>
                </c:pt>
                <c:pt idx="2553">
                  <c:v>65873</c:v>
                </c:pt>
                <c:pt idx="2554">
                  <c:v>66044</c:v>
                </c:pt>
                <c:pt idx="2555">
                  <c:v>65934</c:v>
                </c:pt>
                <c:pt idx="2556">
                  <c:v>65647</c:v>
                </c:pt>
                <c:pt idx="2557">
                  <c:v>65589</c:v>
                </c:pt>
                <c:pt idx="2558">
                  <c:v>66114</c:v>
                </c:pt>
                <c:pt idx="2559">
                  <c:v>66039</c:v>
                </c:pt>
                <c:pt idx="2560">
                  <c:v>65996</c:v>
                </c:pt>
                <c:pt idx="2561">
                  <c:v>65600</c:v>
                </c:pt>
                <c:pt idx="2562">
                  <c:v>66127</c:v>
                </c:pt>
                <c:pt idx="2563">
                  <c:v>66205</c:v>
                </c:pt>
                <c:pt idx="2564">
                  <c:v>65702</c:v>
                </c:pt>
                <c:pt idx="2565">
                  <c:v>66278</c:v>
                </c:pt>
                <c:pt idx="2566">
                  <c:v>66208</c:v>
                </c:pt>
                <c:pt idx="2567">
                  <c:v>66265</c:v>
                </c:pt>
                <c:pt idx="2568">
                  <c:v>66009</c:v>
                </c:pt>
                <c:pt idx="2569">
                  <c:v>65545</c:v>
                </c:pt>
                <c:pt idx="2570">
                  <c:v>66119</c:v>
                </c:pt>
                <c:pt idx="2571">
                  <c:v>66135</c:v>
                </c:pt>
                <c:pt idx="2572">
                  <c:v>66021</c:v>
                </c:pt>
                <c:pt idx="2573">
                  <c:v>66201</c:v>
                </c:pt>
                <c:pt idx="2574">
                  <c:v>66276</c:v>
                </c:pt>
                <c:pt idx="2575">
                  <c:v>66339</c:v>
                </c:pt>
                <c:pt idx="2576">
                  <c:v>65862</c:v>
                </c:pt>
                <c:pt idx="2577">
                  <c:v>66471</c:v>
                </c:pt>
                <c:pt idx="2578">
                  <c:v>66481</c:v>
                </c:pt>
                <c:pt idx="2579">
                  <c:v>66313</c:v>
                </c:pt>
                <c:pt idx="2580">
                  <c:v>66276</c:v>
                </c:pt>
                <c:pt idx="2581">
                  <c:v>66356</c:v>
                </c:pt>
                <c:pt idx="2582">
                  <c:v>66417</c:v>
                </c:pt>
                <c:pt idx="2583">
                  <c:v>66874</c:v>
                </c:pt>
                <c:pt idx="2584">
                  <c:v>66868</c:v>
                </c:pt>
                <c:pt idx="2585">
                  <c:v>66352</c:v>
                </c:pt>
                <c:pt idx="2586">
                  <c:v>65915</c:v>
                </c:pt>
                <c:pt idx="2587">
                  <c:v>66367</c:v>
                </c:pt>
                <c:pt idx="2588">
                  <c:v>66348</c:v>
                </c:pt>
                <c:pt idx="2589">
                  <c:v>66517</c:v>
                </c:pt>
                <c:pt idx="2590">
                  <c:v>66678</c:v>
                </c:pt>
                <c:pt idx="2591">
                  <c:v>66164</c:v>
                </c:pt>
                <c:pt idx="2592">
                  <c:v>66629</c:v>
                </c:pt>
                <c:pt idx="2593">
                  <c:v>66540</c:v>
                </c:pt>
                <c:pt idx="2594">
                  <c:v>67388</c:v>
                </c:pt>
                <c:pt idx="2595">
                  <c:v>66800</c:v>
                </c:pt>
                <c:pt idx="2596">
                  <c:v>67046</c:v>
                </c:pt>
                <c:pt idx="2597">
                  <c:v>67134</c:v>
                </c:pt>
                <c:pt idx="2598">
                  <c:v>67548</c:v>
                </c:pt>
                <c:pt idx="2599">
                  <c:v>66929</c:v>
                </c:pt>
                <c:pt idx="2600">
                  <c:v>66917</c:v>
                </c:pt>
                <c:pt idx="2601">
                  <c:v>67597</c:v>
                </c:pt>
                <c:pt idx="2602">
                  <c:v>67216</c:v>
                </c:pt>
                <c:pt idx="2603">
                  <c:v>67409</c:v>
                </c:pt>
                <c:pt idx="2604">
                  <c:v>67251</c:v>
                </c:pt>
                <c:pt idx="2605">
                  <c:v>67438</c:v>
                </c:pt>
                <c:pt idx="2606">
                  <c:v>67306</c:v>
                </c:pt>
                <c:pt idx="2607">
                  <c:v>67454</c:v>
                </c:pt>
                <c:pt idx="2608">
                  <c:v>67594</c:v>
                </c:pt>
                <c:pt idx="2609">
                  <c:v>67331</c:v>
                </c:pt>
                <c:pt idx="2610">
                  <c:v>67836</c:v>
                </c:pt>
                <c:pt idx="2611">
                  <c:v>67395</c:v>
                </c:pt>
                <c:pt idx="2612">
                  <c:v>68070</c:v>
                </c:pt>
                <c:pt idx="2613">
                  <c:v>67575</c:v>
                </c:pt>
                <c:pt idx="2614">
                  <c:v>68082</c:v>
                </c:pt>
                <c:pt idx="2615">
                  <c:v>67561</c:v>
                </c:pt>
                <c:pt idx="2616">
                  <c:v>68880</c:v>
                </c:pt>
                <c:pt idx="2617">
                  <c:v>68245</c:v>
                </c:pt>
                <c:pt idx="2618">
                  <c:v>68538</c:v>
                </c:pt>
                <c:pt idx="2619">
                  <c:v>68591</c:v>
                </c:pt>
                <c:pt idx="2620">
                  <c:v>68758</c:v>
                </c:pt>
                <c:pt idx="2621">
                  <c:v>68679</c:v>
                </c:pt>
                <c:pt idx="2622">
                  <c:v>68253</c:v>
                </c:pt>
                <c:pt idx="2623">
                  <c:v>68464</c:v>
                </c:pt>
                <c:pt idx="2624">
                  <c:v>67775</c:v>
                </c:pt>
                <c:pt idx="2625">
                  <c:v>68773</c:v>
                </c:pt>
                <c:pt idx="2626">
                  <c:v>68617</c:v>
                </c:pt>
                <c:pt idx="2627">
                  <c:v>68404</c:v>
                </c:pt>
                <c:pt idx="2628">
                  <c:v>68280</c:v>
                </c:pt>
                <c:pt idx="2629">
                  <c:v>68838</c:v>
                </c:pt>
                <c:pt idx="2630">
                  <c:v>68389</c:v>
                </c:pt>
                <c:pt idx="2631">
                  <c:v>68674</c:v>
                </c:pt>
                <c:pt idx="2632">
                  <c:v>68638</c:v>
                </c:pt>
                <c:pt idx="2633">
                  <c:v>68571</c:v>
                </c:pt>
                <c:pt idx="2634">
                  <c:v>68260</c:v>
                </c:pt>
                <c:pt idx="2635">
                  <c:v>68627</c:v>
                </c:pt>
                <c:pt idx="2636">
                  <c:v>68470</c:v>
                </c:pt>
                <c:pt idx="2637">
                  <c:v>68687</c:v>
                </c:pt>
                <c:pt idx="2638">
                  <c:v>68872</c:v>
                </c:pt>
                <c:pt idx="2639">
                  <c:v>68285</c:v>
                </c:pt>
                <c:pt idx="2640">
                  <c:v>68393</c:v>
                </c:pt>
                <c:pt idx="2641">
                  <c:v>69203</c:v>
                </c:pt>
                <c:pt idx="2642">
                  <c:v>68771</c:v>
                </c:pt>
                <c:pt idx="2643">
                  <c:v>68701</c:v>
                </c:pt>
                <c:pt idx="2644">
                  <c:v>68705</c:v>
                </c:pt>
                <c:pt idx="2645">
                  <c:v>69405</c:v>
                </c:pt>
                <c:pt idx="2646">
                  <c:v>68457</c:v>
                </c:pt>
                <c:pt idx="2647">
                  <c:v>69013</c:v>
                </c:pt>
                <c:pt idx="2648">
                  <c:v>68884</c:v>
                </c:pt>
                <c:pt idx="2649">
                  <c:v>68511</c:v>
                </c:pt>
                <c:pt idx="2650">
                  <c:v>68600</c:v>
                </c:pt>
                <c:pt idx="2651">
                  <c:v>68273</c:v>
                </c:pt>
                <c:pt idx="2652">
                  <c:v>68444</c:v>
                </c:pt>
                <c:pt idx="2653">
                  <c:v>68444</c:v>
                </c:pt>
                <c:pt idx="2654">
                  <c:v>68819</c:v>
                </c:pt>
                <c:pt idx="2655">
                  <c:v>68206</c:v>
                </c:pt>
                <c:pt idx="2656">
                  <c:v>68553</c:v>
                </c:pt>
                <c:pt idx="2657">
                  <c:v>68327</c:v>
                </c:pt>
                <c:pt idx="2658">
                  <c:v>67987</c:v>
                </c:pt>
                <c:pt idx="2659">
                  <c:v>68252</c:v>
                </c:pt>
                <c:pt idx="2660">
                  <c:v>68249</c:v>
                </c:pt>
                <c:pt idx="2661">
                  <c:v>68511</c:v>
                </c:pt>
                <c:pt idx="2662">
                  <c:v>68155</c:v>
                </c:pt>
                <c:pt idx="2663">
                  <c:v>68593</c:v>
                </c:pt>
                <c:pt idx="2664">
                  <c:v>68191</c:v>
                </c:pt>
                <c:pt idx="2665">
                  <c:v>67755</c:v>
                </c:pt>
                <c:pt idx="2666">
                  <c:v>68082</c:v>
                </c:pt>
                <c:pt idx="2667">
                  <c:v>67686</c:v>
                </c:pt>
                <c:pt idx="2668">
                  <c:v>67648</c:v>
                </c:pt>
                <c:pt idx="2669">
                  <c:v>67663</c:v>
                </c:pt>
                <c:pt idx="2670">
                  <c:v>67355</c:v>
                </c:pt>
                <c:pt idx="2671">
                  <c:v>68094</c:v>
                </c:pt>
                <c:pt idx="2672">
                  <c:v>67655</c:v>
                </c:pt>
                <c:pt idx="2673">
                  <c:v>67435</c:v>
                </c:pt>
                <c:pt idx="2674">
                  <c:v>66922</c:v>
                </c:pt>
                <c:pt idx="2675">
                  <c:v>67945</c:v>
                </c:pt>
                <c:pt idx="2676">
                  <c:v>67443</c:v>
                </c:pt>
                <c:pt idx="2677">
                  <c:v>67696</c:v>
                </c:pt>
                <c:pt idx="2678">
                  <c:v>67398</c:v>
                </c:pt>
                <c:pt idx="2679">
                  <c:v>67562</c:v>
                </c:pt>
                <c:pt idx="2680">
                  <c:v>66706</c:v>
                </c:pt>
                <c:pt idx="2681">
                  <c:v>66998</c:v>
                </c:pt>
                <c:pt idx="2682">
                  <c:v>66854</c:v>
                </c:pt>
                <c:pt idx="2683">
                  <c:v>67156</c:v>
                </c:pt>
                <c:pt idx="2684">
                  <c:v>67109</c:v>
                </c:pt>
                <c:pt idx="2685">
                  <c:v>66632</c:v>
                </c:pt>
                <c:pt idx="2686">
                  <c:v>66931</c:v>
                </c:pt>
                <c:pt idx="2687">
                  <c:v>66956</c:v>
                </c:pt>
                <c:pt idx="2688">
                  <c:v>67163</c:v>
                </c:pt>
                <c:pt idx="2689">
                  <c:v>66471</c:v>
                </c:pt>
                <c:pt idx="2690">
                  <c:v>66437</c:v>
                </c:pt>
                <c:pt idx="2691">
                  <c:v>66524</c:v>
                </c:pt>
                <c:pt idx="2692">
                  <c:v>66464</c:v>
                </c:pt>
                <c:pt idx="2693">
                  <c:v>66447</c:v>
                </c:pt>
                <c:pt idx="2694">
                  <c:v>66815</c:v>
                </c:pt>
                <c:pt idx="2695">
                  <c:v>66088</c:v>
                </c:pt>
                <c:pt idx="2696">
                  <c:v>65836</c:v>
                </c:pt>
                <c:pt idx="2697">
                  <c:v>65044</c:v>
                </c:pt>
                <c:pt idx="2698">
                  <c:v>65175</c:v>
                </c:pt>
                <c:pt idx="2699">
                  <c:v>65100</c:v>
                </c:pt>
                <c:pt idx="2700">
                  <c:v>65137</c:v>
                </c:pt>
                <c:pt idx="2701">
                  <c:v>65158</c:v>
                </c:pt>
                <c:pt idx="2702">
                  <c:v>65260</c:v>
                </c:pt>
                <c:pt idx="2703">
                  <c:v>64958</c:v>
                </c:pt>
                <c:pt idx="2704">
                  <c:v>65038</c:v>
                </c:pt>
                <c:pt idx="2705">
                  <c:v>64959</c:v>
                </c:pt>
                <c:pt idx="2706">
                  <c:v>65012</c:v>
                </c:pt>
                <c:pt idx="2707">
                  <c:v>65174</c:v>
                </c:pt>
                <c:pt idx="2708">
                  <c:v>64563</c:v>
                </c:pt>
                <c:pt idx="2709">
                  <c:v>64991</c:v>
                </c:pt>
                <c:pt idx="2710">
                  <c:v>64803</c:v>
                </c:pt>
                <c:pt idx="2711">
                  <c:v>64452</c:v>
                </c:pt>
                <c:pt idx="2712">
                  <c:v>64551</c:v>
                </c:pt>
                <c:pt idx="2713">
                  <c:v>64516</c:v>
                </c:pt>
                <c:pt idx="2714">
                  <c:v>63844</c:v>
                </c:pt>
                <c:pt idx="2715">
                  <c:v>63838</c:v>
                </c:pt>
                <c:pt idx="2716">
                  <c:v>64100</c:v>
                </c:pt>
                <c:pt idx="2717">
                  <c:v>63592</c:v>
                </c:pt>
                <c:pt idx="2718">
                  <c:v>63585</c:v>
                </c:pt>
                <c:pt idx="2719">
                  <c:v>63263</c:v>
                </c:pt>
                <c:pt idx="2720">
                  <c:v>63738</c:v>
                </c:pt>
                <c:pt idx="2721">
                  <c:v>63518</c:v>
                </c:pt>
                <c:pt idx="2722">
                  <c:v>63841</c:v>
                </c:pt>
                <c:pt idx="2723">
                  <c:v>62903</c:v>
                </c:pt>
                <c:pt idx="2724">
                  <c:v>63898</c:v>
                </c:pt>
                <c:pt idx="2725">
                  <c:v>63116</c:v>
                </c:pt>
                <c:pt idx="2726">
                  <c:v>63904</c:v>
                </c:pt>
                <c:pt idx="2727">
                  <c:v>63572</c:v>
                </c:pt>
                <c:pt idx="2728">
                  <c:v>62934</c:v>
                </c:pt>
                <c:pt idx="2729">
                  <c:v>63253</c:v>
                </c:pt>
                <c:pt idx="2730">
                  <c:v>63097</c:v>
                </c:pt>
                <c:pt idx="2731">
                  <c:v>62668</c:v>
                </c:pt>
                <c:pt idx="2732">
                  <c:v>62639</c:v>
                </c:pt>
                <c:pt idx="2733">
                  <c:v>63326</c:v>
                </c:pt>
                <c:pt idx="2734">
                  <c:v>62765</c:v>
                </c:pt>
                <c:pt idx="2735">
                  <c:v>62878</c:v>
                </c:pt>
                <c:pt idx="2736">
                  <c:v>62570</c:v>
                </c:pt>
                <c:pt idx="2737">
                  <c:v>62734</c:v>
                </c:pt>
                <c:pt idx="2738">
                  <c:v>62339</c:v>
                </c:pt>
                <c:pt idx="2739">
                  <c:v>62769</c:v>
                </c:pt>
                <c:pt idx="2740">
                  <c:v>62605</c:v>
                </c:pt>
                <c:pt idx="2741">
                  <c:v>62525</c:v>
                </c:pt>
                <c:pt idx="2742">
                  <c:v>62892</c:v>
                </c:pt>
                <c:pt idx="2743">
                  <c:v>62287</c:v>
                </c:pt>
                <c:pt idx="2744">
                  <c:v>62481</c:v>
                </c:pt>
                <c:pt idx="2745">
                  <c:v>62178</c:v>
                </c:pt>
                <c:pt idx="2746">
                  <c:v>62041</c:v>
                </c:pt>
                <c:pt idx="2747">
                  <c:v>62245</c:v>
                </c:pt>
                <c:pt idx="2748">
                  <c:v>61784</c:v>
                </c:pt>
                <c:pt idx="2749">
                  <c:v>62047</c:v>
                </c:pt>
                <c:pt idx="2750">
                  <c:v>61754</c:v>
                </c:pt>
                <c:pt idx="2751">
                  <c:v>61814</c:v>
                </c:pt>
                <c:pt idx="2752">
                  <c:v>61909</c:v>
                </c:pt>
                <c:pt idx="2753">
                  <c:v>61646</c:v>
                </c:pt>
                <c:pt idx="2754">
                  <c:v>61364</c:v>
                </c:pt>
                <c:pt idx="2755">
                  <c:v>61981</c:v>
                </c:pt>
                <c:pt idx="2756">
                  <c:v>61509</c:v>
                </c:pt>
                <c:pt idx="2757">
                  <c:v>61313</c:v>
                </c:pt>
                <c:pt idx="2758">
                  <c:v>61889</c:v>
                </c:pt>
                <c:pt idx="2759">
                  <c:v>61174</c:v>
                </c:pt>
                <c:pt idx="2760">
                  <c:v>61627</c:v>
                </c:pt>
                <c:pt idx="2761">
                  <c:v>61192</c:v>
                </c:pt>
                <c:pt idx="2762">
                  <c:v>61085</c:v>
                </c:pt>
                <c:pt idx="2763">
                  <c:v>61418</c:v>
                </c:pt>
                <c:pt idx="2764">
                  <c:v>61372</c:v>
                </c:pt>
                <c:pt idx="2765">
                  <c:v>60833</c:v>
                </c:pt>
                <c:pt idx="2766">
                  <c:v>60837</c:v>
                </c:pt>
                <c:pt idx="2767">
                  <c:v>61098</c:v>
                </c:pt>
                <c:pt idx="2768">
                  <c:v>60831</c:v>
                </c:pt>
                <c:pt idx="2769">
                  <c:v>60990</c:v>
                </c:pt>
                <c:pt idx="2770">
                  <c:v>60759</c:v>
                </c:pt>
                <c:pt idx="2771">
                  <c:v>60995</c:v>
                </c:pt>
                <c:pt idx="2772">
                  <c:v>60814</c:v>
                </c:pt>
                <c:pt idx="2773">
                  <c:v>61158</c:v>
                </c:pt>
                <c:pt idx="2774">
                  <c:v>61051</c:v>
                </c:pt>
                <c:pt idx="2775">
                  <c:v>60712</c:v>
                </c:pt>
                <c:pt idx="2776">
                  <c:v>60562</c:v>
                </c:pt>
                <c:pt idx="2777">
                  <c:v>60195</c:v>
                </c:pt>
                <c:pt idx="2778">
                  <c:v>60423</c:v>
                </c:pt>
                <c:pt idx="2779">
                  <c:v>60336</c:v>
                </c:pt>
                <c:pt idx="2780">
                  <c:v>60501</c:v>
                </c:pt>
                <c:pt idx="2781">
                  <c:v>60527</c:v>
                </c:pt>
                <c:pt idx="2782">
                  <c:v>59971</c:v>
                </c:pt>
                <c:pt idx="2783">
                  <c:v>60476</c:v>
                </c:pt>
                <c:pt idx="2784">
                  <c:v>60342</c:v>
                </c:pt>
                <c:pt idx="2785">
                  <c:v>60425</c:v>
                </c:pt>
                <c:pt idx="2786">
                  <c:v>59862</c:v>
                </c:pt>
                <c:pt idx="2787">
                  <c:v>60472</c:v>
                </c:pt>
                <c:pt idx="2788">
                  <c:v>60269</c:v>
                </c:pt>
                <c:pt idx="2789">
                  <c:v>60254</c:v>
                </c:pt>
                <c:pt idx="2790">
                  <c:v>60643</c:v>
                </c:pt>
                <c:pt idx="2791">
                  <c:v>60325</c:v>
                </c:pt>
                <c:pt idx="2792">
                  <c:v>60387</c:v>
                </c:pt>
                <c:pt idx="2793">
                  <c:v>59636</c:v>
                </c:pt>
                <c:pt idx="2794">
                  <c:v>59387</c:v>
                </c:pt>
                <c:pt idx="2795">
                  <c:v>59937</c:v>
                </c:pt>
                <c:pt idx="2796">
                  <c:v>59562</c:v>
                </c:pt>
                <c:pt idx="2797">
                  <c:v>59758</c:v>
                </c:pt>
                <c:pt idx="2798">
                  <c:v>59696</c:v>
                </c:pt>
                <c:pt idx="2799">
                  <c:v>60013</c:v>
                </c:pt>
                <c:pt idx="2800">
                  <c:v>59782</c:v>
                </c:pt>
                <c:pt idx="2801">
                  <c:v>60107</c:v>
                </c:pt>
                <c:pt idx="2802">
                  <c:v>59876</c:v>
                </c:pt>
                <c:pt idx="2803">
                  <c:v>59733</c:v>
                </c:pt>
                <c:pt idx="2804">
                  <c:v>59980</c:v>
                </c:pt>
                <c:pt idx="2805">
                  <c:v>59843</c:v>
                </c:pt>
                <c:pt idx="2806">
                  <c:v>59791</c:v>
                </c:pt>
                <c:pt idx="2807">
                  <c:v>59824</c:v>
                </c:pt>
                <c:pt idx="2808">
                  <c:v>59708</c:v>
                </c:pt>
                <c:pt idx="2809">
                  <c:v>59728</c:v>
                </c:pt>
                <c:pt idx="2810">
                  <c:v>59909</c:v>
                </c:pt>
                <c:pt idx="2811">
                  <c:v>59569</c:v>
                </c:pt>
                <c:pt idx="2812">
                  <c:v>59673</c:v>
                </c:pt>
                <c:pt idx="2813">
                  <c:v>59510</c:v>
                </c:pt>
                <c:pt idx="2814">
                  <c:v>59301</c:v>
                </c:pt>
                <c:pt idx="2815">
                  <c:v>59840</c:v>
                </c:pt>
                <c:pt idx="2816">
                  <c:v>59751</c:v>
                </c:pt>
                <c:pt idx="2817">
                  <c:v>59712</c:v>
                </c:pt>
                <c:pt idx="2818">
                  <c:v>59158</c:v>
                </c:pt>
                <c:pt idx="2819">
                  <c:v>59345</c:v>
                </c:pt>
                <c:pt idx="2820">
                  <c:v>59393</c:v>
                </c:pt>
                <c:pt idx="2821">
                  <c:v>59389</c:v>
                </c:pt>
                <c:pt idx="2822">
                  <c:v>59268</c:v>
                </c:pt>
                <c:pt idx="2823">
                  <c:v>59470</c:v>
                </c:pt>
                <c:pt idx="2824">
                  <c:v>59517</c:v>
                </c:pt>
                <c:pt idx="2825">
                  <c:v>58443</c:v>
                </c:pt>
                <c:pt idx="2826">
                  <c:v>59388</c:v>
                </c:pt>
                <c:pt idx="2827">
                  <c:v>59122</c:v>
                </c:pt>
                <c:pt idx="2828">
                  <c:v>58584</c:v>
                </c:pt>
                <c:pt idx="2829">
                  <c:v>58883</c:v>
                </c:pt>
                <c:pt idx="2830">
                  <c:v>59328</c:v>
                </c:pt>
                <c:pt idx="2831">
                  <c:v>58829</c:v>
                </c:pt>
                <c:pt idx="2832">
                  <c:v>58776</c:v>
                </c:pt>
                <c:pt idx="2833">
                  <c:v>59327</c:v>
                </c:pt>
                <c:pt idx="2834">
                  <c:v>59358</c:v>
                </c:pt>
                <c:pt idx="2835">
                  <c:v>59214</c:v>
                </c:pt>
                <c:pt idx="2836">
                  <c:v>59177</c:v>
                </c:pt>
                <c:pt idx="2837">
                  <c:v>59325</c:v>
                </c:pt>
                <c:pt idx="2838">
                  <c:v>59212</c:v>
                </c:pt>
                <c:pt idx="2839">
                  <c:v>58955</c:v>
                </c:pt>
                <c:pt idx="2840">
                  <c:v>59444</c:v>
                </c:pt>
                <c:pt idx="2841">
                  <c:v>58379</c:v>
                </c:pt>
                <c:pt idx="2842">
                  <c:v>58481</c:v>
                </c:pt>
                <c:pt idx="2843">
                  <c:v>58947</c:v>
                </c:pt>
                <c:pt idx="2844">
                  <c:v>58577</c:v>
                </c:pt>
                <c:pt idx="2845">
                  <c:v>58454</c:v>
                </c:pt>
                <c:pt idx="2846">
                  <c:v>58467</c:v>
                </c:pt>
                <c:pt idx="2847">
                  <c:v>58593</c:v>
                </c:pt>
                <c:pt idx="2848">
                  <c:v>58792</c:v>
                </c:pt>
                <c:pt idx="2849">
                  <c:v>58289</c:v>
                </c:pt>
                <c:pt idx="2850">
                  <c:v>58788</c:v>
                </c:pt>
                <c:pt idx="2851">
                  <c:v>58716</c:v>
                </c:pt>
                <c:pt idx="2852">
                  <c:v>58893</c:v>
                </c:pt>
                <c:pt idx="2853">
                  <c:v>58812</c:v>
                </c:pt>
                <c:pt idx="2854">
                  <c:v>58511</c:v>
                </c:pt>
                <c:pt idx="2855">
                  <c:v>58460</c:v>
                </c:pt>
                <c:pt idx="2856">
                  <c:v>58191</c:v>
                </c:pt>
                <c:pt idx="2857">
                  <c:v>58768</c:v>
                </c:pt>
                <c:pt idx="2858">
                  <c:v>58108</c:v>
                </c:pt>
                <c:pt idx="2859">
                  <c:v>58461</c:v>
                </c:pt>
                <c:pt idx="2860">
                  <c:v>58149</c:v>
                </c:pt>
                <c:pt idx="2861">
                  <c:v>58285</c:v>
                </c:pt>
                <c:pt idx="2862">
                  <c:v>57732</c:v>
                </c:pt>
                <c:pt idx="2863">
                  <c:v>57974</c:v>
                </c:pt>
                <c:pt idx="2864">
                  <c:v>58115</c:v>
                </c:pt>
                <c:pt idx="2865">
                  <c:v>58666</c:v>
                </c:pt>
                <c:pt idx="2866">
                  <c:v>58018</c:v>
                </c:pt>
                <c:pt idx="2867">
                  <c:v>58489</c:v>
                </c:pt>
                <c:pt idx="2868">
                  <c:v>58074</c:v>
                </c:pt>
                <c:pt idx="2869">
                  <c:v>58238</c:v>
                </c:pt>
                <c:pt idx="2870">
                  <c:v>58141</c:v>
                </c:pt>
                <c:pt idx="2871">
                  <c:v>58162</c:v>
                </c:pt>
                <c:pt idx="2872">
                  <c:v>58132</c:v>
                </c:pt>
                <c:pt idx="2873">
                  <c:v>57856</c:v>
                </c:pt>
                <c:pt idx="2874">
                  <c:v>57657</c:v>
                </c:pt>
                <c:pt idx="2875">
                  <c:v>57923</c:v>
                </c:pt>
                <c:pt idx="2876">
                  <c:v>58126</c:v>
                </c:pt>
                <c:pt idx="2877">
                  <c:v>58536</c:v>
                </c:pt>
                <c:pt idx="2878">
                  <c:v>57988</c:v>
                </c:pt>
                <c:pt idx="2879">
                  <c:v>58376</c:v>
                </c:pt>
                <c:pt idx="2880">
                  <c:v>58065</c:v>
                </c:pt>
                <c:pt idx="2881">
                  <c:v>58328</c:v>
                </c:pt>
                <c:pt idx="2882">
                  <c:v>58454</c:v>
                </c:pt>
                <c:pt idx="2883">
                  <c:v>57994</c:v>
                </c:pt>
                <c:pt idx="2884">
                  <c:v>58037</c:v>
                </c:pt>
                <c:pt idx="2885">
                  <c:v>57979</c:v>
                </c:pt>
                <c:pt idx="2886">
                  <c:v>57879</c:v>
                </c:pt>
                <c:pt idx="2887">
                  <c:v>57640</c:v>
                </c:pt>
                <c:pt idx="2888">
                  <c:v>57351</c:v>
                </c:pt>
                <c:pt idx="2889">
                  <c:v>57675</c:v>
                </c:pt>
                <c:pt idx="2890">
                  <c:v>57500</c:v>
                </c:pt>
                <c:pt idx="2891">
                  <c:v>57833</c:v>
                </c:pt>
                <c:pt idx="2892">
                  <c:v>57522</c:v>
                </c:pt>
                <c:pt idx="2893">
                  <c:v>57398</c:v>
                </c:pt>
                <c:pt idx="2894">
                  <c:v>57621</c:v>
                </c:pt>
                <c:pt idx="2895">
                  <c:v>56628</c:v>
                </c:pt>
                <c:pt idx="2896">
                  <c:v>57604</c:v>
                </c:pt>
                <c:pt idx="2897">
                  <c:v>57269</c:v>
                </c:pt>
                <c:pt idx="2898">
                  <c:v>57644</c:v>
                </c:pt>
                <c:pt idx="2899">
                  <c:v>57726</c:v>
                </c:pt>
                <c:pt idx="2900">
                  <c:v>57551</c:v>
                </c:pt>
                <c:pt idx="2901">
                  <c:v>57451</c:v>
                </c:pt>
                <c:pt idx="2902">
                  <c:v>57082</c:v>
                </c:pt>
                <c:pt idx="2903">
                  <c:v>57461</c:v>
                </c:pt>
                <c:pt idx="2904">
                  <c:v>57762</c:v>
                </c:pt>
                <c:pt idx="2905">
                  <c:v>57034</c:v>
                </c:pt>
                <c:pt idx="2906">
                  <c:v>56759</c:v>
                </c:pt>
                <c:pt idx="2907">
                  <c:v>56665</c:v>
                </c:pt>
                <c:pt idx="2908">
                  <c:v>56735</c:v>
                </c:pt>
                <c:pt idx="2909">
                  <c:v>57152</c:v>
                </c:pt>
                <c:pt idx="2910">
                  <c:v>57354</c:v>
                </c:pt>
                <c:pt idx="2911">
                  <c:v>56828</c:v>
                </c:pt>
                <c:pt idx="2912">
                  <c:v>56406</c:v>
                </c:pt>
                <c:pt idx="2913">
                  <c:v>57019</c:v>
                </c:pt>
                <c:pt idx="2914">
                  <c:v>57060</c:v>
                </c:pt>
                <c:pt idx="2915">
                  <c:v>56701</c:v>
                </c:pt>
                <c:pt idx="2916">
                  <c:v>56413</c:v>
                </c:pt>
                <c:pt idx="2917">
                  <c:v>56717</c:v>
                </c:pt>
                <c:pt idx="2918">
                  <c:v>57028</c:v>
                </c:pt>
                <c:pt idx="2919">
                  <c:v>56756</c:v>
                </c:pt>
                <c:pt idx="2920">
                  <c:v>56896</c:v>
                </c:pt>
                <c:pt idx="2921">
                  <c:v>56611</c:v>
                </c:pt>
                <c:pt idx="2922">
                  <c:v>56420</c:v>
                </c:pt>
                <c:pt idx="2923">
                  <c:v>56434</c:v>
                </c:pt>
                <c:pt idx="2924">
                  <c:v>56275</c:v>
                </c:pt>
                <c:pt idx="2925">
                  <c:v>55882</c:v>
                </c:pt>
                <c:pt idx="2926">
                  <c:v>56198</c:v>
                </c:pt>
                <c:pt idx="2927">
                  <c:v>55677</c:v>
                </c:pt>
                <c:pt idx="2928">
                  <c:v>55974</c:v>
                </c:pt>
                <c:pt idx="2929">
                  <c:v>56913</c:v>
                </c:pt>
                <c:pt idx="2930">
                  <c:v>56496</c:v>
                </c:pt>
                <c:pt idx="2931">
                  <c:v>56813</c:v>
                </c:pt>
                <c:pt idx="2932">
                  <c:v>56326</c:v>
                </c:pt>
                <c:pt idx="2933">
                  <c:v>56649</c:v>
                </c:pt>
                <c:pt idx="2934">
                  <c:v>56689</c:v>
                </c:pt>
                <c:pt idx="2935">
                  <c:v>56085</c:v>
                </c:pt>
                <c:pt idx="2936">
                  <c:v>56198</c:v>
                </c:pt>
                <c:pt idx="2937">
                  <c:v>56385</c:v>
                </c:pt>
                <c:pt idx="2938">
                  <c:v>56185</c:v>
                </c:pt>
                <c:pt idx="2939">
                  <c:v>56204</c:v>
                </c:pt>
                <c:pt idx="2940">
                  <c:v>56209</c:v>
                </c:pt>
                <c:pt idx="2941">
                  <c:v>56054</c:v>
                </c:pt>
                <c:pt idx="2942">
                  <c:v>55827</c:v>
                </c:pt>
                <c:pt idx="2943">
                  <c:v>56433</c:v>
                </c:pt>
                <c:pt idx="2944">
                  <c:v>56376</c:v>
                </c:pt>
                <c:pt idx="2945">
                  <c:v>56289</c:v>
                </c:pt>
                <c:pt idx="2946">
                  <c:v>56443</c:v>
                </c:pt>
                <c:pt idx="2947">
                  <c:v>56562</c:v>
                </c:pt>
                <c:pt idx="2948">
                  <c:v>56592</c:v>
                </c:pt>
                <c:pt idx="2949">
                  <c:v>56039</c:v>
                </c:pt>
                <c:pt idx="2950">
                  <c:v>56205</c:v>
                </c:pt>
                <c:pt idx="2951">
                  <c:v>56054</c:v>
                </c:pt>
                <c:pt idx="2952">
                  <c:v>56282</c:v>
                </c:pt>
                <c:pt idx="2953">
                  <c:v>56120</c:v>
                </c:pt>
                <c:pt idx="2954">
                  <c:v>55460</c:v>
                </c:pt>
                <c:pt idx="2955">
                  <c:v>55697</c:v>
                </c:pt>
                <c:pt idx="2956">
                  <c:v>55801</c:v>
                </c:pt>
                <c:pt idx="2957">
                  <c:v>55869</c:v>
                </c:pt>
                <c:pt idx="2958">
                  <c:v>56136</c:v>
                </c:pt>
                <c:pt idx="2959">
                  <c:v>56099</c:v>
                </c:pt>
                <c:pt idx="2960">
                  <c:v>56321</c:v>
                </c:pt>
                <c:pt idx="2961">
                  <c:v>56433</c:v>
                </c:pt>
                <c:pt idx="2962">
                  <c:v>56525</c:v>
                </c:pt>
                <c:pt idx="2963">
                  <c:v>56462</c:v>
                </c:pt>
                <c:pt idx="2964">
                  <c:v>55803</c:v>
                </c:pt>
                <c:pt idx="2965">
                  <c:v>56423</c:v>
                </c:pt>
                <c:pt idx="2966">
                  <c:v>56442</c:v>
                </c:pt>
                <c:pt idx="2967">
                  <c:v>56202</c:v>
                </c:pt>
                <c:pt idx="2968">
                  <c:v>56387</c:v>
                </c:pt>
                <c:pt idx="2969">
                  <c:v>56481</c:v>
                </c:pt>
                <c:pt idx="2970">
                  <c:v>55712</c:v>
                </c:pt>
                <c:pt idx="2971">
                  <c:v>56169</c:v>
                </c:pt>
                <c:pt idx="2972">
                  <c:v>56455</c:v>
                </c:pt>
                <c:pt idx="2973">
                  <c:v>56099</c:v>
                </c:pt>
                <c:pt idx="2974">
                  <c:v>56047</c:v>
                </c:pt>
                <c:pt idx="2975">
                  <c:v>56517</c:v>
                </c:pt>
                <c:pt idx="2976">
                  <c:v>56134</c:v>
                </c:pt>
                <c:pt idx="2977">
                  <c:v>56384</c:v>
                </c:pt>
                <c:pt idx="2978">
                  <c:v>56913</c:v>
                </c:pt>
                <c:pt idx="2979">
                  <c:v>56673</c:v>
                </c:pt>
                <c:pt idx="2980">
                  <c:v>57002</c:v>
                </c:pt>
                <c:pt idx="2981">
                  <c:v>56979</c:v>
                </c:pt>
                <c:pt idx="2982">
                  <c:v>56816</c:v>
                </c:pt>
                <c:pt idx="2983">
                  <c:v>56789</c:v>
                </c:pt>
                <c:pt idx="2984">
                  <c:v>57119</c:v>
                </c:pt>
                <c:pt idx="2985">
                  <c:v>56588</c:v>
                </c:pt>
                <c:pt idx="2986">
                  <c:v>56644</c:v>
                </c:pt>
                <c:pt idx="2987">
                  <c:v>56724</c:v>
                </c:pt>
                <c:pt idx="2988">
                  <c:v>56848</c:v>
                </c:pt>
                <c:pt idx="2989">
                  <c:v>57152</c:v>
                </c:pt>
                <c:pt idx="2990">
                  <c:v>57108</c:v>
                </c:pt>
                <c:pt idx="2991">
                  <c:v>57155</c:v>
                </c:pt>
                <c:pt idx="2992">
                  <c:v>56984</c:v>
                </c:pt>
                <c:pt idx="2993">
                  <c:v>57697</c:v>
                </c:pt>
                <c:pt idx="2994">
                  <c:v>57189</c:v>
                </c:pt>
                <c:pt idx="2995">
                  <c:v>57366</c:v>
                </c:pt>
                <c:pt idx="2996">
                  <c:v>57397</c:v>
                </c:pt>
                <c:pt idx="2997">
                  <c:v>57632</c:v>
                </c:pt>
                <c:pt idx="2998">
                  <c:v>57712</c:v>
                </c:pt>
                <c:pt idx="2999">
                  <c:v>57110</c:v>
                </c:pt>
                <c:pt idx="3000">
                  <c:v>58066</c:v>
                </c:pt>
                <c:pt idx="3001">
                  <c:v>57759</c:v>
                </c:pt>
                <c:pt idx="3002">
                  <c:v>58248</c:v>
                </c:pt>
                <c:pt idx="3003">
                  <c:v>57964</c:v>
                </c:pt>
                <c:pt idx="3004">
                  <c:v>58295</c:v>
                </c:pt>
                <c:pt idx="3005">
                  <c:v>58178</c:v>
                </c:pt>
                <c:pt idx="3006">
                  <c:v>58144</c:v>
                </c:pt>
                <c:pt idx="3007">
                  <c:v>58024</c:v>
                </c:pt>
                <c:pt idx="3008">
                  <c:v>58740</c:v>
                </c:pt>
                <c:pt idx="3009">
                  <c:v>58093</c:v>
                </c:pt>
                <c:pt idx="3010">
                  <c:v>58590</c:v>
                </c:pt>
                <c:pt idx="3011">
                  <c:v>58319</c:v>
                </c:pt>
                <c:pt idx="3012">
                  <c:v>58692</c:v>
                </c:pt>
                <c:pt idx="3013">
                  <c:v>58186</c:v>
                </c:pt>
                <c:pt idx="3014">
                  <c:v>58835</c:v>
                </c:pt>
                <c:pt idx="3015">
                  <c:v>59311</c:v>
                </c:pt>
                <c:pt idx="3016">
                  <c:v>59101</c:v>
                </c:pt>
                <c:pt idx="3017">
                  <c:v>59009</c:v>
                </c:pt>
                <c:pt idx="3018">
                  <c:v>58370</c:v>
                </c:pt>
                <c:pt idx="3019">
                  <c:v>58975</c:v>
                </c:pt>
                <c:pt idx="3020">
                  <c:v>59096</c:v>
                </c:pt>
                <c:pt idx="3021">
                  <c:v>58879</c:v>
                </c:pt>
                <c:pt idx="3022">
                  <c:v>59224</c:v>
                </c:pt>
                <c:pt idx="3023">
                  <c:v>59571</c:v>
                </c:pt>
                <c:pt idx="3024">
                  <c:v>59513</c:v>
                </c:pt>
                <c:pt idx="3025">
                  <c:v>59922</c:v>
                </c:pt>
                <c:pt idx="3026">
                  <c:v>59510</c:v>
                </c:pt>
                <c:pt idx="3027">
                  <c:v>59804</c:v>
                </c:pt>
                <c:pt idx="3028">
                  <c:v>60191</c:v>
                </c:pt>
                <c:pt idx="3029">
                  <c:v>60054</c:v>
                </c:pt>
                <c:pt idx="3030">
                  <c:v>60148</c:v>
                </c:pt>
                <c:pt idx="3031">
                  <c:v>59854</c:v>
                </c:pt>
                <c:pt idx="3032">
                  <c:v>59847</c:v>
                </c:pt>
                <c:pt idx="3033">
                  <c:v>59800</c:v>
                </c:pt>
                <c:pt idx="3034">
                  <c:v>60123</c:v>
                </c:pt>
                <c:pt idx="3035">
                  <c:v>60037</c:v>
                </c:pt>
                <c:pt idx="3036">
                  <c:v>59935</c:v>
                </c:pt>
                <c:pt idx="3037">
                  <c:v>60611</c:v>
                </c:pt>
                <c:pt idx="3038">
                  <c:v>60166</c:v>
                </c:pt>
                <c:pt idx="3039">
                  <c:v>60551</c:v>
                </c:pt>
                <c:pt idx="3040">
                  <c:v>60605</c:v>
                </c:pt>
                <c:pt idx="3041">
                  <c:v>61207</c:v>
                </c:pt>
                <c:pt idx="3042">
                  <c:v>61022</c:v>
                </c:pt>
                <c:pt idx="3043">
                  <c:v>61139</c:v>
                </c:pt>
                <c:pt idx="3044">
                  <c:v>61217</c:v>
                </c:pt>
                <c:pt idx="3045">
                  <c:v>61188</c:v>
                </c:pt>
                <c:pt idx="3046">
                  <c:v>61433</c:v>
                </c:pt>
                <c:pt idx="3047">
                  <c:v>61630</c:v>
                </c:pt>
                <c:pt idx="3048">
                  <c:v>61263</c:v>
                </c:pt>
                <c:pt idx="3049">
                  <c:v>61200</c:v>
                </c:pt>
                <c:pt idx="3050">
                  <c:v>61166</c:v>
                </c:pt>
                <c:pt idx="3051">
                  <c:v>61046</c:v>
                </c:pt>
                <c:pt idx="3052">
                  <c:v>61055</c:v>
                </c:pt>
                <c:pt idx="3053">
                  <c:v>61237</c:v>
                </c:pt>
                <c:pt idx="3054">
                  <c:v>61296</c:v>
                </c:pt>
                <c:pt idx="3055">
                  <c:v>61267</c:v>
                </c:pt>
                <c:pt idx="3056">
                  <c:v>61455</c:v>
                </c:pt>
                <c:pt idx="3057">
                  <c:v>61308</c:v>
                </c:pt>
                <c:pt idx="3058">
                  <c:v>61636</c:v>
                </c:pt>
                <c:pt idx="3059">
                  <c:v>62030</c:v>
                </c:pt>
                <c:pt idx="3060">
                  <c:v>61250</c:v>
                </c:pt>
                <c:pt idx="3061">
                  <c:v>61827</c:v>
                </c:pt>
                <c:pt idx="3062">
                  <c:v>61300</c:v>
                </c:pt>
                <c:pt idx="3063">
                  <c:v>61556</c:v>
                </c:pt>
                <c:pt idx="3064">
                  <c:v>61741</c:v>
                </c:pt>
                <c:pt idx="3065">
                  <c:v>61313</c:v>
                </c:pt>
                <c:pt idx="3066">
                  <c:v>61045</c:v>
                </c:pt>
                <c:pt idx="3067">
                  <c:v>61784</c:v>
                </c:pt>
                <c:pt idx="3068">
                  <c:v>61222</c:v>
                </c:pt>
                <c:pt idx="3069">
                  <c:v>61463</c:v>
                </c:pt>
                <c:pt idx="3070">
                  <c:v>61372</c:v>
                </c:pt>
                <c:pt idx="3071">
                  <c:v>61212</c:v>
                </c:pt>
                <c:pt idx="3072">
                  <c:v>60952</c:v>
                </c:pt>
                <c:pt idx="3073">
                  <c:v>61281</c:v>
                </c:pt>
                <c:pt idx="3074">
                  <c:v>60643</c:v>
                </c:pt>
                <c:pt idx="3075">
                  <c:v>61208</c:v>
                </c:pt>
                <c:pt idx="3076">
                  <c:v>61029</c:v>
                </c:pt>
                <c:pt idx="3077">
                  <c:v>60872</c:v>
                </c:pt>
                <c:pt idx="3078">
                  <c:v>60791</c:v>
                </c:pt>
                <c:pt idx="3079">
                  <c:v>60631</c:v>
                </c:pt>
                <c:pt idx="3080">
                  <c:v>60850</c:v>
                </c:pt>
                <c:pt idx="3081">
                  <c:v>60452</c:v>
                </c:pt>
                <c:pt idx="3082">
                  <c:v>61117</c:v>
                </c:pt>
                <c:pt idx="3083">
                  <c:v>60459</c:v>
                </c:pt>
                <c:pt idx="3084">
                  <c:v>60240</c:v>
                </c:pt>
                <c:pt idx="3085">
                  <c:v>60051</c:v>
                </c:pt>
                <c:pt idx="3086">
                  <c:v>59790</c:v>
                </c:pt>
                <c:pt idx="3087">
                  <c:v>59857</c:v>
                </c:pt>
                <c:pt idx="3088">
                  <c:v>59970</c:v>
                </c:pt>
                <c:pt idx="3089">
                  <c:v>59721</c:v>
                </c:pt>
                <c:pt idx="3090">
                  <c:v>60067</c:v>
                </c:pt>
                <c:pt idx="3091">
                  <c:v>59966</c:v>
                </c:pt>
                <c:pt idx="3092">
                  <c:v>59771</c:v>
                </c:pt>
                <c:pt idx="3093">
                  <c:v>59473</c:v>
                </c:pt>
                <c:pt idx="3094">
                  <c:v>59451</c:v>
                </c:pt>
                <c:pt idx="3095">
                  <c:v>58936</c:v>
                </c:pt>
                <c:pt idx="3096">
                  <c:v>59311</c:v>
                </c:pt>
                <c:pt idx="3097">
                  <c:v>58629</c:v>
                </c:pt>
                <c:pt idx="3098">
                  <c:v>58123</c:v>
                </c:pt>
                <c:pt idx="3099">
                  <c:v>58569</c:v>
                </c:pt>
                <c:pt idx="3100">
                  <c:v>58236</c:v>
                </c:pt>
                <c:pt idx="3101">
                  <c:v>58326</c:v>
                </c:pt>
                <c:pt idx="3102">
                  <c:v>58705</c:v>
                </c:pt>
                <c:pt idx="3103">
                  <c:v>57761</c:v>
                </c:pt>
                <c:pt idx="3104">
                  <c:v>57909</c:v>
                </c:pt>
                <c:pt idx="3105">
                  <c:v>57972</c:v>
                </c:pt>
                <c:pt idx="3106">
                  <c:v>57827</c:v>
                </c:pt>
                <c:pt idx="3107">
                  <c:v>57993</c:v>
                </c:pt>
                <c:pt idx="3108">
                  <c:v>57504</c:v>
                </c:pt>
                <c:pt idx="3109">
                  <c:v>57805</c:v>
                </c:pt>
                <c:pt idx="3110">
                  <c:v>57220</c:v>
                </c:pt>
                <c:pt idx="3111">
                  <c:v>57458</c:v>
                </c:pt>
                <c:pt idx="3112">
                  <c:v>56935</c:v>
                </c:pt>
                <c:pt idx="3113">
                  <c:v>56402</c:v>
                </c:pt>
                <c:pt idx="3114">
                  <c:v>56494</c:v>
                </c:pt>
                <c:pt idx="3115">
                  <c:v>56263</c:v>
                </c:pt>
                <c:pt idx="3116">
                  <c:v>56110</c:v>
                </c:pt>
                <c:pt idx="3117">
                  <c:v>56182</c:v>
                </c:pt>
                <c:pt idx="3118">
                  <c:v>55804</c:v>
                </c:pt>
                <c:pt idx="3119">
                  <c:v>56252</c:v>
                </c:pt>
                <c:pt idx="3120">
                  <c:v>55572</c:v>
                </c:pt>
                <c:pt idx="3121">
                  <c:v>55598</c:v>
                </c:pt>
                <c:pt idx="3122">
                  <c:v>55470</c:v>
                </c:pt>
                <c:pt idx="3123">
                  <c:v>55248</c:v>
                </c:pt>
                <c:pt idx="3124">
                  <c:v>55222</c:v>
                </c:pt>
                <c:pt idx="3125">
                  <c:v>55052</c:v>
                </c:pt>
                <c:pt idx="3126">
                  <c:v>54642</c:v>
                </c:pt>
                <c:pt idx="3127">
                  <c:v>54575</c:v>
                </c:pt>
                <c:pt idx="3128">
                  <c:v>54602</c:v>
                </c:pt>
                <c:pt idx="3129">
                  <c:v>54320</c:v>
                </c:pt>
                <c:pt idx="3130">
                  <c:v>54202</c:v>
                </c:pt>
                <c:pt idx="3131">
                  <c:v>54073</c:v>
                </c:pt>
                <c:pt idx="3132">
                  <c:v>53932</c:v>
                </c:pt>
                <c:pt idx="3133">
                  <c:v>53802</c:v>
                </c:pt>
                <c:pt idx="3134">
                  <c:v>54264</c:v>
                </c:pt>
                <c:pt idx="3135">
                  <c:v>54084</c:v>
                </c:pt>
                <c:pt idx="3136">
                  <c:v>53544</c:v>
                </c:pt>
                <c:pt idx="3137">
                  <c:v>53478</c:v>
                </c:pt>
                <c:pt idx="3138">
                  <c:v>53001</c:v>
                </c:pt>
                <c:pt idx="3139">
                  <c:v>53024</c:v>
                </c:pt>
                <c:pt idx="3140">
                  <c:v>52853</c:v>
                </c:pt>
                <c:pt idx="3141">
                  <c:v>53363</c:v>
                </c:pt>
                <c:pt idx="3142">
                  <c:v>52769</c:v>
                </c:pt>
                <c:pt idx="3143">
                  <c:v>52562</c:v>
                </c:pt>
                <c:pt idx="3144">
                  <c:v>52128</c:v>
                </c:pt>
                <c:pt idx="3145">
                  <c:v>52496</c:v>
                </c:pt>
                <c:pt idx="3146">
                  <c:v>52226</c:v>
                </c:pt>
                <c:pt idx="3147">
                  <c:v>51606</c:v>
                </c:pt>
                <c:pt idx="3148">
                  <c:v>51639</c:v>
                </c:pt>
                <c:pt idx="3149">
                  <c:v>52164</c:v>
                </c:pt>
                <c:pt idx="3150">
                  <c:v>51284</c:v>
                </c:pt>
                <c:pt idx="3151">
                  <c:v>51467</c:v>
                </c:pt>
                <c:pt idx="3152">
                  <c:v>51420</c:v>
                </c:pt>
                <c:pt idx="3153">
                  <c:v>51393</c:v>
                </c:pt>
                <c:pt idx="3154">
                  <c:v>51129</c:v>
                </c:pt>
                <c:pt idx="3155">
                  <c:v>51003</c:v>
                </c:pt>
                <c:pt idx="3156">
                  <c:v>51299</c:v>
                </c:pt>
                <c:pt idx="3157">
                  <c:v>51009</c:v>
                </c:pt>
                <c:pt idx="3158">
                  <c:v>50922</c:v>
                </c:pt>
                <c:pt idx="3159">
                  <c:v>50478</c:v>
                </c:pt>
                <c:pt idx="3160">
                  <c:v>50913</c:v>
                </c:pt>
                <c:pt idx="3161">
                  <c:v>50706</c:v>
                </c:pt>
                <c:pt idx="3162">
                  <c:v>50230</c:v>
                </c:pt>
                <c:pt idx="3163">
                  <c:v>49964</c:v>
                </c:pt>
                <c:pt idx="3164">
                  <c:v>49980</c:v>
                </c:pt>
                <c:pt idx="3165">
                  <c:v>49670</c:v>
                </c:pt>
                <c:pt idx="3166">
                  <c:v>49967</c:v>
                </c:pt>
                <c:pt idx="3167">
                  <c:v>50121</c:v>
                </c:pt>
                <c:pt idx="3168">
                  <c:v>49646</c:v>
                </c:pt>
                <c:pt idx="3169">
                  <c:v>50280</c:v>
                </c:pt>
                <c:pt idx="3170">
                  <c:v>49818</c:v>
                </c:pt>
                <c:pt idx="3171">
                  <c:v>49862</c:v>
                </c:pt>
                <c:pt idx="3172">
                  <c:v>49340</c:v>
                </c:pt>
                <c:pt idx="3173">
                  <c:v>49680</c:v>
                </c:pt>
                <c:pt idx="3174">
                  <c:v>49705</c:v>
                </c:pt>
                <c:pt idx="3175">
                  <c:v>49502</c:v>
                </c:pt>
                <c:pt idx="3176">
                  <c:v>49635</c:v>
                </c:pt>
                <c:pt idx="3177">
                  <c:v>48920</c:v>
                </c:pt>
                <c:pt idx="3178">
                  <c:v>48985</c:v>
                </c:pt>
                <c:pt idx="3179">
                  <c:v>48849</c:v>
                </c:pt>
                <c:pt idx="3180">
                  <c:v>48627</c:v>
                </c:pt>
                <c:pt idx="3181">
                  <c:v>49011</c:v>
                </c:pt>
                <c:pt idx="3182">
                  <c:v>48757</c:v>
                </c:pt>
                <c:pt idx="3183">
                  <c:v>48796</c:v>
                </c:pt>
                <c:pt idx="3184">
                  <c:v>48651</c:v>
                </c:pt>
                <c:pt idx="3185">
                  <c:v>49020</c:v>
                </c:pt>
                <c:pt idx="3186">
                  <c:v>48776</c:v>
                </c:pt>
                <c:pt idx="3187">
                  <c:v>48636</c:v>
                </c:pt>
                <c:pt idx="3188">
                  <c:v>48432</c:v>
                </c:pt>
                <c:pt idx="3189">
                  <c:v>48402</c:v>
                </c:pt>
                <c:pt idx="3190">
                  <c:v>48439</c:v>
                </c:pt>
                <c:pt idx="3191">
                  <c:v>48547</c:v>
                </c:pt>
                <c:pt idx="3192">
                  <c:v>48402</c:v>
                </c:pt>
                <c:pt idx="3193">
                  <c:v>48206</c:v>
                </c:pt>
                <c:pt idx="3194">
                  <c:v>48330</c:v>
                </c:pt>
                <c:pt idx="3195">
                  <c:v>47983</c:v>
                </c:pt>
                <c:pt idx="3196">
                  <c:v>47903</c:v>
                </c:pt>
                <c:pt idx="3197">
                  <c:v>47489</c:v>
                </c:pt>
                <c:pt idx="3198">
                  <c:v>48045</c:v>
                </c:pt>
                <c:pt idx="3199">
                  <c:v>47964</c:v>
                </c:pt>
                <c:pt idx="3200">
                  <c:v>48382</c:v>
                </c:pt>
                <c:pt idx="3201">
                  <c:v>48292</c:v>
                </c:pt>
                <c:pt idx="3202">
                  <c:v>47734</c:v>
                </c:pt>
                <c:pt idx="3203">
                  <c:v>47949</c:v>
                </c:pt>
                <c:pt idx="3204">
                  <c:v>47413</c:v>
                </c:pt>
                <c:pt idx="3205">
                  <c:v>47834</c:v>
                </c:pt>
                <c:pt idx="3206">
                  <c:v>47488</c:v>
                </c:pt>
                <c:pt idx="3207">
                  <c:v>47365</c:v>
                </c:pt>
                <c:pt idx="3208">
                  <c:v>47311</c:v>
                </c:pt>
                <c:pt idx="3209">
                  <c:v>47080</c:v>
                </c:pt>
                <c:pt idx="3210">
                  <c:v>47064</c:v>
                </c:pt>
                <c:pt idx="3211">
                  <c:v>47207</c:v>
                </c:pt>
                <c:pt idx="3212">
                  <c:v>46740</c:v>
                </c:pt>
                <c:pt idx="3213">
                  <c:v>47073</c:v>
                </c:pt>
                <c:pt idx="3214">
                  <c:v>47095</c:v>
                </c:pt>
                <c:pt idx="3215">
                  <c:v>46919</c:v>
                </c:pt>
                <c:pt idx="3216">
                  <c:v>46895</c:v>
                </c:pt>
                <c:pt idx="3217">
                  <c:v>47433</c:v>
                </c:pt>
                <c:pt idx="3218">
                  <c:v>47307</c:v>
                </c:pt>
                <c:pt idx="3219">
                  <c:v>47206</c:v>
                </c:pt>
                <c:pt idx="3220">
                  <c:v>46652</c:v>
                </c:pt>
                <c:pt idx="3221">
                  <c:v>46995</c:v>
                </c:pt>
                <c:pt idx="3222">
                  <c:v>46740</c:v>
                </c:pt>
                <c:pt idx="3223">
                  <c:v>47264</c:v>
                </c:pt>
                <c:pt idx="3224">
                  <c:v>47016</c:v>
                </c:pt>
                <c:pt idx="3225">
                  <c:v>46801</c:v>
                </c:pt>
                <c:pt idx="3226">
                  <c:v>46630</c:v>
                </c:pt>
                <c:pt idx="3227">
                  <c:v>46367</c:v>
                </c:pt>
                <c:pt idx="3228">
                  <c:v>46551</c:v>
                </c:pt>
                <c:pt idx="3229">
                  <c:v>46241</c:v>
                </c:pt>
                <c:pt idx="3230">
                  <c:v>46654</c:v>
                </c:pt>
                <c:pt idx="3231">
                  <c:v>46382</c:v>
                </c:pt>
                <c:pt idx="3232">
                  <c:v>46501</c:v>
                </c:pt>
                <c:pt idx="3233">
                  <c:v>46495</c:v>
                </c:pt>
                <c:pt idx="3234">
                  <c:v>46313</c:v>
                </c:pt>
                <c:pt idx="3235">
                  <c:v>46511</c:v>
                </c:pt>
                <c:pt idx="3236">
                  <c:v>45876</c:v>
                </c:pt>
                <c:pt idx="3237">
                  <c:v>46648</c:v>
                </c:pt>
                <c:pt idx="3238">
                  <c:v>45749</c:v>
                </c:pt>
                <c:pt idx="3239">
                  <c:v>46165</c:v>
                </c:pt>
                <c:pt idx="3240">
                  <c:v>46407</c:v>
                </c:pt>
                <c:pt idx="3241">
                  <c:v>45738</c:v>
                </c:pt>
                <c:pt idx="3242">
                  <c:v>45736</c:v>
                </c:pt>
                <c:pt idx="3243">
                  <c:v>45759</c:v>
                </c:pt>
                <c:pt idx="3244">
                  <c:v>45775</c:v>
                </c:pt>
                <c:pt idx="3245">
                  <c:v>45363</c:v>
                </c:pt>
                <c:pt idx="3246">
                  <c:v>45690</c:v>
                </c:pt>
                <c:pt idx="3247">
                  <c:v>45318</c:v>
                </c:pt>
                <c:pt idx="3248">
                  <c:v>45446</c:v>
                </c:pt>
                <c:pt idx="3249">
                  <c:v>45598</c:v>
                </c:pt>
                <c:pt idx="3250">
                  <c:v>45856</c:v>
                </c:pt>
                <c:pt idx="3251">
                  <c:v>45879</c:v>
                </c:pt>
                <c:pt idx="3252">
                  <c:v>45373</c:v>
                </c:pt>
                <c:pt idx="3253">
                  <c:v>45740</c:v>
                </c:pt>
                <c:pt idx="3254">
                  <c:v>45737</c:v>
                </c:pt>
                <c:pt idx="3255">
                  <c:v>45196</c:v>
                </c:pt>
                <c:pt idx="3256">
                  <c:v>45175</c:v>
                </c:pt>
                <c:pt idx="3257">
                  <c:v>45658</c:v>
                </c:pt>
                <c:pt idx="3258">
                  <c:v>45362</c:v>
                </c:pt>
                <c:pt idx="3259">
                  <c:v>44997</c:v>
                </c:pt>
                <c:pt idx="3260">
                  <c:v>44839</c:v>
                </c:pt>
                <c:pt idx="3261">
                  <c:v>45075</c:v>
                </c:pt>
                <c:pt idx="3262">
                  <c:v>45013</c:v>
                </c:pt>
                <c:pt idx="3263">
                  <c:v>44922</c:v>
                </c:pt>
                <c:pt idx="3264">
                  <c:v>45037</c:v>
                </c:pt>
                <c:pt idx="3265">
                  <c:v>45127</c:v>
                </c:pt>
                <c:pt idx="3266">
                  <c:v>44858</c:v>
                </c:pt>
                <c:pt idx="3267">
                  <c:v>44601</c:v>
                </c:pt>
                <c:pt idx="3268">
                  <c:v>44724</c:v>
                </c:pt>
                <c:pt idx="3269">
                  <c:v>44633</c:v>
                </c:pt>
                <c:pt idx="3270">
                  <c:v>44807</c:v>
                </c:pt>
                <c:pt idx="3271">
                  <c:v>44430</c:v>
                </c:pt>
                <c:pt idx="3272">
                  <c:v>44606</c:v>
                </c:pt>
                <c:pt idx="3273">
                  <c:v>44103</c:v>
                </c:pt>
                <c:pt idx="3274">
                  <c:v>44116</c:v>
                </c:pt>
                <c:pt idx="3275">
                  <c:v>44322</c:v>
                </c:pt>
                <c:pt idx="3276">
                  <c:v>44579</c:v>
                </c:pt>
                <c:pt idx="3277">
                  <c:v>43916</c:v>
                </c:pt>
                <c:pt idx="3278">
                  <c:v>43809</c:v>
                </c:pt>
                <c:pt idx="3279">
                  <c:v>43716</c:v>
                </c:pt>
                <c:pt idx="3280">
                  <c:v>44111</c:v>
                </c:pt>
                <c:pt idx="3281">
                  <c:v>44217</c:v>
                </c:pt>
                <c:pt idx="3282">
                  <c:v>44156</c:v>
                </c:pt>
                <c:pt idx="3283">
                  <c:v>43934</c:v>
                </c:pt>
                <c:pt idx="3284">
                  <c:v>43791</c:v>
                </c:pt>
                <c:pt idx="3285">
                  <c:v>43601</c:v>
                </c:pt>
                <c:pt idx="3286">
                  <c:v>43748</c:v>
                </c:pt>
                <c:pt idx="3287">
                  <c:v>43769</c:v>
                </c:pt>
                <c:pt idx="3288">
                  <c:v>43138</c:v>
                </c:pt>
                <c:pt idx="3289">
                  <c:v>43384</c:v>
                </c:pt>
                <c:pt idx="3290">
                  <c:v>43347</c:v>
                </c:pt>
                <c:pt idx="3291">
                  <c:v>43519</c:v>
                </c:pt>
                <c:pt idx="3292">
                  <c:v>43198</c:v>
                </c:pt>
                <c:pt idx="3293">
                  <c:v>43366</c:v>
                </c:pt>
                <c:pt idx="3294">
                  <c:v>43379</c:v>
                </c:pt>
                <c:pt idx="3295">
                  <c:v>43105</c:v>
                </c:pt>
                <c:pt idx="3296">
                  <c:v>43278</c:v>
                </c:pt>
                <c:pt idx="3297">
                  <c:v>43103</c:v>
                </c:pt>
                <c:pt idx="3298">
                  <c:v>42939</c:v>
                </c:pt>
                <c:pt idx="3299">
                  <c:v>43110</c:v>
                </c:pt>
                <c:pt idx="3300">
                  <c:v>43080</c:v>
                </c:pt>
                <c:pt idx="3301">
                  <c:v>43293</c:v>
                </c:pt>
                <c:pt idx="3302">
                  <c:v>42896</c:v>
                </c:pt>
                <c:pt idx="3303">
                  <c:v>42978</c:v>
                </c:pt>
                <c:pt idx="3304">
                  <c:v>42648</c:v>
                </c:pt>
                <c:pt idx="3305">
                  <c:v>42646</c:v>
                </c:pt>
                <c:pt idx="3306">
                  <c:v>42770</c:v>
                </c:pt>
                <c:pt idx="3307">
                  <c:v>42580</c:v>
                </c:pt>
                <c:pt idx="3308">
                  <c:v>42145</c:v>
                </c:pt>
                <c:pt idx="3309">
                  <c:v>42646</c:v>
                </c:pt>
                <c:pt idx="3310">
                  <c:v>42380</c:v>
                </c:pt>
                <c:pt idx="3311">
                  <c:v>42428</c:v>
                </c:pt>
                <c:pt idx="3312">
                  <c:v>42462</c:v>
                </c:pt>
                <c:pt idx="3313">
                  <c:v>42454</c:v>
                </c:pt>
                <c:pt idx="3314">
                  <c:v>42288</c:v>
                </c:pt>
                <c:pt idx="3315">
                  <c:v>42171</c:v>
                </c:pt>
                <c:pt idx="3316">
                  <c:v>41775</c:v>
                </c:pt>
                <c:pt idx="3317">
                  <c:v>42091</c:v>
                </c:pt>
                <c:pt idx="3318">
                  <c:v>41865</c:v>
                </c:pt>
                <c:pt idx="3319">
                  <c:v>42288</c:v>
                </c:pt>
                <c:pt idx="3320">
                  <c:v>42139</c:v>
                </c:pt>
                <c:pt idx="3321">
                  <c:v>42021</c:v>
                </c:pt>
                <c:pt idx="3322">
                  <c:v>42135</c:v>
                </c:pt>
                <c:pt idx="3323">
                  <c:v>42063</c:v>
                </c:pt>
                <c:pt idx="3324">
                  <c:v>41860</c:v>
                </c:pt>
                <c:pt idx="3325">
                  <c:v>41862</c:v>
                </c:pt>
                <c:pt idx="3326">
                  <c:v>41960</c:v>
                </c:pt>
                <c:pt idx="3327">
                  <c:v>41818</c:v>
                </c:pt>
                <c:pt idx="3328">
                  <c:v>41802</c:v>
                </c:pt>
                <c:pt idx="3329">
                  <c:v>41930</c:v>
                </c:pt>
                <c:pt idx="3330">
                  <c:v>41641</c:v>
                </c:pt>
                <c:pt idx="3331">
                  <c:v>41878</c:v>
                </c:pt>
                <c:pt idx="3332">
                  <c:v>41716</c:v>
                </c:pt>
                <c:pt idx="3333">
                  <c:v>41684</c:v>
                </c:pt>
                <c:pt idx="3334">
                  <c:v>41624</c:v>
                </c:pt>
                <c:pt idx="3335">
                  <c:v>41779</c:v>
                </c:pt>
                <c:pt idx="3336">
                  <c:v>41291</c:v>
                </c:pt>
                <c:pt idx="3337">
                  <c:v>41025</c:v>
                </c:pt>
                <c:pt idx="3338">
                  <c:v>41493</c:v>
                </c:pt>
                <c:pt idx="3339">
                  <c:v>41307</c:v>
                </c:pt>
                <c:pt idx="3340">
                  <c:v>41230</c:v>
                </c:pt>
                <c:pt idx="3341">
                  <c:v>41276</c:v>
                </c:pt>
                <c:pt idx="3342">
                  <c:v>41263</c:v>
                </c:pt>
                <c:pt idx="3343">
                  <c:v>40983</c:v>
                </c:pt>
                <c:pt idx="3344">
                  <c:v>41349</c:v>
                </c:pt>
                <c:pt idx="3345">
                  <c:v>41110</c:v>
                </c:pt>
                <c:pt idx="3346">
                  <c:v>41482</c:v>
                </c:pt>
                <c:pt idx="3347">
                  <c:v>41407</c:v>
                </c:pt>
                <c:pt idx="3348">
                  <c:v>41059</c:v>
                </c:pt>
                <c:pt idx="3349">
                  <c:v>41198</c:v>
                </c:pt>
                <c:pt idx="3350">
                  <c:v>41209</c:v>
                </c:pt>
                <c:pt idx="3351">
                  <c:v>41792</c:v>
                </c:pt>
                <c:pt idx="3352">
                  <c:v>41263</c:v>
                </c:pt>
                <c:pt idx="3353">
                  <c:v>41218</c:v>
                </c:pt>
                <c:pt idx="3354">
                  <c:v>41128</c:v>
                </c:pt>
                <c:pt idx="3355">
                  <c:v>40987</c:v>
                </c:pt>
                <c:pt idx="3356">
                  <c:v>40782</c:v>
                </c:pt>
                <c:pt idx="3357">
                  <c:v>41104</c:v>
                </c:pt>
                <c:pt idx="3358">
                  <c:v>40818</c:v>
                </c:pt>
                <c:pt idx="3359">
                  <c:v>41131</c:v>
                </c:pt>
                <c:pt idx="3360">
                  <c:v>40835</c:v>
                </c:pt>
                <c:pt idx="3361">
                  <c:v>41452</c:v>
                </c:pt>
                <c:pt idx="3362">
                  <c:v>41771</c:v>
                </c:pt>
                <c:pt idx="3363">
                  <c:v>41536</c:v>
                </c:pt>
                <c:pt idx="3364">
                  <c:v>41509</c:v>
                </c:pt>
                <c:pt idx="3365">
                  <c:v>41588</c:v>
                </c:pt>
                <c:pt idx="3366">
                  <c:v>41312</c:v>
                </c:pt>
                <c:pt idx="3367">
                  <c:v>41547</c:v>
                </c:pt>
                <c:pt idx="3368">
                  <c:v>41560</c:v>
                </c:pt>
                <c:pt idx="3369">
                  <c:v>41280</c:v>
                </c:pt>
                <c:pt idx="3370">
                  <c:v>41295</c:v>
                </c:pt>
                <c:pt idx="3371">
                  <c:v>40957</c:v>
                </c:pt>
                <c:pt idx="3372">
                  <c:v>40925</c:v>
                </c:pt>
                <c:pt idx="3373">
                  <c:v>41143</c:v>
                </c:pt>
                <c:pt idx="3374">
                  <c:v>41283</c:v>
                </c:pt>
                <c:pt idx="3375">
                  <c:v>41949</c:v>
                </c:pt>
                <c:pt idx="3376">
                  <c:v>41430</c:v>
                </c:pt>
                <c:pt idx="3377">
                  <c:v>41768</c:v>
                </c:pt>
                <c:pt idx="3378">
                  <c:v>41832</c:v>
                </c:pt>
                <c:pt idx="3379">
                  <c:v>41789</c:v>
                </c:pt>
                <c:pt idx="3380">
                  <c:v>41779</c:v>
                </c:pt>
                <c:pt idx="3381">
                  <c:v>42056</c:v>
                </c:pt>
                <c:pt idx="3382">
                  <c:v>42258</c:v>
                </c:pt>
                <c:pt idx="3383">
                  <c:v>42210</c:v>
                </c:pt>
                <c:pt idx="3384">
                  <c:v>42402</c:v>
                </c:pt>
                <c:pt idx="3385">
                  <c:v>42147</c:v>
                </c:pt>
                <c:pt idx="3386">
                  <c:v>41812</c:v>
                </c:pt>
                <c:pt idx="3387">
                  <c:v>42145</c:v>
                </c:pt>
                <c:pt idx="3388">
                  <c:v>42460</c:v>
                </c:pt>
                <c:pt idx="3389">
                  <c:v>42290</c:v>
                </c:pt>
                <c:pt idx="3390">
                  <c:v>42495</c:v>
                </c:pt>
                <c:pt idx="3391">
                  <c:v>42269</c:v>
                </c:pt>
                <c:pt idx="3392">
                  <c:v>42347</c:v>
                </c:pt>
                <c:pt idx="3393">
                  <c:v>42683</c:v>
                </c:pt>
                <c:pt idx="3394">
                  <c:v>42649</c:v>
                </c:pt>
                <c:pt idx="3395">
                  <c:v>42901</c:v>
                </c:pt>
                <c:pt idx="3396">
                  <c:v>43185</c:v>
                </c:pt>
                <c:pt idx="3397">
                  <c:v>42754</c:v>
                </c:pt>
                <c:pt idx="3398">
                  <c:v>42576</c:v>
                </c:pt>
                <c:pt idx="3399">
                  <c:v>42922</c:v>
                </c:pt>
                <c:pt idx="3400">
                  <c:v>42647</c:v>
                </c:pt>
                <c:pt idx="3401">
                  <c:v>42696</c:v>
                </c:pt>
                <c:pt idx="3402">
                  <c:v>43081</c:v>
                </c:pt>
                <c:pt idx="3403">
                  <c:v>43164</c:v>
                </c:pt>
                <c:pt idx="3404">
                  <c:v>42853</c:v>
                </c:pt>
                <c:pt idx="3405">
                  <c:v>43316</c:v>
                </c:pt>
                <c:pt idx="3406">
                  <c:v>43392</c:v>
                </c:pt>
                <c:pt idx="3407">
                  <c:v>43503</c:v>
                </c:pt>
                <c:pt idx="3408">
                  <c:v>43262</c:v>
                </c:pt>
                <c:pt idx="3409">
                  <c:v>43736</c:v>
                </c:pt>
                <c:pt idx="3410">
                  <c:v>44231</c:v>
                </c:pt>
                <c:pt idx="3411">
                  <c:v>44067</c:v>
                </c:pt>
                <c:pt idx="3412">
                  <c:v>43739</c:v>
                </c:pt>
                <c:pt idx="3413">
                  <c:v>43821</c:v>
                </c:pt>
                <c:pt idx="3414">
                  <c:v>44010</c:v>
                </c:pt>
                <c:pt idx="3415">
                  <c:v>44375</c:v>
                </c:pt>
                <c:pt idx="3416">
                  <c:v>44284</c:v>
                </c:pt>
                <c:pt idx="3417">
                  <c:v>44066</c:v>
                </c:pt>
                <c:pt idx="3418">
                  <c:v>43708</c:v>
                </c:pt>
                <c:pt idx="3419">
                  <c:v>43996</c:v>
                </c:pt>
                <c:pt idx="3420">
                  <c:v>44388</c:v>
                </c:pt>
                <c:pt idx="3421">
                  <c:v>44218</c:v>
                </c:pt>
                <c:pt idx="3422">
                  <c:v>44391</c:v>
                </c:pt>
                <c:pt idx="3423">
                  <c:v>44692</c:v>
                </c:pt>
                <c:pt idx="3424">
                  <c:v>44489</c:v>
                </c:pt>
                <c:pt idx="3425">
                  <c:v>44878</c:v>
                </c:pt>
                <c:pt idx="3426">
                  <c:v>45094</c:v>
                </c:pt>
                <c:pt idx="3427">
                  <c:v>44840</c:v>
                </c:pt>
                <c:pt idx="3428">
                  <c:v>45204</c:v>
                </c:pt>
                <c:pt idx="3429">
                  <c:v>45451</c:v>
                </c:pt>
                <c:pt idx="3430">
                  <c:v>45383</c:v>
                </c:pt>
                <c:pt idx="3431">
                  <c:v>45613</c:v>
                </c:pt>
                <c:pt idx="3432">
                  <c:v>45602</c:v>
                </c:pt>
                <c:pt idx="3433">
                  <c:v>45356</c:v>
                </c:pt>
                <c:pt idx="3434">
                  <c:v>45476</c:v>
                </c:pt>
                <c:pt idx="3435">
                  <c:v>45634</c:v>
                </c:pt>
                <c:pt idx="3436">
                  <c:v>45953</c:v>
                </c:pt>
                <c:pt idx="3437">
                  <c:v>45673</c:v>
                </c:pt>
                <c:pt idx="3438">
                  <c:v>45405</c:v>
                </c:pt>
                <c:pt idx="3439">
                  <c:v>45753</c:v>
                </c:pt>
                <c:pt idx="3440">
                  <c:v>45870</c:v>
                </c:pt>
                <c:pt idx="3441">
                  <c:v>46139</c:v>
                </c:pt>
                <c:pt idx="3442">
                  <c:v>46279</c:v>
                </c:pt>
                <c:pt idx="3443">
                  <c:v>46156</c:v>
                </c:pt>
                <c:pt idx="3444">
                  <c:v>46266</c:v>
                </c:pt>
                <c:pt idx="3445">
                  <c:v>46247</c:v>
                </c:pt>
                <c:pt idx="3446">
                  <c:v>46131</c:v>
                </c:pt>
                <c:pt idx="3447">
                  <c:v>46498</c:v>
                </c:pt>
                <c:pt idx="3448">
                  <c:v>46637</c:v>
                </c:pt>
                <c:pt idx="3449">
                  <c:v>46567</c:v>
                </c:pt>
                <c:pt idx="3450">
                  <c:v>46525</c:v>
                </c:pt>
                <c:pt idx="3451">
                  <c:v>46394</c:v>
                </c:pt>
                <c:pt idx="3452">
                  <c:v>46021</c:v>
                </c:pt>
                <c:pt idx="3453">
                  <c:v>46347</c:v>
                </c:pt>
                <c:pt idx="3454">
                  <c:v>46700</c:v>
                </c:pt>
                <c:pt idx="3455">
                  <c:v>46425</c:v>
                </c:pt>
                <c:pt idx="3456">
                  <c:v>46646</c:v>
                </c:pt>
                <c:pt idx="3457">
                  <c:v>46449</c:v>
                </c:pt>
                <c:pt idx="3458">
                  <c:v>46757</c:v>
                </c:pt>
                <c:pt idx="3459">
                  <c:v>46234</c:v>
                </c:pt>
                <c:pt idx="3460">
                  <c:v>46913</c:v>
                </c:pt>
                <c:pt idx="3461">
                  <c:v>46273</c:v>
                </c:pt>
                <c:pt idx="3462">
                  <c:v>46362</c:v>
                </c:pt>
                <c:pt idx="3463">
                  <c:v>46778</c:v>
                </c:pt>
                <c:pt idx="3464">
                  <c:v>46874</c:v>
                </c:pt>
                <c:pt idx="3465">
                  <c:v>45965</c:v>
                </c:pt>
                <c:pt idx="3466">
                  <c:v>46397</c:v>
                </c:pt>
                <c:pt idx="3467">
                  <c:v>46153</c:v>
                </c:pt>
                <c:pt idx="3468">
                  <c:v>46585</c:v>
                </c:pt>
                <c:pt idx="3469">
                  <c:v>46188</c:v>
                </c:pt>
                <c:pt idx="3470">
                  <c:v>46125</c:v>
                </c:pt>
                <c:pt idx="3471">
                  <c:v>45763</c:v>
                </c:pt>
                <c:pt idx="3472">
                  <c:v>46443</c:v>
                </c:pt>
                <c:pt idx="3473">
                  <c:v>46175</c:v>
                </c:pt>
                <c:pt idx="3474">
                  <c:v>45932</c:v>
                </c:pt>
                <c:pt idx="3475">
                  <c:v>45976</c:v>
                </c:pt>
                <c:pt idx="3476">
                  <c:v>46121</c:v>
                </c:pt>
                <c:pt idx="3477">
                  <c:v>45823</c:v>
                </c:pt>
                <c:pt idx="3478">
                  <c:v>45841</c:v>
                </c:pt>
                <c:pt idx="3479">
                  <c:v>45721</c:v>
                </c:pt>
                <c:pt idx="3480">
                  <c:v>45671</c:v>
                </c:pt>
                <c:pt idx="3481">
                  <c:v>45247</c:v>
                </c:pt>
                <c:pt idx="3482">
                  <c:v>45463</c:v>
                </c:pt>
                <c:pt idx="3483">
                  <c:v>45242</c:v>
                </c:pt>
                <c:pt idx="3484">
                  <c:v>44786</c:v>
                </c:pt>
                <c:pt idx="3485">
                  <c:v>44989</c:v>
                </c:pt>
                <c:pt idx="3486">
                  <c:v>44916</c:v>
                </c:pt>
                <c:pt idx="3487">
                  <c:v>45136</c:v>
                </c:pt>
                <c:pt idx="3488">
                  <c:v>44648</c:v>
                </c:pt>
                <c:pt idx="3489">
                  <c:v>44868</c:v>
                </c:pt>
                <c:pt idx="3490">
                  <c:v>44638</c:v>
                </c:pt>
                <c:pt idx="3491">
                  <c:v>44678</c:v>
                </c:pt>
                <c:pt idx="3492">
                  <c:v>44527</c:v>
                </c:pt>
                <c:pt idx="3493">
                  <c:v>44374</c:v>
                </c:pt>
                <c:pt idx="3494">
                  <c:v>44420</c:v>
                </c:pt>
                <c:pt idx="3495">
                  <c:v>43981</c:v>
                </c:pt>
                <c:pt idx="3496">
                  <c:v>43776</c:v>
                </c:pt>
                <c:pt idx="3497">
                  <c:v>43851</c:v>
                </c:pt>
                <c:pt idx="3498">
                  <c:v>43596</c:v>
                </c:pt>
                <c:pt idx="3499">
                  <c:v>43418</c:v>
                </c:pt>
                <c:pt idx="3500">
                  <c:v>43142</c:v>
                </c:pt>
                <c:pt idx="3501">
                  <c:v>43175</c:v>
                </c:pt>
                <c:pt idx="3502">
                  <c:v>43167</c:v>
                </c:pt>
                <c:pt idx="3503">
                  <c:v>43047</c:v>
                </c:pt>
                <c:pt idx="3504">
                  <c:v>42559</c:v>
                </c:pt>
                <c:pt idx="3505">
                  <c:v>42682</c:v>
                </c:pt>
                <c:pt idx="3506">
                  <c:v>42707</c:v>
                </c:pt>
                <c:pt idx="3507">
                  <c:v>42266</c:v>
                </c:pt>
                <c:pt idx="3508">
                  <c:v>42657</c:v>
                </c:pt>
                <c:pt idx="3509">
                  <c:v>42131</c:v>
                </c:pt>
                <c:pt idx="3510">
                  <c:v>42094</c:v>
                </c:pt>
                <c:pt idx="3511">
                  <c:v>42043</c:v>
                </c:pt>
                <c:pt idx="3512">
                  <c:v>41681</c:v>
                </c:pt>
                <c:pt idx="3513">
                  <c:v>41394</c:v>
                </c:pt>
                <c:pt idx="3514">
                  <c:v>41346</c:v>
                </c:pt>
                <c:pt idx="3515">
                  <c:v>41347</c:v>
                </c:pt>
                <c:pt idx="3516">
                  <c:v>40927</c:v>
                </c:pt>
                <c:pt idx="3517">
                  <c:v>40885</c:v>
                </c:pt>
                <c:pt idx="3518">
                  <c:v>40831</c:v>
                </c:pt>
                <c:pt idx="3519">
                  <c:v>40545</c:v>
                </c:pt>
                <c:pt idx="3520">
                  <c:v>40407</c:v>
                </c:pt>
                <c:pt idx="3521">
                  <c:v>40083</c:v>
                </c:pt>
                <c:pt idx="3522">
                  <c:v>40040</c:v>
                </c:pt>
                <c:pt idx="3523">
                  <c:v>39917</c:v>
                </c:pt>
                <c:pt idx="3524">
                  <c:v>39524</c:v>
                </c:pt>
                <c:pt idx="3525">
                  <c:v>39341</c:v>
                </c:pt>
                <c:pt idx="3526">
                  <c:v>39299</c:v>
                </c:pt>
                <c:pt idx="3527">
                  <c:v>38899</c:v>
                </c:pt>
                <c:pt idx="3528">
                  <c:v>39395</c:v>
                </c:pt>
                <c:pt idx="3529">
                  <c:v>38999</c:v>
                </c:pt>
                <c:pt idx="3530">
                  <c:v>38161</c:v>
                </c:pt>
                <c:pt idx="3531">
                  <c:v>38696</c:v>
                </c:pt>
                <c:pt idx="3532">
                  <c:v>38118</c:v>
                </c:pt>
                <c:pt idx="3533">
                  <c:v>38048</c:v>
                </c:pt>
                <c:pt idx="3534">
                  <c:v>38039</c:v>
                </c:pt>
                <c:pt idx="3535">
                  <c:v>37753</c:v>
                </c:pt>
                <c:pt idx="3536">
                  <c:v>37472</c:v>
                </c:pt>
                <c:pt idx="3537">
                  <c:v>37899</c:v>
                </c:pt>
                <c:pt idx="3538">
                  <c:v>37675</c:v>
                </c:pt>
                <c:pt idx="3539">
                  <c:v>37460</c:v>
                </c:pt>
                <c:pt idx="3540">
                  <c:v>37260</c:v>
                </c:pt>
                <c:pt idx="3541">
                  <c:v>37365</c:v>
                </c:pt>
                <c:pt idx="3542">
                  <c:v>36799</c:v>
                </c:pt>
                <c:pt idx="3543">
                  <c:v>36586</c:v>
                </c:pt>
                <c:pt idx="3544">
                  <c:v>36759</c:v>
                </c:pt>
                <c:pt idx="3545">
                  <c:v>36306</c:v>
                </c:pt>
                <c:pt idx="3546">
                  <c:v>36227</c:v>
                </c:pt>
                <c:pt idx="3547">
                  <c:v>35931</c:v>
                </c:pt>
                <c:pt idx="3548">
                  <c:v>36015</c:v>
                </c:pt>
                <c:pt idx="3549">
                  <c:v>35195</c:v>
                </c:pt>
                <c:pt idx="3550">
                  <c:v>35704</c:v>
                </c:pt>
                <c:pt idx="3551">
                  <c:v>35477</c:v>
                </c:pt>
                <c:pt idx="3552">
                  <c:v>35470</c:v>
                </c:pt>
                <c:pt idx="3553">
                  <c:v>35340</c:v>
                </c:pt>
                <c:pt idx="3554">
                  <c:v>35279</c:v>
                </c:pt>
                <c:pt idx="3555">
                  <c:v>34852</c:v>
                </c:pt>
                <c:pt idx="3556">
                  <c:v>35037</c:v>
                </c:pt>
                <c:pt idx="3557">
                  <c:v>34890</c:v>
                </c:pt>
                <c:pt idx="3558">
                  <c:v>34985</c:v>
                </c:pt>
                <c:pt idx="3559">
                  <c:v>34504</c:v>
                </c:pt>
                <c:pt idx="3560">
                  <c:v>34395</c:v>
                </c:pt>
                <c:pt idx="3561">
                  <c:v>34270</c:v>
                </c:pt>
                <c:pt idx="3562">
                  <c:v>34198</c:v>
                </c:pt>
                <c:pt idx="3563">
                  <c:v>34083</c:v>
                </c:pt>
                <c:pt idx="3564">
                  <c:v>34035</c:v>
                </c:pt>
                <c:pt idx="3565">
                  <c:v>34004</c:v>
                </c:pt>
                <c:pt idx="3566">
                  <c:v>33655</c:v>
                </c:pt>
                <c:pt idx="3567">
                  <c:v>33359</c:v>
                </c:pt>
                <c:pt idx="3568">
                  <c:v>33531</c:v>
                </c:pt>
                <c:pt idx="3569">
                  <c:v>33707</c:v>
                </c:pt>
                <c:pt idx="3570">
                  <c:v>33339</c:v>
                </c:pt>
                <c:pt idx="3571">
                  <c:v>33494</c:v>
                </c:pt>
                <c:pt idx="3572">
                  <c:v>33460</c:v>
                </c:pt>
                <c:pt idx="3573">
                  <c:v>33140</c:v>
                </c:pt>
                <c:pt idx="3574">
                  <c:v>33271</c:v>
                </c:pt>
                <c:pt idx="3575">
                  <c:v>32699</c:v>
                </c:pt>
                <c:pt idx="3576">
                  <c:v>32674</c:v>
                </c:pt>
                <c:pt idx="3577">
                  <c:v>32622</c:v>
                </c:pt>
                <c:pt idx="3578">
                  <c:v>32936</c:v>
                </c:pt>
                <c:pt idx="3579">
                  <c:v>32492</c:v>
                </c:pt>
                <c:pt idx="3580">
                  <c:v>32505</c:v>
                </c:pt>
                <c:pt idx="3581">
                  <c:v>32598</c:v>
                </c:pt>
                <c:pt idx="3582">
                  <c:v>32295</c:v>
                </c:pt>
                <c:pt idx="3583">
                  <c:v>32357</c:v>
                </c:pt>
                <c:pt idx="3584">
                  <c:v>31995</c:v>
                </c:pt>
                <c:pt idx="3585">
                  <c:v>32237</c:v>
                </c:pt>
                <c:pt idx="3586">
                  <c:v>32193</c:v>
                </c:pt>
                <c:pt idx="3587">
                  <c:v>31689</c:v>
                </c:pt>
                <c:pt idx="3588">
                  <c:v>31612</c:v>
                </c:pt>
                <c:pt idx="3589">
                  <c:v>32053</c:v>
                </c:pt>
                <c:pt idx="3590">
                  <c:v>31828</c:v>
                </c:pt>
                <c:pt idx="3591">
                  <c:v>31847</c:v>
                </c:pt>
                <c:pt idx="3592">
                  <c:v>31900</c:v>
                </c:pt>
                <c:pt idx="3593">
                  <c:v>31299</c:v>
                </c:pt>
                <c:pt idx="3594">
                  <c:v>31374</c:v>
                </c:pt>
                <c:pt idx="3595">
                  <c:v>31478</c:v>
                </c:pt>
                <c:pt idx="3596">
                  <c:v>31441</c:v>
                </c:pt>
                <c:pt idx="3597">
                  <c:v>31294</c:v>
                </c:pt>
                <c:pt idx="3598">
                  <c:v>31171</c:v>
                </c:pt>
                <c:pt idx="3599">
                  <c:v>31149</c:v>
                </c:pt>
                <c:pt idx="3600">
                  <c:v>30969</c:v>
                </c:pt>
                <c:pt idx="3601">
                  <c:v>31244</c:v>
                </c:pt>
                <c:pt idx="3602">
                  <c:v>31309</c:v>
                </c:pt>
                <c:pt idx="3603">
                  <c:v>30855</c:v>
                </c:pt>
                <c:pt idx="3604">
                  <c:v>31364</c:v>
                </c:pt>
                <c:pt idx="3605">
                  <c:v>31129</c:v>
                </c:pt>
                <c:pt idx="3606">
                  <c:v>31141</c:v>
                </c:pt>
                <c:pt idx="3607">
                  <c:v>31003</c:v>
                </c:pt>
                <c:pt idx="3608">
                  <c:v>30755</c:v>
                </c:pt>
                <c:pt idx="3609">
                  <c:v>30761</c:v>
                </c:pt>
                <c:pt idx="3610">
                  <c:v>30576</c:v>
                </c:pt>
                <c:pt idx="3611">
                  <c:v>30444</c:v>
                </c:pt>
                <c:pt idx="3612">
                  <c:v>30374</c:v>
                </c:pt>
                <c:pt idx="3613">
                  <c:v>30510</c:v>
                </c:pt>
                <c:pt idx="3614">
                  <c:v>30402</c:v>
                </c:pt>
                <c:pt idx="3615">
                  <c:v>30428</c:v>
                </c:pt>
                <c:pt idx="3616">
                  <c:v>30335</c:v>
                </c:pt>
                <c:pt idx="3617">
                  <c:v>30327</c:v>
                </c:pt>
                <c:pt idx="3618">
                  <c:v>30309</c:v>
                </c:pt>
                <c:pt idx="3619">
                  <c:v>30668</c:v>
                </c:pt>
                <c:pt idx="3620">
                  <c:v>30159</c:v>
                </c:pt>
                <c:pt idx="3621">
                  <c:v>30283</c:v>
                </c:pt>
                <c:pt idx="3622">
                  <c:v>30261</c:v>
                </c:pt>
                <c:pt idx="3623">
                  <c:v>30220</c:v>
                </c:pt>
                <c:pt idx="3624">
                  <c:v>30141</c:v>
                </c:pt>
                <c:pt idx="3625">
                  <c:v>30087</c:v>
                </c:pt>
                <c:pt idx="3626">
                  <c:v>29955</c:v>
                </c:pt>
                <c:pt idx="3627">
                  <c:v>29929</c:v>
                </c:pt>
                <c:pt idx="3628">
                  <c:v>30036</c:v>
                </c:pt>
                <c:pt idx="3629">
                  <c:v>29806</c:v>
                </c:pt>
                <c:pt idx="3630">
                  <c:v>30246</c:v>
                </c:pt>
                <c:pt idx="3631">
                  <c:v>30044</c:v>
                </c:pt>
                <c:pt idx="3632">
                  <c:v>30089</c:v>
                </c:pt>
                <c:pt idx="3633">
                  <c:v>30023</c:v>
                </c:pt>
                <c:pt idx="3634">
                  <c:v>30040</c:v>
                </c:pt>
                <c:pt idx="3635">
                  <c:v>30176</c:v>
                </c:pt>
                <c:pt idx="3636">
                  <c:v>29994</c:v>
                </c:pt>
                <c:pt idx="3637">
                  <c:v>30022</c:v>
                </c:pt>
                <c:pt idx="3638">
                  <c:v>29935</c:v>
                </c:pt>
                <c:pt idx="3639">
                  <c:v>29853</c:v>
                </c:pt>
                <c:pt idx="3640">
                  <c:v>30107</c:v>
                </c:pt>
                <c:pt idx="3641">
                  <c:v>29836</c:v>
                </c:pt>
                <c:pt idx="3642">
                  <c:v>29746</c:v>
                </c:pt>
                <c:pt idx="3643">
                  <c:v>29487</c:v>
                </c:pt>
                <c:pt idx="3644">
                  <c:v>30055</c:v>
                </c:pt>
                <c:pt idx="3645">
                  <c:v>29834</c:v>
                </c:pt>
                <c:pt idx="3646">
                  <c:v>30026</c:v>
                </c:pt>
                <c:pt idx="3647">
                  <c:v>29655</c:v>
                </c:pt>
                <c:pt idx="3648">
                  <c:v>29744</c:v>
                </c:pt>
                <c:pt idx="3649">
                  <c:v>29666</c:v>
                </c:pt>
                <c:pt idx="3650">
                  <c:v>29361</c:v>
                </c:pt>
                <c:pt idx="3651">
                  <c:v>29646</c:v>
                </c:pt>
                <c:pt idx="3652">
                  <c:v>29854</c:v>
                </c:pt>
                <c:pt idx="3653">
                  <c:v>29645</c:v>
                </c:pt>
                <c:pt idx="3654">
                  <c:v>29467</c:v>
                </c:pt>
                <c:pt idx="3655">
                  <c:v>29751</c:v>
                </c:pt>
                <c:pt idx="3656">
                  <c:v>29475</c:v>
                </c:pt>
                <c:pt idx="3657">
                  <c:v>29356</c:v>
                </c:pt>
                <c:pt idx="3658">
                  <c:v>29601</c:v>
                </c:pt>
                <c:pt idx="3659">
                  <c:v>29360</c:v>
                </c:pt>
                <c:pt idx="3660">
                  <c:v>29429</c:v>
                </c:pt>
                <c:pt idx="3661">
                  <c:v>29597</c:v>
                </c:pt>
                <c:pt idx="3662">
                  <c:v>29553</c:v>
                </c:pt>
                <c:pt idx="3663">
                  <c:v>29309</c:v>
                </c:pt>
                <c:pt idx="3664">
                  <c:v>29644</c:v>
                </c:pt>
                <c:pt idx="3665">
                  <c:v>29476</c:v>
                </c:pt>
                <c:pt idx="3666">
                  <c:v>29528</c:v>
                </c:pt>
                <c:pt idx="3667">
                  <c:v>29190</c:v>
                </c:pt>
                <c:pt idx="3668">
                  <c:v>29264</c:v>
                </c:pt>
                <c:pt idx="3669">
                  <c:v>29191</c:v>
                </c:pt>
                <c:pt idx="3670">
                  <c:v>29088</c:v>
                </c:pt>
                <c:pt idx="3671">
                  <c:v>29291</c:v>
                </c:pt>
                <c:pt idx="3672">
                  <c:v>29348</c:v>
                </c:pt>
                <c:pt idx="3673">
                  <c:v>28999</c:v>
                </c:pt>
                <c:pt idx="3674">
                  <c:v>29218</c:v>
                </c:pt>
                <c:pt idx="3675">
                  <c:v>28819</c:v>
                </c:pt>
                <c:pt idx="3676">
                  <c:v>28853</c:v>
                </c:pt>
                <c:pt idx="3677">
                  <c:v>28963</c:v>
                </c:pt>
                <c:pt idx="3678">
                  <c:v>29000</c:v>
                </c:pt>
                <c:pt idx="3679">
                  <c:v>28874</c:v>
                </c:pt>
                <c:pt idx="3680">
                  <c:v>28854</c:v>
                </c:pt>
                <c:pt idx="3681">
                  <c:v>28806</c:v>
                </c:pt>
                <c:pt idx="3682">
                  <c:v>29166</c:v>
                </c:pt>
                <c:pt idx="3683">
                  <c:v>28809</c:v>
                </c:pt>
                <c:pt idx="3684">
                  <c:v>29048</c:v>
                </c:pt>
                <c:pt idx="3685">
                  <c:v>29155</c:v>
                </c:pt>
                <c:pt idx="3686">
                  <c:v>28847</c:v>
                </c:pt>
                <c:pt idx="3687">
                  <c:v>29077</c:v>
                </c:pt>
                <c:pt idx="3688">
                  <c:v>28701</c:v>
                </c:pt>
                <c:pt idx="3689">
                  <c:v>28661</c:v>
                </c:pt>
                <c:pt idx="3690">
                  <c:v>28468</c:v>
                </c:pt>
                <c:pt idx="3691">
                  <c:v>28666</c:v>
                </c:pt>
                <c:pt idx="3692">
                  <c:v>28415</c:v>
                </c:pt>
                <c:pt idx="3693">
                  <c:v>28641</c:v>
                </c:pt>
                <c:pt idx="3694">
                  <c:v>28805</c:v>
                </c:pt>
                <c:pt idx="3695">
                  <c:v>28344</c:v>
                </c:pt>
                <c:pt idx="3696">
                  <c:v>28913</c:v>
                </c:pt>
                <c:pt idx="3697">
                  <c:v>28572</c:v>
                </c:pt>
                <c:pt idx="3698">
                  <c:v>28564</c:v>
                </c:pt>
                <c:pt idx="3699">
                  <c:v>28726</c:v>
                </c:pt>
                <c:pt idx="3700">
                  <c:v>28904</c:v>
                </c:pt>
                <c:pt idx="3701">
                  <c:v>28790</c:v>
                </c:pt>
                <c:pt idx="3702">
                  <c:v>28789</c:v>
                </c:pt>
                <c:pt idx="3703">
                  <c:v>28524</c:v>
                </c:pt>
                <c:pt idx="3704">
                  <c:v>28674</c:v>
                </c:pt>
                <c:pt idx="3705">
                  <c:v>28661</c:v>
                </c:pt>
                <c:pt idx="3706">
                  <c:v>28487</c:v>
                </c:pt>
                <c:pt idx="3707">
                  <c:v>28542</c:v>
                </c:pt>
                <c:pt idx="3708">
                  <c:v>28673</c:v>
                </c:pt>
                <c:pt idx="3709">
                  <c:v>28565</c:v>
                </c:pt>
                <c:pt idx="3710">
                  <c:v>28500</c:v>
                </c:pt>
                <c:pt idx="3711">
                  <c:v>28685</c:v>
                </c:pt>
                <c:pt idx="3712">
                  <c:v>28716</c:v>
                </c:pt>
                <c:pt idx="3713">
                  <c:v>28310</c:v>
                </c:pt>
                <c:pt idx="3714">
                  <c:v>28641</c:v>
                </c:pt>
                <c:pt idx="3715">
                  <c:v>28398</c:v>
                </c:pt>
                <c:pt idx="3716">
                  <c:v>28102</c:v>
                </c:pt>
                <c:pt idx="3717">
                  <c:v>28638</c:v>
                </c:pt>
                <c:pt idx="3718">
                  <c:v>28372</c:v>
                </c:pt>
                <c:pt idx="3719">
                  <c:v>28406</c:v>
                </c:pt>
                <c:pt idx="3720">
                  <c:v>28379</c:v>
                </c:pt>
                <c:pt idx="3721">
                  <c:v>28021</c:v>
                </c:pt>
                <c:pt idx="3722">
                  <c:v>28108</c:v>
                </c:pt>
                <c:pt idx="3723">
                  <c:v>28113</c:v>
                </c:pt>
                <c:pt idx="3724">
                  <c:v>28051</c:v>
                </c:pt>
                <c:pt idx="3725">
                  <c:v>27964</c:v>
                </c:pt>
                <c:pt idx="3726">
                  <c:v>28124</c:v>
                </c:pt>
                <c:pt idx="3727">
                  <c:v>27816</c:v>
                </c:pt>
                <c:pt idx="3728">
                  <c:v>28185</c:v>
                </c:pt>
                <c:pt idx="3729">
                  <c:v>28369</c:v>
                </c:pt>
                <c:pt idx="3730">
                  <c:v>28092</c:v>
                </c:pt>
                <c:pt idx="3731">
                  <c:v>27814</c:v>
                </c:pt>
                <c:pt idx="3732">
                  <c:v>28289</c:v>
                </c:pt>
                <c:pt idx="3733">
                  <c:v>27892</c:v>
                </c:pt>
                <c:pt idx="3734">
                  <c:v>27886</c:v>
                </c:pt>
                <c:pt idx="3735">
                  <c:v>28322</c:v>
                </c:pt>
                <c:pt idx="3736">
                  <c:v>28190</c:v>
                </c:pt>
                <c:pt idx="3737">
                  <c:v>27909</c:v>
                </c:pt>
                <c:pt idx="3738">
                  <c:v>27665</c:v>
                </c:pt>
                <c:pt idx="3739">
                  <c:v>27864</c:v>
                </c:pt>
                <c:pt idx="3740">
                  <c:v>27921</c:v>
                </c:pt>
                <c:pt idx="3741">
                  <c:v>27769</c:v>
                </c:pt>
                <c:pt idx="3742">
                  <c:v>27838</c:v>
                </c:pt>
                <c:pt idx="3743">
                  <c:v>28304</c:v>
                </c:pt>
                <c:pt idx="3744">
                  <c:v>28131</c:v>
                </c:pt>
                <c:pt idx="3745">
                  <c:v>27970</c:v>
                </c:pt>
                <c:pt idx="3746">
                  <c:v>27858</c:v>
                </c:pt>
                <c:pt idx="3747">
                  <c:v>27841</c:v>
                </c:pt>
                <c:pt idx="3748">
                  <c:v>27839</c:v>
                </c:pt>
                <c:pt idx="3749">
                  <c:v>27789</c:v>
                </c:pt>
                <c:pt idx="3750">
                  <c:v>27657</c:v>
                </c:pt>
                <c:pt idx="3751">
                  <c:v>27643</c:v>
                </c:pt>
                <c:pt idx="3752">
                  <c:v>27918</c:v>
                </c:pt>
                <c:pt idx="3753">
                  <c:v>27598</c:v>
                </c:pt>
                <c:pt idx="3754">
                  <c:v>27394</c:v>
                </c:pt>
                <c:pt idx="3755">
                  <c:v>27778</c:v>
                </c:pt>
                <c:pt idx="3756">
                  <c:v>27753</c:v>
                </c:pt>
                <c:pt idx="3757">
                  <c:v>27601</c:v>
                </c:pt>
                <c:pt idx="3758">
                  <c:v>27343</c:v>
                </c:pt>
                <c:pt idx="3759">
                  <c:v>27648</c:v>
                </c:pt>
                <c:pt idx="3760">
                  <c:v>27414</c:v>
                </c:pt>
                <c:pt idx="3761">
                  <c:v>27583</c:v>
                </c:pt>
                <c:pt idx="3762">
                  <c:v>27326</c:v>
                </c:pt>
                <c:pt idx="3763">
                  <c:v>27464</c:v>
                </c:pt>
                <c:pt idx="3764">
                  <c:v>27366</c:v>
                </c:pt>
                <c:pt idx="3765">
                  <c:v>27482</c:v>
                </c:pt>
                <c:pt idx="3766">
                  <c:v>27648</c:v>
                </c:pt>
                <c:pt idx="3767">
                  <c:v>27534</c:v>
                </c:pt>
                <c:pt idx="3768">
                  <c:v>27447</c:v>
                </c:pt>
                <c:pt idx="3769">
                  <c:v>27561</c:v>
                </c:pt>
                <c:pt idx="3770">
                  <c:v>27489</c:v>
                </c:pt>
                <c:pt idx="3771">
                  <c:v>27102</c:v>
                </c:pt>
                <c:pt idx="3772">
                  <c:v>27537</c:v>
                </c:pt>
                <c:pt idx="3773">
                  <c:v>27345</c:v>
                </c:pt>
                <c:pt idx="3774">
                  <c:v>27420</c:v>
                </c:pt>
                <c:pt idx="3775">
                  <c:v>27197</c:v>
                </c:pt>
                <c:pt idx="3776">
                  <c:v>27493</c:v>
                </c:pt>
                <c:pt idx="3777">
                  <c:v>27342</c:v>
                </c:pt>
                <c:pt idx="3778">
                  <c:v>27039</c:v>
                </c:pt>
                <c:pt idx="3779">
                  <c:v>27660</c:v>
                </c:pt>
                <c:pt idx="3780">
                  <c:v>27313</c:v>
                </c:pt>
                <c:pt idx="3781">
                  <c:v>27183</c:v>
                </c:pt>
                <c:pt idx="3782">
                  <c:v>27020</c:v>
                </c:pt>
                <c:pt idx="3783">
                  <c:v>27276</c:v>
                </c:pt>
                <c:pt idx="3784">
                  <c:v>27693</c:v>
                </c:pt>
                <c:pt idx="3785">
                  <c:v>27230</c:v>
                </c:pt>
                <c:pt idx="3786">
                  <c:v>27099</c:v>
                </c:pt>
                <c:pt idx="3787">
                  <c:v>27246</c:v>
                </c:pt>
                <c:pt idx="3788">
                  <c:v>27114</c:v>
                </c:pt>
                <c:pt idx="3789">
                  <c:v>27011</c:v>
                </c:pt>
                <c:pt idx="3790">
                  <c:v>27010</c:v>
                </c:pt>
                <c:pt idx="3791">
                  <c:v>27199</c:v>
                </c:pt>
                <c:pt idx="3792">
                  <c:v>27251</c:v>
                </c:pt>
                <c:pt idx="3793">
                  <c:v>27108</c:v>
                </c:pt>
                <c:pt idx="3794">
                  <c:v>27052</c:v>
                </c:pt>
                <c:pt idx="3795">
                  <c:v>27469</c:v>
                </c:pt>
                <c:pt idx="3796">
                  <c:v>27304</c:v>
                </c:pt>
                <c:pt idx="3797">
                  <c:v>27244</c:v>
                </c:pt>
                <c:pt idx="3798">
                  <c:v>27167</c:v>
                </c:pt>
                <c:pt idx="3799">
                  <c:v>27087</c:v>
                </c:pt>
                <c:pt idx="3800">
                  <c:v>27333</c:v>
                </c:pt>
                <c:pt idx="3801">
                  <c:v>27192</c:v>
                </c:pt>
                <c:pt idx="3802">
                  <c:v>26886</c:v>
                </c:pt>
                <c:pt idx="3803">
                  <c:v>26980</c:v>
                </c:pt>
                <c:pt idx="3804">
                  <c:v>26810</c:v>
                </c:pt>
                <c:pt idx="3805">
                  <c:v>26850</c:v>
                </c:pt>
                <c:pt idx="3806">
                  <c:v>26789</c:v>
                </c:pt>
                <c:pt idx="3807">
                  <c:v>26625</c:v>
                </c:pt>
                <c:pt idx="3808">
                  <c:v>26736</c:v>
                </c:pt>
                <c:pt idx="3809">
                  <c:v>26984</c:v>
                </c:pt>
                <c:pt idx="3810">
                  <c:v>27072</c:v>
                </c:pt>
                <c:pt idx="3811">
                  <c:v>27120</c:v>
                </c:pt>
                <c:pt idx="3812">
                  <c:v>26779</c:v>
                </c:pt>
                <c:pt idx="3813">
                  <c:v>26859</c:v>
                </c:pt>
                <c:pt idx="3814">
                  <c:v>27180</c:v>
                </c:pt>
                <c:pt idx="3815">
                  <c:v>26974</c:v>
                </c:pt>
                <c:pt idx="3816">
                  <c:v>27250</c:v>
                </c:pt>
                <c:pt idx="3817">
                  <c:v>26807</c:v>
                </c:pt>
                <c:pt idx="3818">
                  <c:v>26918</c:v>
                </c:pt>
                <c:pt idx="3819">
                  <c:v>26399</c:v>
                </c:pt>
                <c:pt idx="3820">
                  <c:v>26979</c:v>
                </c:pt>
                <c:pt idx="3821">
                  <c:v>26584</c:v>
                </c:pt>
                <c:pt idx="3822">
                  <c:v>26568</c:v>
                </c:pt>
                <c:pt idx="3823">
                  <c:v>26649</c:v>
                </c:pt>
                <c:pt idx="3824">
                  <c:v>26558</c:v>
                </c:pt>
                <c:pt idx="3825">
                  <c:v>26919</c:v>
                </c:pt>
                <c:pt idx="3826">
                  <c:v>26846</c:v>
                </c:pt>
                <c:pt idx="3827">
                  <c:v>27236</c:v>
                </c:pt>
                <c:pt idx="3828">
                  <c:v>26904</c:v>
                </c:pt>
                <c:pt idx="3829">
                  <c:v>27050</c:v>
                </c:pt>
                <c:pt idx="3830">
                  <c:v>26640</c:v>
                </c:pt>
                <c:pt idx="3831">
                  <c:v>26591</c:v>
                </c:pt>
                <c:pt idx="3832">
                  <c:v>26877</c:v>
                </c:pt>
                <c:pt idx="3833">
                  <c:v>26823</c:v>
                </c:pt>
                <c:pt idx="3834">
                  <c:v>26799</c:v>
                </c:pt>
                <c:pt idx="3835">
                  <c:v>26938</c:v>
                </c:pt>
                <c:pt idx="3836">
                  <c:v>26736</c:v>
                </c:pt>
                <c:pt idx="3837">
                  <c:v>26774</c:v>
                </c:pt>
                <c:pt idx="3838">
                  <c:v>26817</c:v>
                </c:pt>
                <c:pt idx="3839">
                  <c:v>26823</c:v>
                </c:pt>
                <c:pt idx="3840">
                  <c:v>26425</c:v>
                </c:pt>
                <c:pt idx="3841">
                  <c:v>26839</c:v>
                </c:pt>
                <c:pt idx="3842">
                  <c:v>26673</c:v>
                </c:pt>
                <c:pt idx="3843">
                  <c:v>26859</c:v>
                </c:pt>
                <c:pt idx="3844">
                  <c:v>26628</c:v>
                </c:pt>
                <c:pt idx="3845">
                  <c:v>26647</c:v>
                </c:pt>
                <c:pt idx="3846">
                  <c:v>26944</c:v>
                </c:pt>
                <c:pt idx="3847">
                  <c:v>26810</c:v>
                </c:pt>
                <c:pt idx="3848">
                  <c:v>26682</c:v>
                </c:pt>
                <c:pt idx="3849">
                  <c:v>26665</c:v>
                </c:pt>
                <c:pt idx="3850">
                  <c:v>26526</c:v>
                </c:pt>
                <c:pt idx="3851">
                  <c:v>26361</c:v>
                </c:pt>
                <c:pt idx="3852">
                  <c:v>26617</c:v>
                </c:pt>
                <c:pt idx="3853">
                  <c:v>26460</c:v>
                </c:pt>
                <c:pt idx="3854">
                  <c:v>26872</c:v>
                </c:pt>
                <c:pt idx="3855">
                  <c:v>26401</c:v>
                </c:pt>
                <c:pt idx="3856">
                  <c:v>26541</c:v>
                </c:pt>
                <c:pt idx="3857">
                  <c:v>26578</c:v>
                </c:pt>
                <c:pt idx="3858">
                  <c:v>26437</c:v>
                </c:pt>
                <c:pt idx="3859">
                  <c:v>26508</c:v>
                </c:pt>
                <c:pt idx="3860">
                  <c:v>26544</c:v>
                </c:pt>
                <c:pt idx="3861">
                  <c:v>26640</c:v>
                </c:pt>
                <c:pt idx="3862">
                  <c:v>26329</c:v>
                </c:pt>
                <c:pt idx="3863">
                  <c:v>26480</c:v>
                </c:pt>
                <c:pt idx="3864">
                  <c:v>26579</c:v>
                </c:pt>
                <c:pt idx="3865">
                  <c:v>26067</c:v>
                </c:pt>
                <c:pt idx="3866">
                  <c:v>26192</c:v>
                </c:pt>
                <c:pt idx="3867">
                  <c:v>25957</c:v>
                </c:pt>
                <c:pt idx="3868">
                  <c:v>25917</c:v>
                </c:pt>
                <c:pt idx="3869">
                  <c:v>25966</c:v>
                </c:pt>
                <c:pt idx="3870">
                  <c:v>26247</c:v>
                </c:pt>
                <c:pt idx="3871">
                  <c:v>26101</c:v>
                </c:pt>
                <c:pt idx="3872">
                  <c:v>26072</c:v>
                </c:pt>
                <c:pt idx="3873">
                  <c:v>26304</c:v>
                </c:pt>
                <c:pt idx="3874">
                  <c:v>26332</c:v>
                </c:pt>
                <c:pt idx="3875">
                  <c:v>25992</c:v>
                </c:pt>
                <c:pt idx="3876">
                  <c:v>26521</c:v>
                </c:pt>
                <c:pt idx="3877">
                  <c:v>26134</c:v>
                </c:pt>
                <c:pt idx="3878">
                  <c:v>26300</c:v>
                </c:pt>
                <c:pt idx="3879">
                  <c:v>26310</c:v>
                </c:pt>
                <c:pt idx="3880">
                  <c:v>26157</c:v>
                </c:pt>
                <c:pt idx="3881">
                  <c:v>26083</c:v>
                </c:pt>
                <c:pt idx="3882">
                  <c:v>25987</c:v>
                </c:pt>
                <c:pt idx="3883">
                  <c:v>25829</c:v>
                </c:pt>
                <c:pt idx="3884">
                  <c:v>25927</c:v>
                </c:pt>
                <c:pt idx="3885">
                  <c:v>26222</c:v>
                </c:pt>
                <c:pt idx="3886">
                  <c:v>25689</c:v>
                </c:pt>
                <c:pt idx="3887">
                  <c:v>26002</c:v>
                </c:pt>
                <c:pt idx="3888">
                  <c:v>25864</c:v>
                </c:pt>
                <c:pt idx="3889">
                  <c:v>26231</c:v>
                </c:pt>
                <c:pt idx="3890">
                  <c:v>26082</c:v>
                </c:pt>
                <c:pt idx="3891">
                  <c:v>26049</c:v>
                </c:pt>
                <c:pt idx="3892">
                  <c:v>26084</c:v>
                </c:pt>
                <c:pt idx="3893">
                  <c:v>26010</c:v>
                </c:pt>
                <c:pt idx="3894">
                  <c:v>25971</c:v>
                </c:pt>
                <c:pt idx="3895">
                  <c:v>25738</c:v>
                </c:pt>
                <c:pt idx="3896">
                  <c:v>25778</c:v>
                </c:pt>
                <c:pt idx="3897">
                  <c:v>25802</c:v>
                </c:pt>
                <c:pt idx="3898">
                  <c:v>25887</c:v>
                </c:pt>
                <c:pt idx="3899">
                  <c:v>25920</c:v>
                </c:pt>
                <c:pt idx="3900">
                  <c:v>25880</c:v>
                </c:pt>
                <c:pt idx="3901">
                  <c:v>25976</c:v>
                </c:pt>
                <c:pt idx="3902">
                  <c:v>26115</c:v>
                </c:pt>
                <c:pt idx="3903">
                  <c:v>25683</c:v>
                </c:pt>
                <c:pt idx="3904">
                  <c:v>25638</c:v>
                </c:pt>
                <c:pt idx="3905">
                  <c:v>25711</c:v>
                </c:pt>
                <c:pt idx="3906">
                  <c:v>25364</c:v>
                </c:pt>
                <c:pt idx="3907">
                  <c:v>26082</c:v>
                </c:pt>
                <c:pt idx="3908">
                  <c:v>25358</c:v>
                </c:pt>
                <c:pt idx="3909">
                  <c:v>25694</c:v>
                </c:pt>
                <c:pt idx="3910">
                  <c:v>25626</c:v>
                </c:pt>
                <c:pt idx="3911">
                  <c:v>25309</c:v>
                </c:pt>
                <c:pt idx="3912">
                  <c:v>25376</c:v>
                </c:pt>
                <c:pt idx="3913">
                  <c:v>25545</c:v>
                </c:pt>
                <c:pt idx="3914">
                  <c:v>25281</c:v>
                </c:pt>
                <c:pt idx="3915">
                  <c:v>25419</c:v>
                </c:pt>
                <c:pt idx="3916">
                  <c:v>25535</c:v>
                </c:pt>
                <c:pt idx="3917">
                  <c:v>25323</c:v>
                </c:pt>
                <c:pt idx="3918">
                  <c:v>25244</c:v>
                </c:pt>
                <c:pt idx="3919">
                  <c:v>25582</c:v>
                </c:pt>
                <c:pt idx="3920">
                  <c:v>25350</c:v>
                </c:pt>
                <c:pt idx="3921">
                  <c:v>25200</c:v>
                </c:pt>
                <c:pt idx="3922">
                  <c:v>25372</c:v>
                </c:pt>
                <c:pt idx="3923">
                  <c:v>25192</c:v>
                </c:pt>
                <c:pt idx="3924">
                  <c:v>24943</c:v>
                </c:pt>
                <c:pt idx="3925">
                  <c:v>25288</c:v>
                </c:pt>
                <c:pt idx="3926">
                  <c:v>25221</c:v>
                </c:pt>
                <c:pt idx="3927">
                  <c:v>25110</c:v>
                </c:pt>
                <c:pt idx="3928">
                  <c:v>25231</c:v>
                </c:pt>
                <c:pt idx="3929">
                  <c:v>24877</c:v>
                </c:pt>
                <c:pt idx="3930">
                  <c:v>24945</c:v>
                </c:pt>
                <c:pt idx="3931">
                  <c:v>25210</c:v>
                </c:pt>
                <c:pt idx="3932">
                  <c:v>24979</c:v>
                </c:pt>
                <c:pt idx="3933">
                  <c:v>25192</c:v>
                </c:pt>
                <c:pt idx="3934">
                  <c:v>25089</c:v>
                </c:pt>
                <c:pt idx="3935">
                  <c:v>25084</c:v>
                </c:pt>
                <c:pt idx="3936">
                  <c:v>24773</c:v>
                </c:pt>
                <c:pt idx="3937">
                  <c:v>24912</c:v>
                </c:pt>
                <c:pt idx="3938">
                  <c:v>24982</c:v>
                </c:pt>
                <c:pt idx="3939">
                  <c:v>24991</c:v>
                </c:pt>
                <c:pt idx="3940">
                  <c:v>24676</c:v>
                </c:pt>
                <c:pt idx="3941">
                  <c:v>24974</c:v>
                </c:pt>
                <c:pt idx="3942">
                  <c:v>24999</c:v>
                </c:pt>
                <c:pt idx="3943">
                  <c:v>24877</c:v>
                </c:pt>
                <c:pt idx="3944">
                  <c:v>25248</c:v>
                </c:pt>
                <c:pt idx="3945">
                  <c:v>24810</c:v>
                </c:pt>
                <c:pt idx="3946">
                  <c:v>24868</c:v>
                </c:pt>
                <c:pt idx="3947">
                  <c:v>24661</c:v>
                </c:pt>
                <c:pt idx="3948">
                  <c:v>24535</c:v>
                </c:pt>
                <c:pt idx="3949">
                  <c:v>24586</c:v>
                </c:pt>
                <c:pt idx="3950">
                  <c:v>24589</c:v>
                </c:pt>
                <c:pt idx="3951">
                  <c:v>24473</c:v>
                </c:pt>
                <c:pt idx="3952">
                  <c:v>24745</c:v>
                </c:pt>
                <c:pt idx="3953">
                  <c:v>24618</c:v>
                </c:pt>
                <c:pt idx="3954">
                  <c:v>24514</c:v>
                </c:pt>
                <c:pt idx="3955">
                  <c:v>25034</c:v>
                </c:pt>
                <c:pt idx="3956">
                  <c:v>24510</c:v>
                </c:pt>
                <c:pt idx="3957">
                  <c:v>24712</c:v>
                </c:pt>
                <c:pt idx="3958">
                  <c:v>24451</c:v>
                </c:pt>
                <c:pt idx="3959">
                  <c:v>24370</c:v>
                </c:pt>
                <c:pt idx="3960">
                  <c:v>24681</c:v>
                </c:pt>
                <c:pt idx="3961">
                  <c:v>24606</c:v>
                </c:pt>
                <c:pt idx="3962">
                  <c:v>24697</c:v>
                </c:pt>
                <c:pt idx="3963">
                  <c:v>24524</c:v>
                </c:pt>
                <c:pt idx="3964">
                  <c:v>24668</c:v>
                </c:pt>
                <c:pt idx="3965">
                  <c:v>24395</c:v>
                </c:pt>
                <c:pt idx="3966">
                  <c:v>24265</c:v>
                </c:pt>
                <c:pt idx="3967">
                  <c:v>24435</c:v>
                </c:pt>
                <c:pt idx="3968">
                  <c:v>24535</c:v>
                </c:pt>
                <c:pt idx="3969">
                  <c:v>24366</c:v>
                </c:pt>
                <c:pt idx="3970">
                  <c:v>24517</c:v>
                </c:pt>
                <c:pt idx="3971">
                  <c:v>24443</c:v>
                </c:pt>
                <c:pt idx="3972">
                  <c:v>24384</c:v>
                </c:pt>
                <c:pt idx="3973">
                  <c:v>24614</c:v>
                </c:pt>
                <c:pt idx="3974">
                  <c:v>24241</c:v>
                </c:pt>
                <c:pt idx="3975">
                  <c:v>24060</c:v>
                </c:pt>
                <c:pt idx="3976">
                  <c:v>24336</c:v>
                </c:pt>
                <c:pt idx="3977">
                  <c:v>23812</c:v>
                </c:pt>
                <c:pt idx="3978">
                  <c:v>24136</c:v>
                </c:pt>
                <c:pt idx="3979">
                  <c:v>24126</c:v>
                </c:pt>
                <c:pt idx="3980">
                  <c:v>23915</c:v>
                </c:pt>
                <c:pt idx="3981">
                  <c:v>23986</c:v>
                </c:pt>
                <c:pt idx="3982">
                  <c:v>24279</c:v>
                </c:pt>
                <c:pt idx="3983">
                  <c:v>24247</c:v>
                </c:pt>
                <c:pt idx="3984">
                  <c:v>23954</c:v>
                </c:pt>
                <c:pt idx="3985">
                  <c:v>24280</c:v>
                </c:pt>
                <c:pt idx="3986">
                  <c:v>23893</c:v>
                </c:pt>
                <c:pt idx="3987">
                  <c:v>23900</c:v>
                </c:pt>
                <c:pt idx="3988">
                  <c:v>23899</c:v>
                </c:pt>
                <c:pt idx="3989">
                  <c:v>24047</c:v>
                </c:pt>
                <c:pt idx="3990">
                  <c:v>23950</c:v>
                </c:pt>
                <c:pt idx="3991">
                  <c:v>23842</c:v>
                </c:pt>
                <c:pt idx="3992">
                  <c:v>23972</c:v>
                </c:pt>
                <c:pt idx="3993">
                  <c:v>23845</c:v>
                </c:pt>
                <c:pt idx="3994">
                  <c:v>23805</c:v>
                </c:pt>
                <c:pt idx="3995">
                  <c:v>23661</c:v>
                </c:pt>
                <c:pt idx="3996">
                  <c:v>23669</c:v>
                </c:pt>
                <c:pt idx="3997">
                  <c:v>23778</c:v>
                </c:pt>
                <c:pt idx="3998">
                  <c:v>23751</c:v>
                </c:pt>
                <c:pt idx="3999">
                  <c:v>23893</c:v>
                </c:pt>
                <c:pt idx="4000">
                  <c:v>24059</c:v>
                </c:pt>
                <c:pt idx="4001">
                  <c:v>23736</c:v>
                </c:pt>
                <c:pt idx="4002">
                  <c:v>23797</c:v>
                </c:pt>
                <c:pt idx="4003">
                  <c:v>23999</c:v>
                </c:pt>
                <c:pt idx="4004">
                  <c:v>23948</c:v>
                </c:pt>
                <c:pt idx="4005">
                  <c:v>23969</c:v>
                </c:pt>
                <c:pt idx="4006">
                  <c:v>23859</c:v>
                </c:pt>
                <c:pt idx="4007">
                  <c:v>23737</c:v>
                </c:pt>
                <c:pt idx="4008">
                  <c:v>23541</c:v>
                </c:pt>
                <c:pt idx="4009">
                  <c:v>23413</c:v>
                </c:pt>
                <c:pt idx="4010">
                  <c:v>23524</c:v>
                </c:pt>
                <c:pt idx="4011">
                  <c:v>23465</c:v>
                </c:pt>
                <c:pt idx="4012">
                  <c:v>23494</c:v>
                </c:pt>
                <c:pt idx="4013">
                  <c:v>23693</c:v>
                </c:pt>
                <c:pt idx="4014">
                  <c:v>23451</c:v>
                </c:pt>
                <c:pt idx="4015">
                  <c:v>23542</c:v>
                </c:pt>
                <c:pt idx="4016">
                  <c:v>23339</c:v>
                </c:pt>
                <c:pt idx="4017">
                  <c:v>23610</c:v>
                </c:pt>
                <c:pt idx="4018">
                  <c:v>23316</c:v>
                </c:pt>
                <c:pt idx="4019">
                  <c:v>23571</c:v>
                </c:pt>
                <c:pt idx="4020">
                  <c:v>23436</c:v>
                </c:pt>
                <c:pt idx="4021">
                  <c:v>23500</c:v>
                </c:pt>
                <c:pt idx="4022">
                  <c:v>23615</c:v>
                </c:pt>
                <c:pt idx="4023">
                  <c:v>23684</c:v>
                </c:pt>
                <c:pt idx="4024">
                  <c:v>23552</c:v>
                </c:pt>
                <c:pt idx="4025">
                  <c:v>23200</c:v>
                </c:pt>
                <c:pt idx="4026">
                  <c:v>23472</c:v>
                </c:pt>
                <c:pt idx="4027">
                  <c:v>23390</c:v>
                </c:pt>
                <c:pt idx="4028">
                  <c:v>23435</c:v>
                </c:pt>
                <c:pt idx="4029">
                  <c:v>23600</c:v>
                </c:pt>
                <c:pt idx="4030">
                  <c:v>23454</c:v>
                </c:pt>
                <c:pt idx="4031">
                  <c:v>23442</c:v>
                </c:pt>
                <c:pt idx="4032">
                  <c:v>23402</c:v>
                </c:pt>
                <c:pt idx="4033">
                  <c:v>23298</c:v>
                </c:pt>
                <c:pt idx="4034">
                  <c:v>23482</c:v>
                </c:pt>
                <c:pt idx="4035">
                  <c:v>23309</c:v>
                </c:pt>
                <c:pt idx="4036">
                  <c:v>23369</c:v>
                </c:pt>
                <c:pt idx="4037">
                  <c:v>23285</c:v>
                </c:pt>
                <c:pt idx="4038">
                  <c:v>23480</c:v>
                </c:pt>
                <c:pt idx="4039">
                  <c:v>23135</c:v>
                </c:pt>
                <c:pt idx="4040">
                  <c:v>22967</c:v>
                </c:pt>
                <c:pt idx="4041">
                  <c:v>23256</c:v>
                </c:pt>
                <c:pt idx="4042">
                  <c:v>22895</c:v>
                </c:pt>
                <c:pt idx="4043">
                  <c:v>23323</c:v>
                </c:pt>
                <c:pt idx="4044">
                  <c:v>23128</c:v>
                </c:pt>
                <c:pt idx="4045">
                  <c:v>23129</c:v>
                </c:pt>
                <c:pt idx="4046">
                  <c:v>22977</c:v>
                </c:pt>
                <c:pt idx="4047">
                  <c:v>23106</c:v>
                </c:pt>
                <c:pt idx="4048">
                  <c:v>23161</c:v>
                </c:pt>
                <c:pt idx="4049">
                  <c:v>23194</c:v>
                </c:pt>
                <c:pt idx="4050">
                  <c:v>23095</c:v>
                </c:pt>
                <c:pt idx="4051">
                  <c:v>23137</c:v>
                </c:pt>
                <c:pt idx="4052">
                  <c:v>23055</c:v>
                </c:pt>
                <c:pt idx="4053">
                  <c:v>23083</c:v>
                </c:pt>
                <c:pt idx="4054">
                  <c:v>23244</c:v>
                </c:pt>
                <c:pt idx="4055">
                  <c:v>23132</c:v>
                </c:pt>
                <c:pt idx="4056">
                  <c:v>22859</c:v>
                </c:pt>
                <c:pt idx="4057">
                  <c:v>22796</c:v>
                </c:pt>
                <c:pt idx="4058">
                  <c:v>22911</c:v>
                </c:pt>
                <c:pt idx="4059">
                  <c:v>23102</c:v>
                </c:pt>
                <c:pt idx="4060">
                  <c:v>23087</c:v>
                </c:pt>
                <c:pt idx="4061">
                  <c:v>22773</c:v>
                </c:pt>
                <c:pt idx="4062">
                  <c:v>22748</c:v>
                </c:pt>
                <c:pt idx="4063">
                  <c:v>22625</c:v>
                </c:pt>
                <c:pt idx="4064">
                  <c:v>22508</c:v>
                </c:pt>
                <c:pt idx="4065">
                  <c:v>22770</c:v>
                </c:pt>
                <c:pt idx="4066">
                  <c:v>22904</c:v>
                </c:pt>
                <c:pt idx="4067">
                  <c:v>22842</c:v>
                </c:pt>
                <c:pt idx="4068">
                  <c:v>22539</c:v>
                </c:pt>
                <c:pt idx="4069">
                  <c:v>22612</c:v>
                </c:pt>
                <c:pt idx="4070">
                  <c:v>23002</c:v>
                </c:pt>
                <c:pt idx="4071">
                  <c:v>22777</c:v>
                </c:pt>
                <c:pt idx="4072">
                  <c:v>22398</c:v>
                </c:pt>
                <c:pt idx="4073">
                  <c:v>22546</c:v>
                </c:pt>
                <c:pt idx="4074">
                  <c:v>22520</c:v>
                </c:pt>
                <c:pt idx="4075">
                  <c:v>22545</c:v>
                </c:pt>
                <c:pt idx="4076">
                  <c:v>22408</c:v>
                </c:pt>
                <c:pt idx="4077">
                  <c:v>22513</c:v>
                </c:pt>
                <c:pt idx="4078">
                  <c:v>22498</c:v>
                </c:pt>
                <c:pt idx="4079">
                  <c:v>22291</c:v>
                </c:pt>
                <c:pt idx="4080">
                  <c:v>22486</c:v>
                </c:pt>
                <c:pt idx="4081">
                  <c:v>22586</c:v>
                </c:pt>
                <c:pt idx="4082">
                  <c:v>22503</c:v>
                </c:pt>
                <c:pt idx="4083">
                  <c:v>22489</c:v>
                </c:pt>
                <c:pt idx="4084">
                  <c:v>22446</c:v>
                </c:pt>
                <c:pt idx="4085">
                  <c:v>22541</c:v>
                </c:pt>
                <c:pt idx="4086">
                  <c:v>22510</c:v>
                </c:pt>
                <c:pt idx="4087">
                  <c:v>22624</c:v>
                </c:pt>
                <c:pt idx="4088">
                  <c:v>22484</c:v>
                </c:pt>
                <c:pt idx="4089">
                  <c:v>22329</c:v>
                </c:pt>
                <c:pt idx="4090">
                  <c:v>22527</c:v>
                </c:pt>
                <c:pt idx="4091">
                  <c:v>22279</c:v>
                </c:pt>
                <c:pt idx="4092">
                  <c:v>22550</c:v>
                </c:pt>
                <c:pt idx="4093">
                  <c:v>22389</c:v>
                </c:pt>
                <c:pt idx="4094">
                  <c:v>22567</c:v>
                </c:pt>
                <c:pt idx="4095">
                  <c:v>22464</c:v>
                </c:pt>
                <c:pt idx="4096">
                  <c:v>22157</c:v>
                </c:pt>
                <c:pt idx="4097">
                  <c:v>22304</c:v>
                </c:pt>
                <c:pt idx="4098">
                  <c:v>22400</c:v>
                </c:pt>
                <c:pt idx="4099">
                  <c:v>22515</c:v>
                </c:pt>
                <c:pt idx="4100">
                  <c:v>22252</c:v>
                </c:pt>
                <c:pt idx="4101">
                  <c:v>22428</c:v>
                </c:pt>
                <c:pt idx="4102">
                  <c:v>22500</c:v>
                </c:pt>
                <c:pt idx="4103">
                  <c:v>22384</c:v>
                </c:pt>
                <c:pt idx="4104">
                  <c:v>22257</c:v>
                </c:pt>
                <c:pt idx="4105">
                  <c:v>22173</c:v>
                </c:pt>
                <c:pt idx="4106">
                  <c:v>22148</c:v>
                </c:pt>
                <c:pt idx="4107">
                  <c:v>22074</c:v>
                </c:pt>
                <c:pt idx="4108">
                  <c:v>21984</c:v>
                </c:pt>
                <c:pt idx="4109">
                  <c:v>22091</c:v>
                </c:pt>
                <c:pt idx="4110">
                  <c:v>21896</c:v>
                </c:pt>
                <c:pt idx="4111">
                  <c:v>21819</c:v>
                </c:pt>
                <c:pt idx="4112">
                  <c:v>22179</c:v>
                </c:pt>
                <c:pt idx="4113">
                  <c:v>21887</c:v>
                </c:pt>
                <c:pt idx="4114">
                  <c:v>22125</c:v>
                </c:pt>
                <c:pt idx="4115">
                  <c:v>21942</c:v>
                </c:pt>
                <c:pt idx="4116">
                  <c:v>22020</c:v>
                </c:pt>
                <c:pt idx="4117">
                  <c:v>22030</c:v>
                </c:pt>
                <c:pt idx="4118">
                  <c:v>22042</c:v>
                </c:pt>
                <c:pt idx="4119">
                  <c:v>21970</c:v>
                </c:pt>
                <c:pt idx="4120">
                  <c:v>22050</c:v>
                </c:pt>
                <c:pt idx="4121">
                  <c:v>21783</c:v>
                </c:pt>
                <c:pt idx="4122">
                  <c:v>21967</c:v>
                </c:pt>
                <c:pt idx="4123">
                  <c:v>21895</c:v>
                </c:pt>
                <c:pt idx="4124">
                  <c:v>21569</c:v>
                </c:pt>
                <c:pt idx="4125">
                  <c:v>21708</c:v>
                </c:pt>
                <c:pt idx="4126">
                  <c:v>21705</c:v>
                </c:pt>
                <c:pt idx="4127">
                  <c:v>21601</c:v>
                </c:pt>
                <c:pt idx="4128">
                  <c:v>21762</c:v>
                </c:pt>
                <c:pt idx="4129">
                  <c:v>21735</c:v>
                </c:pt>
                <c:pt idx="4130">
                  <c:v>21785</c:v>
                </c:pt>
                <c:pt idx="4131">
                  <c:v>21715</c:v>
                </c:pt>
                <c:pt idx="4132">
                  <c:v>21775</c:v>
                </c:pt>
                <c:pt idx="4133">
                  <c:v>22043</c:v>
                </c:pt>
                <c:pt idx="4134">
                  <c:v>21807</c:v>
                </c:pt>
                <c:pt idx="4135">
                  <c:v>21922</c:v>
                </c:pt>
                <c:pt idx="4136">
                  <c:v>21712</c:v>
                </c:pt>
                <c:pt idx="4137">
                  <c:v>21494</c:v>
                </c:pt>
                <c:pt idx="4138">
                  <c:v>21421</c:v>
                </c:pt>
                <c:pt idx="4139">
                  <c:v>21469</c:v>
                </c:pt>
                <c:pt idx="4140">
                  <c:v>21725</c:v>
                </c:pt>
                <c:pt idx="4141">
                  <c:v>21333</c:v>
                </c:pt>
                <c:pt idx="4142">
                  <c:v>21588</c:v>
                </c:pt>
                <c:pt idx="4143">
                  <c:v>21704</c:v>
                </c:pt>
                <c:pt idx="4144">
                  <c:v>21421</c:v>
                </c:pt>
                <c:pt idx="4145">
                  <c:v>21848</c:v>
                </c:pt>
                <c:pt idx="4146">
                  <c:v>21743</c:v>
                </c:pt>
                <c:pt idx="4147">
                  <c:v>21739</c:v>
                </c:pt>
                <c:pt idx="4148">
                  <c:v>21611</c:v>
                </c:pt>
                <c:pt idx="4149">
                  <c:v>21304</c:v>
                </c:pt>
                <c:pt idx="4150">
                  <c:v>21635</c:v>
                </c:pt>
                <c:pt idx="4151">
                  <c:v>21514</c:v>
                </c:pt>
                <c:pt idx="4152">
                  <c:v>21464</c:v>
                </c:pt>
                <c:pt idx="4153">
                  <c:v>21373</c:v>
                </c:pt>
                <c:pt idx="4154">
                  <c:v>21451</c:v>
                </c:pt>
                <c:pt idx="4155">
                  <c:v>21227</c:v>
                </c:pt>
                <c:pt idx="4156">
                  <c:v>21471</c:v>
                </c:pt>
                <c:pt idx="4157">
                  <c:v>21168</c:v>
                </c:pt>
                <c:pt idx="4158">
                  <c:v>21291</c:v>
                </c:pt>
                <c:pt idx="4159">
                  <c:v>21459</c:v>
                </c:pt>
                <c:pt idx="4160">
                  <c:v>21451</c:v>
                </c:pt>
                <c:pt idx="4161">
                  <c:v>21232</c:v>
                </c:pt>
                <c:pt idx="4162">
                  <c:v>21244</c:v>
                </c:pt>
                <c:pt idx="4163">
                  <c:v>21438</c:v>
                </c:pt>
                <c:pt idx="4164">
                  <c:v>21390</c:v>
                </c:pt>
                <c:pt idx="4165">
                  <c:v>21220</c:v>
                </c:pt>
                <c:pt idx="4166">
                  <c:v>21181</c:v>
                </c:pt>
                <c:pt idx="4167">
                  <c:v>21329</c:v>
                </c:pt>
                <c:pt idx="4168">
                  <c:v>21352</c:v>
                </c:pt>
                <c:pt idx="4169">
                  <c:v>21096</c:v>
                </c:pt>
                <c:pt idx="4170">
                  <c:v>21190</c:v>
                </c:pt>
                <c:pt idx="4171">
                  <c:v>21221</c:v>
                </c:pt>
                <c:pt idx="4172">
                  <c:v>21008</c:v>
                </c:pt>
                <c:pt idx="4173">
                  <c:v>21083</c:v>
                </c:pt>
                <c:pt idx="4174">
                  <c:v>21181</c:v>
                </c:pt>
                <c:pt idx="4175">
                  <c:v>21159</c:v>
                </c:pt>
                <c:pt idx="4176">
                  <c:v>21067</c:v>
                </c:pt>
                <c:pt idx="4177">
                  <c:v>21341</c:v>
                </c:pt>
                <c:pt idx="4178">
                  <c:v>21203</c:v>
                </c:pt>
                <c:pt idx="4179">
                  <c:v>21366</c:v>
                </c:pt>
                <c:pt idx="4180">
                  <c:v>21141</c:v>
                </c:pt>
                <c:pt idx="4181">
                  <c:v>20830</c:v>
                </c:pt>
                <c:pt idx="4182">
                  <c:v>21154</c:v>
                </c:pt>
                <c:pt idx="4183">
                  <c:v>20846</c:v>
                </c:pt>
                <c:pt idx="4184">
                  <c:v>20795</c:v>
                </c:pt>
                <c:pt idx="4185">
                  <c:v>21152</c:v>
                </c:pt>
                <c:pt idx="4186">
                  <c:v>20903</c:v>
                </c:pt>
                <c:pt idx="4187">
                  <c:v>20696</c:v>
                </c:pt>
                <c:pt idx="4188">
                  <c:v>21082</c:v>
                </c:pt>
                <c:pt idx="4189">
                  <c:v>20909</c:v>
                </c:pt>
                <c:pt idx="4190">
                  <c:v>20773</c:v>
                </c:pt>
                <c:pt idx="4191">
                  <c:v>20986</c:v>
                </c:pt>
                <c:pt idx="4192">
                  <c:v>21227</c:v>
                </c:pt>
                <c:pt idx="4193">
                  <c:v>21269</c:v>
                </c:pt>
                <c:pt idx="4194">
                  <c:v>20853</c:v>
                </c:pt>
                <c:pt idx="4195">
                  <c:v>20816</c:v>
                </c:pt>
                <c:pt idx="4196">
                  <c:v>20979</c:v>
                </c:pt>
                <c:pt idx="4197">
                  <c:v>21245</c:v>
                </c:pt>
                <c:pt idx="4198">
                  <c:v>20884</c:v>
                </c:pt>
                <c:pt idx="4199">
                  <c:v>20869</c:v>
                </c:pt>
                <c:pt idx="4200">
                  <c:v>20916</c:v>
                </c:pt>
                <c:pt idx="4201">
                  <c:v>20932</c:v>
                </c:pt>
                <c:pt idx="4202">
                  <c:v>20384</c:v>
                </c:pt>
                <c:pt idx="4203">
                  <c:v>20818</c:v>
                </c:pt>
                <c:pt idx="4204">
                  <c:v>20773</c:v>
                </c:pt>
                <c:pt idx="4205">
                  <c:v>20816</c:v>
                </c:pt>
                <c:pt idx="4206">
                  <c:v>20629</c:v>
                </c:pt>
                <c:pt idx="4207">
                  <c:v>20823</c:v>
                </c:pt>
                <c:pt idx="4208">
                  <c:v>20790</c:v>
                </c:pt>
                <c:pt idx="4209">
                  <c:v>20862</c:v>
                </c:pt>
                <c:pt idx="4210">
                  <c:v>20974</c:v>
                </c:pt>
                <c:pt idx="4211">
                  <c:v>20784</c:v>
                </c:pt>
                <c:pt idx="4212">
                  <c:v>21141</c:v>
                </c:pt>
                <c:pt idx="4213">
                  <c:v>20859</c:v>
                </c:pt>
                <c:pt idx="4214">
                  <c:v>20964</c:v>
                </c:pt>
                <c:pt idx="4215">
                  <c:v>20954</c:v>
                </c:pt>
                <c:pt idx="4216">
                  <c:v>20715</c:v>
                </c:pt>
                <c:pt idx="4217">
                  <c:v>20705</c:v>
                </c:pt>
                <c:pt idx="4218">
                  <c:v>20754</c:v>
                </c:pt>
                <c:pt idx="4219">
                  <c:v>20481</c:v>
                </c:pt>
                <c:pt idx="4220">
                  <c:v>20784</c:v>
                </c:pt>
                <c:pt idx="4221">
                  <c:v>20599</c:v>
                </c:pt>
                <c:pt idx="4222">
                  <c:v>20741</c:v>
                </c:pt>
                <c:pt idx="4223">
                  <c:v>20800</c:v>
                </c:pt>
                <c:pt idx="4224">
                  <c:v>20597</c:v>
                </c:pt>
                <c:pt idx="4225">
                  <c:v>20801</c:v>
                </c:pt>
                <c:pt idx="4226">
                  <c:v>20550</c:v>
                </c:pt>
                <c:pt idx="4227">
                  <c:v>20515</c:v>
                </c:pt>
                <c:pt idx="4228">
                  <c:v>20618</c:v>
                </c:pt>
                <c:pt idx="4229">
                  <c:v>20623</c:v>
                </c:pt>
                <c:pt idx="4230">
                  <c:v>20569</c:v>
                </c:pt>
                <c:pt idx="4231">
                  <c:v>20682</c:v>
                </c:pt>
                <c:pt idx="4232">
                  <c:v>20576</c:v>
                </c:pt>
                <c:pt idx="4233">
                  <c:v>20740</c:v>
                </c:pt>
                <c:pt idx="4234">
                  <c:v>20298</c:v>
                </c:pt>
                <c:pt idx="4235">
                  <c:v>20278</c:v>
                </c:pt>
                <c:pt idx="4236">
                  <c:v>20237</c:v>
                </c:pt>
                <c:pt idx="4237">
                  <c:v>20464</c:v>
                </c:pt>
                <c:pt idx="4238">
                  <c:v>20257</c:v>
                </c:pt>
                <c:pt idx="4239">
                  <c:v>20435</c:v>
                </c:pt>
                <c:pt idx="4240">
                  <c:v>20281</c:v>
                </c:pt>
                <c:pt idx="4241">
                  <c:v>20719</c:v>
                </c:pt>
                <c:pt idx="4242">
                  <c:v>20430</c:v>
                </c:pt>
                <c:pt idx="4243">
                  <c:v>20270</c:v>
                </c:pt>
                <c:pt idx="4244">
                  <c:v>20430</c:v>
                </c:pt>
                <c:pt idx="4245">
                  <c:v>20297</c:v>
                </c:pt>
                <c:pt idx="4246">
                  <c:v>20253</c:v>
                </c:pt>
                <c:pt idx="4247">
                  <c:v>20280</c:v>
                </c:pt>
                <c:pt idx="4248">
                  <c:v>20300</c:v>
                </c:pt>
                <c:pt idx="4249">
                  <c:v>20460</c:v>
                </c:pt>
                <c:pt idx="4250">
                  <c:v>20399</c:v>
                </c:pt>
                <c:pt idx="4251">
                  <c:v>20443</c:v>
                </c:pt>
                <c:pt idx="4252">
                  <c:v>20330</c:v>
                </c:pt>
                <c:pt idx="4253">
                  <c:v>20142</c:v>
                </c:pt>
                <c:pt idx="4254">
                  <c:v>20236</c:v>
                </c:pt>
                <c:pt idx="4255">
                  <c:v>20343</c:v>
                </c:pt>
                <c:pt idx="4256">
                  <c:v>20501</c:v>
                </c:pt>
                <c:pt idx="4257">
                  <c:v>20307</c:v>
                </c:pt>
                <c:pt idx="4258">
                  <c:v>20299</c:v>
                </c:pt>
                <c:pt idx="4259">
                  <c:v>20430</c:v>
                </c:pt>
                <c:pt idx="4260">
                  <c:v>20123</c:v>
                </c:pt>
                <c:pt idx="4261">
                  <c:v>20449</c:v>
                </c:pt>
                <c:pt idx="4262">
                  <c:v>20064</c:v>
                </c:pt>
                <c:pt idx="4263">
                  <c:v>20012</c:v>
                </c:pt>
                <c:pt idx="4264">
                  <c:v>20361</c:v>
                </c:pt>
                <c:pt idx="4265">
                  <c:v>19910</c:v>
                </c:pt>
                <c:pt idx="4266">
                  <c:v>20107</c:v>
                </c:pt>
                <c:pt idx="4267">
                  <c:v>20059</c:v>
                </c:pt>
                <c:pt idx="4268">
                  <c:v>20307</c:v>
                </c:pt>
                <c:pt idx="4269">
                  <c:v>19871</c:v>
                </c:pt>
                <c:pt idx="4270">
                  <c:v>20164</c:v>
                </c:pt>
                <c:pt idx="4271">
                  <c:v>20246</c:v>
                </c:pt>
                <c:pt idx="4272">
                  <c:v>19978</c:v>
                </c:pt>
                <c:pt idx="4273">
                  <c:v>20024</c:v>
                </c:pt>
                <c:pt idx="4274">
                  <c:v>19770</c:v>
                </c:pt>
                <c:pt idx="4275">
                  <c:v>19931</c:v>
                </c:pt>
                <c:pt idx="4276">
                  <c:v>20151</c:v>
                </c:pt>
                <c:pt idx="4277">
                  <c:v>20091</c:v>
                </c:pt>
                <c:pt idx="4278">
                  <c:v>19794</c:v>
                </c:pt>
                <c:pt idx="4279">
                  <c:v>20028</c:v>
                </c:pt>
                <c:pt idx="4280">
                  <c:v>20073</c:v>
                </c:pt>
                <c:pt idx="4281">
                  <c:v>20238</c:v>
                </c:pt>
                <c:pt idx="4282">
                  <c:v>20129</c:v>
                </c:pt>
                <c:pt idx="4283">
                  <c:v>19661</c:v>
                </c:pt>
                <c:pt idx="4284">
                  <c:v>20096</c:v>
                </c:pt>
                <c:pt idx="4285">
                  <c:v>19879</c:v>
                </c:pt>
                <c:pt idx="4286">
                  <c:v>20184</c:v>
                </c:pt>
                <c:pt idx="4287">
                  <c:v>19655</c:v>
                </c:pt>
                <c:pt idx="4288">
                  <c:v>19882</c:v>
                </c:pt>
                <c:pt idx="4289">
                  <c:v>19648</c:v>
                </c:pt>
                <c:pt idx="4290">
                  <c:v>19789</c:v>
                </c:pt>
                <c:pt idx="4291">
                  <c:v>19743</c:v>
                </c:pt>
                <c:pt idx="4292">
                  <c:v>19872</c:v>
                </c:pt>
                <c:pt idx="4293">
                  <c:v>19918</c:v>
                </c:pt>
                <c:pt idx="4294">
                  <c:v>19730</c:v>
                </c:pt>
                <c:pt idx="4295">
                  <c:v>19426</c:v>
                </c:pt>
                <c:pt idx="4296">
                  <c:v>19717</c:v>
                </c:pt>
                <c:pt idx="4297">
                  <c:v>19400</c:v>
                </c:pt>
                <c:pt idx="4298">
                  <c:v>19569</c:v>
                </c:pt>
                <c:pt idx="4299">
                  <c:v>19513</c:v>
                </c:pt>
                <c:pt idx="4300">
                  <c:v>19744</c:v>
                </c:pt>
                <c:pt idx="4301">
                  <c:v>19462</c:v>
                </c:pt>
                <c:pt idx="4302">
                  <c:v>19503</c:v>
                </c:pt>
                <c:pt idx="4303">
                  <c:v>19670</c:v>
                </c:pt>
                <c:pt idx="4304">
                  <c:v>19946</c:v>
                </c:pt>
                <c:pt idx="4305">
                  <c:v>19456</c:v>
                </c:pt>
                <c:pt idx="4306">
                  <c:v>19925</c:v>
                </c:pt>
                <c:pt idx="4307">
                  <c:v>19774</c:v>
                </c:pt>
                <c:pt idx="4308">
                  <c:v>19584</c:v>
                </c:pt>
                <c:pt idx="4309">
                  <c:v>19611</c:v>
                </c:pt>
                <c:pt idx="4310">
                  <c:v>19482</c:v>
                </c:pt>
                <c:pt idx="4311">
                  <c:v>19583</c:v>
                </c:pt>
                <c:pt idx="4312">
                  <c:v>19470</c:v>
                </c:pt>
                <c:pt idx="4313">
                  <c:v>19449</c:v>
                </c:pt>
                <c:pt idx="4314">
                  <c:v>19263</c:v>
                </c:pt>
                <c:pt idx="4315">
                  <c:v>19412</c:v>
                </c:pt>
                <c:pt idx="4316">
                  <c:v>19270</c:v>
                </c:pt>
                <c:pt idx="4317">
                  <c:v>19186</c:v>
                </c:pt>
                <c:pt idx="4318">
                  <c:v>19402</c:v>
                </c:pt>
                <c:pt idx="4319">
                  <c:v>19043</c:v>
                </c:pt>
                <c:pt idx="4320">
                  <c:v>19332</c:v>
                </c:pt>
                <c:pt idx="4321">
                  <c:v>19222</c:v>
                </c:pt>
                <c:pt idx="4322">
                  <c:v>19264</c:v>
                </c:pt>
                <c:pt idx="4323">
                  <c:v>19268</c:v>
                </c:pt>
                <c:pt idx="4324">
                  <c:v>19365</c:v>
                </c:pt>
                <c:pt idx="4325">
                  <c:v>18929</c:v>
                </c:pt>
                <c:pt idx="4326">
                  <c:v>19155</c:v>
                </c:pt>
                <c:pt idx="4327">
                  <c:v>19220</c:v>
                </c:pt>
                <c:pt idx="4328">
                  <c:v>19281</c:v>
                </c:pt>
                <c:pt idx="4329">
                  <c:v>18986</c:v>
                </c:pt>
                <c:pt idx="4330">
                  <c:v>19034</c:v>
                </c:pt>
                <c:pt idx="4331">
                  <c:v>19006</c:v>
                </c:pt>
                <c:pt idx="4332">
                  <c:v>19242</c:v>
                </c:pt>
                <c:pt idx="4333">
                  <c:v>19194</c:v>
                </c:pt>
                <c:pt idx="4334">
                  <c:v>19328</c:v>
                </c:pt>
                <c:pt idx="4335">
                  <c:v>18961</c:v>
                </c:pt>
                <c:pt idx="4336">
                  <c:v>18996</c:v>
                </c:pt>
                <c:pt idx="4337">
                  <c:v>19173</c:v>
                </c:pt>
                <c:pt idx="4338">
                  <c:v>18813</c:v>
                </c:pt>
                <c:pt idx="4339">
                  <c:v>18817</c:v>
                </c:pt>
                <c:pt idx="4340">
                  <c:v>18880</c:v>
                </c:pt>
                <c:pt idx="4341">
                  <c:v>19163</c:v>
                </c:pt>
                <c:pt idx="4342">
                  <c:v>18965</c:v>
                </c:pt>
                <c:pt idx="4343">
                  <c:v>18835</c:v>
                </c:pt>
                <c:pt idx="4344">
                  <c:v>19063</c:v>
                </c:pt>
                <c:pt idx="4345">
                  <c:v>18905</c:v>
                </c:pt>
                <c:pt idx="4346">
                  <c:v>18745</c:v>
                </c:pt>
                <c:pt idx="4347">
                  <c:v>18902</c:v>
                </c:pt>
                <c:pt idx="4348">
                  <c:v>19066</c:v>
                </c:pt>
                <c:pt idx="4349">
                  <c:v>18954</c:v>
                </c:pt>
                <c:pt idx="4350">
                  <c:v>18807</c:v>
                </c:pt>
                <c:pt idx="4351">
                  <c:v>18980</c:v>
                </c:pt>
                <c:pt idx="4352">
                  <c:v>19016</c:v>
                </c:pt>
                <c:pt idx="4353">
                  <c:v>18774</c:v>
                </c:pt>
                <c:pt idx="4354">
                  <c:v>18950</c:v>
                </c:pt>
                <c:pt idx="4355">
                  <c:v>18669</c:v>
                </c:pt>
                <c:pt idx="4356">
                  <c:v>18788</c:v>
                </c:pt>
                <c:pt idx="4357">
                  <c:v>18816</c:v>
                </c:pt>
                <c:pt idx="4358">
                  <c:v>18869</c:v>
                </c:pt>
                <c:pt idx="4359">
                  <c:v>18726</c:v>
                </c:pt>
                <c:pt idx="4360">
                  <c:v>18583</c:v>
                </c:pt>
                <c:pt idx="4361">
                  <c:v>18578</c:v>
                </c:pt>
                <c:pt idx="4362">
                  <c:v>18677</c:v>
                </c:pt>
                <c:pt idx="4363">
                  <c:v>18674</c:v>
                </c:pt>
                <c:pt idx="4364">
                  <c:v>18765</c:v>
                </c:pt>
                <c:pt idx="4365">
                  <c:v>18708</c:v>
                </c:pt>
                <c:pt idx="4366">
                  <c:v>18535</c:v>
                </c:pt>
                <c:pt idx="4367">
                  <c:v>18596</c:v>
                </c:pt>
                <c:pt idx="4368">
                  <c:v>18417</c:v>
                </c:pt>
                <c:pt idx="4369">
                  <c:v>18693</c:v>
                </c:pt>
                <c:pt idx="4370">
                  <c:v>18757</c:v>
                </c:pt>
                <c:pt idx="4371">
                  <c:v>18433</c:v>
                </c:pt>
                <c:pt idx="4372">
                  <c:v>18393</c:v>
                </c:pt>
                <c:pt idx="4373">
                  <c:v>18445</c:v>
                </c:pt>
                <c:pt idx="4374">
                  <c:v>18449</c:v>
                </c:pt>
                <c:pt idx="4375">
                  <c:v>18597</c:v>
                </c:pt>
                <c:pt idx="4376">
                  <c:v>18577</c:v>
                </c:pt>
                <c:pt idx="4377">
                  <c:v>18365</c:v>
                </c:pt>
                <c:pt idx="4378">
                  <c:v>18480</c:v>
                </c:pt>
                <c:pt idx="4379">
                  <c:v>18245</c:v>
                </c:pt>
                <c:pt idx="4380">
                  <c:v>18357</c:v>
                </c:pt>
                <c:pt idx="4381">
                  <c:v>18252</c:v>
                </c:pt>
                <c:pt idx="4382">
                  <c:v>17915</c:v>
                </c:pt>
                <c:pt idx="4383">
                  <c:v>18036</c:v>
                </c:pt>
                <c:pt idx="4384">
                  <c:v>18223</c:v>
                </c:pt>
                <c:pt idx="4385">
                  <c:v>18328</c:v>
                </c:pt>
                <c:pt idx="4386">
                  <c:v>18579</c:v>
                </c:pt>
                <c:pt idx="4387">
                  <c:v>18153</c:v>
                </c:pt>
                <c:pt idx="4388">
                  <c:v>18499</c:v>
                </c:pt>
                <c:pt idx="4389">
                  <c:v>18152</c:v>
                </c:pt>
                <c:pt idx="4390">
                  <c:v>18219</c:v>
                </c:pt>
                <c:pt idx="4391">
                  <c:v>18223</c:v>
                </c:pt>
                <c:pt idx="4392">
                  <c:v>18196</c:v>
                </c:pt>
                <c:pt idx="4393">
                  <c:v>18158</c:v>
                </c:pt>
                <c:pt idx="4394">
                  <c:v>17976</c:v>
                </c:pt>
                <c:pt idx="4395">
                  <c:v>18038</c:v>
                </c:pt>
                <c:pt idx="4396">
                  <c:v>17880</c:v>
                </c:pt>
                <c:pt idx="4397">
                  <c:v>18016</c:v>
                </c:pt>
                <c:pt idx="4398">
                  <c:v>18026</c:v>
                </c:pt>
                <c:pt idx="4399">
                  <c:v>17836</c:v>
                </c:pt>
                <c:pt idx="4400">
                  <c:v>17755</c:v>
                </c:pt>
                <c:pt idx="4401">
                  <c:v>18082</c:v>
                </c:pt>
                <c:pt idx="4402">
                  <c:v>17917</c:v>
                </c:pt>
                <c:pt idx="4403">
                  <c:v>18006</c:v>
                </c:pt>
                <c:pt idx="4404">
                  <c:v>18138</c:v>
                </c:pt>
                <c:pt idx="4405">
                  <c:v>18129</c:v>
                </c:pt>
                <c:pt idx="4406">
                  <c:v>17866</c:v>
                </c:pt>
                <c:pt idx="4407">
                  <c:v>17899</c:v>
                </c:pt>
                <c:pt idx="4408">
                  <c:v>18153</c:v>
                </c:pt>
                <c:pt idx="4409">
                  <c:v>17738</c:v>
                </c:pt>
                <c:pt idx="4410">
                  <c:v>17829</c:v>
                </c:pt>
                <c:pt idx="4411">
                  <c:v>17935</c:v>
                </c:pt>
                <c:pt idx="4412">
                  <c:v>18032</c:v>
                </c:pt>
                <c:pt idx="4413">
                  <c:v>17953</c:v>
                </c:pt>
                <c:pt idx="4414">
                  <c:v>18001</c:v>
                </c:pt>
                <c:pt idx="4415">
                  <c:v>18019</c:v>
                </c:pt>
                <c:pt idx="4416">
                  <c:v>17765</c:v>
                </c:pt>
                <c:pt idx="4417">
                  <c:v>17731</c:v>
                </c:pt>
                <c:pt idx="4418">
                  <c:v>17683</c:v>
                </c:pt>
                <c:pt idx="4419">
                  <c:v>17971</c:v>
                </c:pt>
                <c:pt idx="4420">
                  <c:v>17746</c:v>
                </c:pt>
                <c:pt idx="4421">
                  <c:v>17495</c:v>
                </c:pt>
                <c:pt idx="4422">
                  <c:v>17645</c:v>
                </c:pt>
                <c:pt idx="4423">
                  <c:v>17973</c:v>
                </c:pt>
                <c:pt idx="4424">
                  <c:v>17759</c:v>
                </c:pt>
                <c:pt idx="4425">
                  <c:v>17918</c:v>
                </c:pt>
                <c:pt idx="4426">
                  <c:v>17903</c:v>
                </c:pt>
                <c:pt idx="4427">
                  <c:v>17654</c:v>
                </c:pt>
                <c:pt idx="4428">
                  <c:v>17865</c:v>
                </c:pt>
                <c:pt idx="4429">
                  <c:v>17626</c:v>
                </c:pt>
                <c:pt idx="4430">
                  <c:v>17659</c:v>
                </c:pt>
                <c:pt idx="4431">
                  <c:v>17766</c:v>
                </c:pt>
                <c:pt idx="4432">
                  <c:v>17553</c:v>
                </c:pt>
                <c:pt idx="4433">
                  <c:v>17677</c:v>
                </c:pt>
                <c:pt idx="4434">
                  <c:v>17747</c:v>
                </c:pt>
                <c:pt idx="4435">
                  <c:v>17369</c:v>
                </c:pt>
                <c:pt idx="4436">
                  <c:v>17515</c:v>
                </c:pt>
                <c:pt idx="4437">
                  <c:v>17501</c:v>
                </c:pt>
                <c:pt idx="4438">
                  <c:v>17809</c:v>
                </c:pt>
                <c:pt idx="4439">
                  <c:v>17671</c:v>
                </c:pt>
                <c:pt idx="4440">
                  <c:v>17558</c:v>
                </c:pt>
                <c:pt idx="4441">
                  <c:v>17252</c:v>
                </c:pt>
                <c:pt idx="4442">
                  <c:v>17347</c:v>
                </c:pt>
                <c:pt idx="4443">
                  <c:v>17630</c:v>
                </c:pt>
                <c:pt idx="4444">
                  <c:v>17286</c:v>
                </c:pt>
                <c:pt idx="4445">
                  <c:v>17286</c:v>
                </c:pt>
                <c:pt idx="4446">
                  <c:v>17386</c:v>
                </c:pt>
                <c:pt idx="4447">
                  <c:v>17277</c:v>
                </c:pt>
                <c:pt idx="4448">
                  <c:v>17215</c:v>
                </c:pt>
                <c:pt idx="4449">
                  <c:v>17302</c:v>
                </c:pt>
                <c:pt idx="4450">
                  <c:v>17330</c:v>
                </c:pt>
                <c:pt idx="4451">
                  <c:v>17642</c:v>
                </c:pt>
                <c:pt idx="4452">
                  <c:v>17359</c:v>
                </c:pt>
                <c:pt idx="4453">
                  <c:v>17347</c:v>
                </c:pt>
                <c:pt idx="4454">
                  <c:v>17361</c:v>
                </c:pt>
                <c:pt idx="4455">
                  <c:v>17151</c:v>
                </c:pt>
                <c:pt idx="4456">
                  <c:v>17510</c:v>
                </c:pt>
                <c:pt idx="4457">
                  <c:v>17178</c:v>
                </c:pt>
                <c:pt idx="4458">
                  <c:v>16975</c:v>
                </c:pt>
                <c:pt idx="4459">
                  <c:v>17327</c:v>
                </c:pt>
                <c:pt idx="4460">
                  <c:v>17607</c:v>
                </c:pt>
                <c:pt idx="4461">
                  <c:v>17415</c:v>
                </c:pt>
                <c:pt idx="4462">
                  <c:v>17081</c:v>
                </c:pt>
                <c:pt idx="4463">
                  <c:v>17214</c:v>
                </c:pt>
                <c:pt idx="4464">
                  <c:v>17091</c:v>
                </c:pt>
                <c:pt idx="4465">
                  <c:v>17313</c:v>
                </c:pt>
                <c:pt idx="4466">
                  <c:v>17154</c:v>
                </c:pt>
                <c:pt idx="4467">
                  <c:v>17246</c:v>
                </c:pt>
                <c:pt idx="4468">
                  <c:v>17035</c:v>
                </c:pt>
                <c:pt idx="4469">
                  <c:v>17243</c:v>
                </c:pt>
                <c:pt idx="4470">
                  <c:v>16894</c:v>
                </c:pt>
                <c:pt idx="4471">
                  <c:v>16956</c:v>
                </c:pt>
                <c:pt idx="4472">
                  <c:v>17322</c:v>
                </c:pt>
                <c:pt idx="4473">
                  <c:v>17109</c:v>
                </c:pt>
                <c:pt idx="4474">
                  <c:v>17001</c:v>
                </c:pt>
                <c:pt idx="4475">
                  <c:v>17033</c:v>
                </c:pt>
                <c:pt idx="4476">
                  <c:v>16843</c:v>
                </c:pt>
                <c:pt idx="4477">
                  <c:v>16946</c:v>
                </c:pt>
                <c:pt idx="4478">
                  <c:v>17420</c:v>
                </c:pt>
                <c:pt idx="4479">
                  <c:v>17030</c:v>
                </c:pt>
                <c:pt idx="4480">
                  <c:v>16885</c:v>
                </c:pt>
                <c:pt idx="4481">
                  <c:v>17043</c:v>
                </c:pt>
                <c:pt idx="4482">
                  <c:v>17099</c:v>
                </c:pt>
                <c:pt idx="4483">
                  <c:v>16979</c:v>
                </c:pt>
                <c:pt idx="4484">
                  <c:v>17011</c:v>
                </c:pt>
                <c:pt idx="4485">
                  <c:v>16697</c:v>
                </c:pt>
                <c:pt idx="4486">
                  <c:v>16997</c:v>
                </c:pt>
                <c:pt idx="4487">
                  <c:v>16794</c:v>
                </c:pt>
                <c:pt idx="4488">
                  <c:v>16788</c:v>
                </c:pt>
                <c:pt idx="4489">
                  <c:v>16947</c:v>
                </c:pt>
                <c:pt idx="4490">
                  <c:v>16824</c:v>
                </c:pt>
                <c:pt idx="4491">
                  <c:v>16705</c:v>
                </c:pt>
                <c:pt idx="4492">
                  <c:v>16740</c:v>
                </c:pt>
                <c:pt idx="4493">
                  <c:v>16720</c:v>
                </c:pt>
                <c:pt idx="4494">
                  <c:v>16676</c:v>
                </c:pt>
                <c:pt idx="4495">
                  <c:v>16790</c:v>
                </c:pt>
                <c:pt idx="4496">
                  <c:v>16998</c:v>
                </c:pt>
                <c:pt idx="4497">
                  <c:v>16781</c:v>
                </c:pt>
                <c:pt idx="4498">
                  <c:v>16740</c:v>
                </c:pt>
                <c:pt idx="4499">
                  <c:v>16784</c:v>
                </c:pt>
                <c:pt idx="4500">
                  <c:v>16920</c:v>
                </c:pt>
                <c:pt idx="4501">
                  <c:v>16812</c:v>
                </c:pt>
                <c:pt idx="4502">
                  <c:v>16728</c:v>
                </c:pt>
                <c:pt idx="4503">
                  <c:v>16484</c:v>
                </c:pt>
                <c:pt idx="4504">
                  <c:v>16774</c:v>
                </c:pt>
                <c:pt idx="4505">
                  <c:v>16444</c:v>
                </c:pt>
                <c:pt idx="4506">
                  <c:v>16654</c:v>
                </c:pt>
                <c:pt idx="4507">
                  <c:v>16617</c:v>
                </c:pt>
                <c:pt idx="4508">
                  <c:v>16578</c:v>
                </c:pt>
                <c:pt idx="4509">
                  <c:v>16578</c:v>
                </c:pt>
                <c:pt idx="4510">
                  <c:v>16683</c:v>
                </c:pt>
                <c:pt idx="4511">
                  <c:v>16419</c:v>
                </c:pt>
                <c:pt idx="4512">
                  <c:v>16586</c:v>
                </c:pt>
                <c:pt idx="4513">
                  <c:v>16546</c:v>
                </c:pt>
                <c:pt idx="4514">
                  <c:v>16672</c:v>
                </c:pt>
                <c:pt idx="4515">
                  <c:v>16553</c:v>
                </c:pt>
                <c:pt idx="4516">
                  <c:v>16783</c:v>
                </c:pt>
                <c:pt idx="4517">
                  <c:v>16421</c:v>
                </c:pt>
                <c:pt idx="4518">
                  <c:v>16445</c:v>
                </c:pt>
                <c:pt idx="4519">
                  <c:v>16463</c:v>
                </c:pt>
                <c:pt idx="4520">
                  <c:v>16479</c:v>
                </c:pt>
                <c:pt idx="4521">
                  <c:v>16487</c:v>
                </c:pt>
                <c:pt idx="4522">
                  <c:v>16378</c:v>
                </c:pt>
                <c:pt idx="4523">
                  <c:v>16597</c:v>
                </c:pt>
                <c:pt idx="4524">
                  <c:v>16277</c:v>
                </c:pt>
                <c:pt idx="4525">
                  <c:v>16440</c:v>
                </c:pt>
                <c:pt idx="4526">
                  <c:v>16429</c:v>
                </c:pt>
                <c:pt idx="4527">
                  <c:v>16469</c:v>
                </c:pt>
                <c:pt idx="4528">
                  <c:v>16601</c:v>
                </c:pt>
                <c:pt idx="4529">
                  <c:v>16335</c:v>
                </c:pt>
                <c:pt idx="4530">
                  <c:v>16247</c:v>
                </c:pt>
                <c:pt idx="4531">
                  <c:v>16259</c:v>
                </c:pt>
                <c:pt idx="4532">
                  <c:v>16422</c:v>
                </c:pt>
                <c:pt idx="4533">
                  <c:v>16233</c:v>
                </c:pt>
                <c:pt idx="4534">
                  <c:v>16435</c:v>
                </c:pt>
                <c:pt idx="4535">
                  <c:v>16236</c:v>
                </c:pt>
                <c:pt idx="4536">
                  <c:v>16266</c:v>
                </c:pt>
                <c:pt idx="4537">
                  <c:v>16356</c:v>
                </c:pt>
                <c:pt idx="4538">
                  <c:v>16204</c:v>
                </c:pt>
                <c:pt idx="4539">
                  <c:v>16209</c:v>
                </c:pt>
                <c:pt idx="4540">
                  <c:v>16466</c:v>
                </c:pt>
                <c:pt idx="4541">
                  <c:v>16279</c:v>
                </c:pt>
                <c:pt idx="4542">
                  <c:v>16358</c:v>
                </c:pt>
                <c:pt idx="4543">
                  <c:v>16271</c:v>
                </c:pt>
                <c:pt idx="4544">
                  <c:v>16294</c:v>
                </c:pt>
                <c:pt idx="4545">
                  <c:v>16075</c:v>
                </c:pt>
                <c:pt idx="4546">
                  <c:v>16237</c:v>
                </c:pt>
                <c:pt idx="4547">
                  <c:v>16080</c:v>
                </c:pt>
                <c:pt idx="4548">
                  <c:v>16203</c:v>
                </c:pt>
                <c:pt idx="4549">
                  <c:v>16030</c:v>
                </c:pt>
                <c:pt idx="4550">
                  <c:v>16076</c:v>
                </c:pt>
                <c:pt idx="4551">
                  <c:v>16057</c:v>
                </c:pt>
                <c:pt idx="4552">
                  <c:v>15945</c:v>
                </c:pt>
                <c:pt idx="4553">
                  <c:v>15879</c:v>
                </c:pt>
                <c:pt idx="4554">
                  <c:v>16251</c:v>
                </c:pt>
                <c:pt idx="4555">
                  <c:v>15998</c:v>
                </c:pt>
                <c:pt idx="4556">
                  <c:v>15872</c:v>
                </c:pt>
                <c:pt idx="4557">
                  <c:v>15706</c:v>
                </c:pt>
                <c:pt idx="4558">
                  <c:v>15993</c:v>
                </c:pt>
                <c:pt idx="4559">
                  <c:v>16166</c:v>
                </c:pt>
                <c:pt idx="4560">
                  <c:v>15971</c:v>
                </c:pt>
                <c:pt idx="4561">
                  <c:v>15910</c:v>
                </c:pt>
                <c:pt idx="4562">
                  <c:v>15790</c:v>
                </c:pt>
                <c:pt idx="4563">
                  <c:v>15840</c:v>
                </c:pt>
                <c:pt idx="4564">
                  <c:v>15814</c:v>
                </c:pt>
                <c:pt idx="4565">
                  <c:v>16030</c:v>
                </c:pt>
                <c:pt idx="4566">
                  <c:v>15972</c:v>
                </c:pt>
                <c:pt idx="4567">
                  <c:v>15960</c:v>
                </c:pt>
                <c:pt idx="4568">
                  <c:v>15815</c:v>
                </c:pt>
                <c:pt idx="4569">
                  <c:v>15890</c:v>
                </c:pt>
                <c:pt idx="4570">
                  <c:v>16153</c:v>
                </c:pt>
                <c:pt idx="4571">
                  <c:v>15623</c:v>
                </c:pt>
                <c:pt idx="4572">
                  <c:v>15720</c:v>
                </c:pt>
                <c:pt idx="4573">
                  <c:v>15874</c:v>
                </c:pt>
                <c:pt idx="4574">
                  <c:v>15767</c:v>
                </c:pt>
                <c:pt idx="4575">
                  <c:v>15786</c:v>
                </c:pt>
                <c:pt idx="4576">
                  <c:v>15859</c:v>
                </c:pt>
                <c:pt idx="4577">
                  <c:v>16075</c:v>
                </c:pt>
                <c:pt idx="4578">
                  <c:v>15704</c:v>
                </c:pt>
                <c:pt idx="4579">
                  <c:v>15593</c:v>
                </c:pt>
                <c:pt idx="4580">
                  <c:v>15821</c:v>
                </c:pt>
                <c:pt idx="4581">
                  <c:v>15785</c:v>
                </c:pt>
                <c:pt idx="4582">
                  <c:v>15460</c:v>
                </c:pt>
                <c:pt idx="4583">
                  <c:v>15768</c:v>
                </c:pt>
                <c:pt idx="4584">
                  <c:v>15689</c:v>
                </c:pt>
                <c:pt idx="4585">
                  <c:v>15769</c:v>
                </c:pt>
                <c:pt idx="4586">
                  <c:v>15583</c:v>
                </c:pt>
                <c:pt idx="4587">
                  <c:v>15602</c:v>
                </c:pt>
                <c:pt idx="4588">
                  <c:v>16000</c:v>
                </c:pt>
                <c:pt idx="4589">
                  <c:v>15568</c:v>
                </c:pt>
                <c:pt idx="4590">
                  <c:v>15662</c:v>
                </c:pt>
                <c:pt idx="4591">
                  <c:v>15516</c:v>
                </c:pt>
                <c:pt idx="4592">
                  <c:v>15538</c:v>
                </c:pt>
                <c:pt idx="4593">
                  <c:v>15548</c:v>
                </c:pt>
                <c:pt idx="4594">
                  <c:v>15558</c:v>
                </c:pt>
                <c:pt idx="4595">
                  <c:v>15654</c:v>
                </c:pt>
                <c:pt idx="4596">
                  <c:v>15748</c:v>
                </c:pt>
                <c:pt idx="4597">
                  <c:v>15587</c:v>
                </c:pt>
                <c:pt idx="4598">
                  <c:v>15523</c:v>
                </c:pt>
                <c:pt idx="4599">
                  <c:v>15430</c:v>
                </c:pt>
                <c:pt idx="4600">
                  <c:v>15664</c:v>
                </c:pt>
                <c:pt idx="4601">
                  <c:v>15444</c:v>
                </c:pt>
                <c:pt idx="4602">
                  <c:v>15361</c:v>
                </c:pt>
                <c:pt idx="4603">
                  <c:v>15657</c:v>
                </c:pt>
                <c:pt idx="4604">
                  <c:v>15435</c:v>
                </c:pt>
                <c:pt idx="4605">
                  <c:v>15373</c:v>
                </c:pt>
                <c:pt idx="4606">
                  <c:v>15442</c:v>
                </c:pt>
                <c:pt idx="4607">
                  <c:v>15473</c:v>
                </c:pt>
                <c:pt idx="4608">
                  <c:v>15327</c:v>
                </c:pt>
                <c:pt idx="4609">
                  <c:v>15369</c:v>
                </c:pt>
                <c:pt idx="4610">
                  <c:v>15399</c:v>
                </c:pt>
                <c:pt idx="4611">
                  <c:v>15392</c:v>
                </c:pt>
                <c:pt idx="4612">
                  <c:v>15269</c:v>
                </c:pt>
                <c:pt idx="4613">
                  <c:v>15214</c:v>
                </c:pt>
                <c:pt idx="4614">
                  <c:v>15387</c:v>
                </c:pt>
                <c:pt idx="4615">
                  <c:v>15319</c:v>
                </c:pt>
                <c:pt idx="4616">
                  <c:v>15364</c:v>
                </c:pt>
                <c:pt idx="4617">
                  <c:v>14987</c:v>
                </c:pt>
                <c:pt idx="4618">
                  <c:v>15242</c:v>
                </c:pt>
                <c:pt idx="4619">
                  <c:v>15332</c:v>
                </c:pt>
                <c:pt idx="4620">
                  <c:v>15155</c:v>
                </c:pt>
                <c:pt idx="4621">
                  <c:v>15112</c:v>
                </c:pt>
                <c:pt idx="4622">
                  <c:v>15010</c:v>
                </c:pt>
                <c:pt idx="4623">
                  <c:v>15232</c:v>
                </c:pt>
                <c:pt idx="4624">
                  <c:v>15014</c:v>
                </c:pt>
                <c:pt idx="4625">
                  <c:v>15202</c:v>
                </c:pt>
                <c:pt idx="4626">
                  <c:v>15261</c:v>
                </c:pt>
                <c:pt idx="4627">
                  <c:v>15238</c:v>
                </c:pt>
                <c:pt idx="4628">
                  <c:v>15038</c:v>
                </c:pt>
                <c:pt idx="4629">
                  <c:v>15037</c:v>
                </c:pt>
                <c:pt idx="4630">
                  <c:v>14985</c:v>
                </c:pt>
                <c:pt idx="4631">
                  <c:v>14870</c:v>
                </c:pt>
                <c:pt idx="4632">
                  <c:v>14990</c:v>
                </c:pt>
                <c:pt idx="4633">
                  <c:v>14969</c:v>
                </c:pt>
                <c:pt idx="4634">
                  <c:v>14729</c:v>
                </c:pt>
                <c:pt idx="4635">
                  <c:v>15036</c:v>
                </c:pt>
                <c:pt idx="4636">
                  <c:v>14889</c:v>
                </c:pt>
                <c:pt idx="4637">
                  <c:v>15003</c:v>
                </c:pt>
                <c:pt idx="4638">
                  <c:v>14839</c:v>
                </c:pt>
                <c:pt idx="4639">
                  <c:v>15146</c:v>
                </c:pt>
                <c:pt idx="4640">
                  <c:v>14799</c:v>
                </c:pt>
                <c:pt idx="4641">
                  <c:v>14833</c:v>
                </c:pt>
                <c:pt idx="4642">
                  <c:v>14914</c:v>
                </c:pt>
                <c:pt idx="4643">
                  <c:v>15055</c:v>
                </c:pt>
                <c:pt idx="4644">
                  <c:v>14772</c:v>
                </c:pt>
                <c:pt idx="4645">
                  <c:v>14809</c:v>
                </c:pt>
                <c:pt idx="4646">
                  <c:v>15059</c:v>
                </c:pt>
                <c:pt idx="4647">
                  <c:v>14705</c:v>
                </c:pt>
                <c:pt idx="4648">
                  <c:v>14724</c:v>
                </c:pt>
                <c:pt idx="4649">
                  <c:v>14607</c:v>
                </c:pt>
                <c:pt idx="4650">
                  <c:v>14952</c:v>
                </c:pt>
                <c:pt idx="4651">
                  <c:v>14738</c:v>
                </c:pt>
                <c:pt idx="4652">
                  <c:v>14761</c:v>
                </c:pt>
                <c:pt idx="4653">
                  <c:v>14726</c:v>
                </c:pt>
                <c:pt idx="4654">
                  <c:v>14507</c:v>
                </c:pt>
                <c:pt idx="4655">
                  <c:v>14856</c:v>
                </c:pt>
                <c:pt idx="4656">
                  <c:v>14672</c:v>
                </c:pt>
                <c:pt idx="4657">
                  <c:v>14629</c:v>
                </c:pt>
                <c:pt idx="4658">
                  <c:v>14664</c:v>
                </c:pt>
                <c:pt idx="4659">
                  <c:v>14599</c:v>
                </c:pt>
                <c:pt idx="4660">
                  <c:v>14621</c:v>
                </c:pt>
                <c:pt idx="4661">
                  <c:v>14851</c:v>
                </c:pt>
                <c:pt idx="4662">
                  <c:v>14589</c:v>
                </c:pt>
                <c:pt idx="4663">
                  <c:v>14389</c:v>
                </c:pt>
                <c:pt idx="4664">
                  <c:v>14555</c:v>
                </c:pt>
                <c:pt idx="4665">
                  <c:v>14484</c:v>
                </c:pt>
                <c:pt idx="4666">
                  <c:v>14654</c:v>
                </c:pt>
                <c:pt idx="4667">
                  <c:v>14494</c:v>
                </c:pt>
                <c:pt idx="4668">
                  <c:v>14587</c:v>
                </c:pt>
                <c:pt idx="4669">
                  <c:v>14593</c:v>
                </c:pt>
                <c:pt idx="4670">
                  <c:v>14523</c:v>
                </c:pt>
                <c:pt idx="4671">
                  <c:v>14557</c:v>
                </c:pt>
                <c:pt idx="4672">
                  <c:v>14286</c:v>
                </c:pt>
                <c:pt idx="4673">
                  <c:v>14354</c:v>
                </c:pt>
                <c:pt idx="4674">
                  <c:v>14489</c:v>
                </c:pt>
                <c:pt idx="4675">
                  <c:v>14550</c:v>
                </c:pt>
                <c:pt idx="4676">
                  <c:v>14512</c:v>
                </c:pt>
                <c:pt idx="4677">
                  <c:v>14548</c:v>
                </c:pt>
                <c:pt idx="4678">
                  <c:v>14140</c:v>
                </c:pt>
                <c:pt idx="4679">
                  <c:v>14405</c:v>
                </c:pt>
                <c:pt idx="4680">
                  <c:v>14532</c:v>
                </c:pt>
                <c:pt idx="4681">
                  <c:v>14333</c:v>
                </c:pt>
                <c:pt idx="4682">
                  <c:v>14108</c:v>
                </c:pt>
                <c:pt idx="4683">
                  <c:v>14214</c:v>
                </c:pt>
                <c:pt idx="4684">
                  <c:v>14369</c:v>
                </c:pt>
                <c:pt idx="4685">
                  <c:v>14220</c:v>
                </c:pt>
                <c:pt idx="4686">
                  <c:v>14105</c:v>
                </c:pt>
                <c:pt idx="4687">
                  <c:v>14050</c:v>
                </c:pt>
                <c:pt idx="4688">
                  <c:v>14427</c:v>
                </c:pt>
                <c:pt idx="4689">
                  <c:v>14288</c:v>
                </c:pt>
                <c:pt idx="4690">
                  <c:v>14176</c:v>
                </c:pt>
                <c:pt idx="4691">
                  <c:v>14178</c:v>
                </c:pt>
                <c:pt idx="4692">
                  <c:v>14255</c:v>
                </c:pt>
                <c:pt idx="4693">
                  <c:v>13944</c:v>
                </c:pt>
                <c:pt idx="4694">
                  <c:v>14160</c:v>
                </c:pt>
                <c:pt idx="4695">
                  <c:v>14075</c:v>
                </c:pt>
                <c:pt idx="4696">
                  <c:v>13857</c:v>
                </c:pt>
                <c:pt idx="4697">
                  <c:v>13961</c:v>
                </c:pt>
                <c:pt idx="4698">
                  <c:v>14028</c:v>
                </c:pt>
                <c:pt idx="4699">
                  <c:v>13822</c:v>
                </c:pt>
                <c:pt idx="4700">
                  <c:v>14032</c:v>
                </c:pt>
                <c:pt idx="4701">
                  <c:v>13829</c:v>
                </c:pt>
                <c:pt idx="4702">
                  <c:v>13903</c:v>
                </c:pt>
                <c:pt idx="4703">
                  <c:v>13760</c:v>
                </c:pt>
                <c:pt idx="4704">
                  <c:v>14113</c:v>
                </c:pt>
                <c:pt idx="4705">
                  <c:v>13781</c:v>
                </c:pt>
                <c:pt idx="4706">
                  <c:v>13736</c:v>
                </c:pt>
                <c:pt idx="4707">
                  <c:v>14051</c:v>
                </c:pt>
                <c:pt idx="4708">
                  <c:v>13799</c:v>
                </c:pt>
                <c:pt idx="4709">
                  <c:v>13904</c:v>
                </c:pt>
                <c:pt idx="4710">
                  <c:v>14000</c:v>
                </c:pt>
                <c:pt idx="4711">
                  <c:v>14047</c:v>
                </c:pt>
                <c:pt idx="4712">
                  <c:v>13837</c:v>
                </c:pt>
                <c:pt idx="4713">
                  <c:v>13771</c:v>
                </c:pt>
                <c:pt idx="4714">
                  <c:v>13754</c:v>
                </c:pt>
                <c:pt idx="4715">
                  <c:v>13742</c:v>
                </c:pt>
                <c:pt idx="4716">
                  <c:v>13748</c:v>
                </c:pt>
                <c:pt idx="4717">
                  <c:v>13614</c:v>
                </c:pt>
                <c:pt idx="4718">
                  <c:v>13682</c:v>
                </c:pt>
                <c:pt idx="4719">
                  <c:v>13567</c:v>
                </c:pt>
                <c:pt idx="4720">
                  <c:v>13703</c:v>
                </c:pt>
                <c:pt idx="4721">
                  <c:v>13809</c:v>
                </c:pt>
                <c:pt idx="4722">
                  <c:v>13399</c:v>
                </c:pt>
                <c:pt idx="4723">
                  <c:v>13306</c:v>
                </c:pt>
                <c:pt idx="4724">
                  <c:v>13544</c:v>
                </c:pt>
                <c:pt idx="4725">
                  <c:v>13708</c:v>
                </c:pt>
                <c:pt idx="4726">
                  <c:v>13589</c:v>
                </c:pt>
                <c:pt idx="4727">
                  <c:v>13485</c:v>
                </c:pt>
                <c:pt idx="4728">
                  <c:v>13470</c:v>
                </c:pt>
                <c:pt idx="4729">
                  <c:v>13441</c:v>
                </c:pt>
                <c:pt idx="4730">
                  <c:v>13350</c:v>
                </c:pt>
                <c:pt idx="4731">
                  <c:v>13230</c:v>
                </c:pt>
                <c:pt idx="4732">
                  <c:v>13310</c:v>
                </c:pt>
                <c:pt idx="4733">
                  <c:v>13456</c:v>
                </c:pt>
                <c:pt idx="4734">
                  <c:v>13174</c:v>
                </c:pt>
                <c:pt idx="4735">
                  <c:v>13239</c:v>
                </c:pt>
                <c:pt idx="4736">
                  <c:v>13293</c:v>
                </c:pt>
                <c:pt idx="4737">
                  <c:v>13033</c:v>
                </c:pt>
                <c:pt idx="4738">
                  <c:v>13339</c:v>
                </c:pt>
                <c:pt idx="4739">
                  <c:v>13073</c:v>
                </c:pt>
                <c:pt idx="4740">
                  <c:v>13182</c:v>
                </c:pt>
                <c:pt idx="4741">
                  <c:v>13147</c:v>
                </c:pt>
                <c:pt idx="4742">
                  <c:v>13037</c:v>
                </c:pt>
                <c:pt idx="4743">
                  <c:v>13258</c:v>
                </c:pt>
                <c:pt idx="4744">
                  <c:v>13083</c:v>
                </c:pt>
                <c:pt idx="4745">
                  <c:v>12982</c:v>
                </c:pt>
                <c:pt idx="4746">
                  <c:v>13209</c:v>
                </c:pt>
                <c:pt idx="4747">
                  <c:v>13071</c:v>
                </c:pt>
                <c:pt idx="4748">
                  <c:v>12960</c:v>
                </c:pt>
                <c:pt idx="4749">
                  <c:v>13171</c:v>
                </c:pt>
                <c:pt idx="4750">
                  <c:v>13075</c:v>
                </c:pt>
                <c:pt idx="4751">
                  <c:v>13021</c:v>
                </c:pt>
                <c:pt idx="4752">
                  <c:v>12861</c:v>
                </c:pt>
                <c:pt idx="4753">
                  <c:v>13059</c:v>
                </c:pt>
                <c:pt idx="4754">
                  <c:v>12922</c:v>
                </c:pt>
                <c:pt idx="4755">
                  <c:v>12959</c:v>
                </c:pt>
                <c:pt idx="4756">
                  <c:v>12888</c:v>
                </c:pt>
                <c:pt idx="4757">
                  <c:v>12695</c:v>
                </c:pt>
                <c:pt idx="4758">
                  <c:v>12752</c:v>
                </c:pt>
                <c:pt idx="4759">
                  <c:v>12766</c:v>
                </c:pt>
                <c:pt idx="4760">
                  <c:v>12647</c:v>
                </c:pt>
                <c:pt idx="4761">
                  <c:v>12592</c:v>
                </c:pt>
                <c:pt idx="4762">
                  <c:v>12670</c:v>
                </c:pt>
                <c:pt idx="4763">
                  <c:v>12739</c:v>
                </c:pt>
                <c:pt idx="4764">
                  <c:v>12744</c:v>
                </c:pt>
                <c:pt idx="4765">
                  <c:v>12761</c:v>
                </c:pt>
                <c:pt idx="4766">
                  <c:v>12658</c:v>
                </c:pt>
                <c:pt idx="4767">
                  <c:v>12722</c:v>
                </c:pt>
                <c:pt idx="4768">
                  <c:v>12541</c:v>
                </c:pt>
                <c:pt idx="4769">
                  <c:v>12723</c:v>
                </c:pt>
                <c:pt idx="4770">
                  <c:v>12460</c:v>
                </c:pt>
                <c:pt idx="4771">
                  <c:v>12810</c:v>
                </c:pt>
                <c:pt idx="4772">
                  <c:v>12641</c:v>
                </c:pt>
                <c:pt idx="4773">
                  <c:v>12584</c:v>
                </c:pt>
                <c:pt idx="4774">
                  <c:v>12499</c:v>
                </c:pt>
                <c:pt idx="4775">
                  <c:v>12499</c:v>
                </c:pt>
                <c:pt idx="4776">
                  <c:v>12627</c:v>
                </c:pt>
                <c:pt idx="4777">
                  <c:v>12731</c:v>
                </c:pt>
                <c:pt idx="4778">
                  <c:v>12307</c:v>
                </c:pt>
                <c:pt idx="4779">
                  <c:v>12355</c:v>
                </c:pt>
                <c:pt idx="4780">
                  <c:v>12296</c:v>
                </c:pt>
                <c:pt idx="4781">
                  <c:v>12322</c:v>
                </c:pt>
                <c:pt idx="4782">
                  <c:v>12262</c:v>
                </c:pt>
                <c:pt idx="4783">
                  <c:v>12379</c:v>
                </c:pt>
                <c:pt idx="4784">
                  <c:v>12373</c:v>
                </c:pt>
                <c:pt idx="4785">
                  <c:v>12091</c:v>
                </c:pt>
                <c:pt idx="4786">
                  <c:v>12356</c:v>
                </c:pt>
                <c:pt idx="4787">
                  <c:v>12247</c:v>
                </c:pt>
                <c:pt idx="4788">
                  <c:v>12211</c:v>
                </c:pt>
                <c:pt idx="4789">
                  <c:v>12232</c:v>
                </c:pt>
                <c:pt idx="4790">
                  <c:v>12303</c:v>
                </c:pt>
                <c:pt idx="4791">
                  <c:v>12330</c:v>
                </c:pt>
                <c:pt idx="4792">
                  <c:v>12200</c:v>
                </c:pt>
                <c:pt idx="4793">
                  <c:v>12216</c:v>
                </c:pt>
                <c:pt idx="4794">
                  <c:v>12101</c:v>
                </c:pt>
                <c:pt idx="4795">
                  <c:v>12238</c:v>
                </c:pt>
                <c:pt idx="4796">
                  <c:v>12108</c:v>
                </c:pt>
                <c:pt idx="4797">
                  <c:v>12143</c:v>
                </c:pt>
                <c:pt idx="4798">
                  <c:v>12040</c:v>
                </c:pt>
                <c:pt idx="4799">
                  <c:v>11935</c:v>
                </c:pt>
                <c:pt idx="4800">
                  <c:v>12144</c:v>
                </c:pt>
                <c:pt idx="4801">
                  <c:v>11891</c:v>
                </c:pt>
                <c:pt idx="4802">
                  <c:v>12042</c:v>
                </c:pt>
                <c:pt idx="4803">
                  <c:v>12270</c:v>
                </c:pt>
                <c:pt idx="4804">
                  <c:v>11957</c:v>
                </c:pt>
                <c:pt idx="4805">
                  <c:v>12038</c:v>
                </c:pt>
                <c:pt idx="4806">
                  <c:v>11978</c:v>
                </c:pt>
                <c:pt idx="4807">
                  <c:v>12045</c:v>
                </c:pt>
                <c:pt idx="4808">
                  <c:v>11839</c:v>
                </c:pt>
                <c:pt idx="4809">
                  <c:v>11898</c:v>
                </c:pt>
                <c:pt idx="4810">
                  <c:v>11844</c:v>
                </c:pt>
                <c:pt idx="4811">
                  <c:v>11902</c:v>
                </c:pt>
                <c:pt idx="4812">
                  <c:v>11801</c:v>
                </c:pt>
                <c:pt idx="4813">
                  <c:v>12004</c:v>
                </c:pt>
                <c:pt idx="4814">
                  <c:v>11775</c:v>
                </c:pt>
                <c:pt idx="4815">
                  <c:v>11714</c:v>
                </c:pt>
                <c:pt idx="4816">
                  <c:v>11804</c:v>
                </c:pt>
                <c:pt idx="4817">
                  <c:v>11813</c:v>
                </c:pt>
                <c:pt idx="4818">
                  <c:v>11871</c:v>
                </c:pt>
                <c:pt idx="4819">
                  <c:v>11777</c:v>
                </c:pt>
                <c:pt idx="4820">
                  <c:v>11841</c:v>
                </c:pt>
                <c:pt idx="4821">
                  <c:v>11697</c:v>
                </c:pt>
                <c:pt idx="4822">
                  <c:v>11834</c:v>
                </c:pt>
                <c:pt idx="4823">
                  <c:v>11690</c:v>
                </c:pt>
                <c:pt idx="4824">
                  <c:v>11810</c:v>
                </c:pt>
                <c:pt idx="4825">
                  <c:v>11779</c:v>
                </c:pt>
                <c:pt idx="4826">
                  <c:v>11701</c:v>
                </c:pt>
                <c:pt idx="4827">
                  <c:v>11696</c:v>
                </c:pt>
                <c:pt idx="4828">
                  <c:v>11743</c:v>
                </c:pt>
                <c:pt idx="4829">
                  <c:v>11653</c:v>
                </c:pt>
                <c:pt idx="4830">
                  <c:v>11853</c:v>
                </c:pt>
                <c:pt idx="4831">
                  <c:v>11623</c:v>
                </c:pt>
                <c:pt idx="4832">
                  <c:v>11548</c:v>
                </c:pt>
                <c:pt idx="4833">
                  <c:v>11624</c:v>
                </c:pt>
                <c:pt idx="4834">
                  <c:v>11670</c:v>
                </c:pt>
                <c:pt idx="4835">
                  <c:v>11661</c:v>
                </c:pt>
                <c:pt idx="4836">
                  <c:v>11616</c:v>
                </c:pt>
                <c:pt idx="4837">
                  <c:v>11673</c:v>
                </c:pt>
                <c:pt idx="4838">
                  <c:v>11487</c:v>
                </c:pt>
                <c:pt idx="4839">
                  <c:v>11533</c:v>
                </c:pt>
                <c:pt idx="4840">
                  <c:v>11471</c:v>
                </c:pt>
                <c:pt idx="4841">
                  <c:v>11474</c:v>
                </c:pt>
                <c:pt idx="4842">
                  <c:v>11385</c:v>
                </c:pt>
                <c:pt idx="4843">
                  <c:v>11398</c:v>
                </c:pt>
                <c:pt idx="4844">
                  <c:v>11494</c:v>
                </c:pt>
                <c:pt idx="4845">
                  <c:v>11553</c:v>
                </c:pt>
                <c:pt idx="4846">
                  <c:v>11430</c:v>
                </c:pt>
                <c:pt idx="4847">
                  <c:v>11368</c:v>
                </c:pt>
                <c:pt idx="4848">
                  <c:v>11375</c:v>
                </c:pt>
                <c:pt idx="4849">
                  <c:v>11326</c:v>
                </c:pt>
                <c:pt idx="4850">
                  <c:v>11414</c:v>
                </c:pt>
                <c:pt idx="4851">
                  <c:v>11191</c:v>
                </c:pt>
                <c:pt idx="4852">
                  <c:v>11358</c:v>
                </c:pt>
                <c:pt idx="4853">
                  <c:v>11462</c:v>
                </c:pt>
                <c:pt idx="4854">
                  <c:v>11538</c:v>
                </c:pt>
                <c:pt idx="4855">
                  <c:v>11256</c:v>
                </c:pt>
                <c:pt idx="4856">
                  <c:v>11458</c:v>
                </c:pt>
                <c:pt idx="4857">
                  <c:v>11496</c:v>
                </c:pt>
                <c:pt idx="4858">
                  <c:v>11400</c:v>
                </c:pt>
                <c:pt idx="4859">
                  <c:v>11291</c:v>
                </c:pt>
                <c:pt idx="4860">
                  <c:v>11430</c:v>
                </c:pt>
                <c:pt idx="4861">
                  <c:v>11043</c:v>
                </c:pt>
                <c:pt idx="4862">
                  <c:v>11470</c:v>
                </c:pt>
                <c:pt idx="4863">
                  <c:v>11278</c:v>
                </c:pt>
                <c:pt idx="4864">
                  <c:v>11161</c:v>
                </c:pt>
                <c:pt idx="4865">
                  <c:v>11153</c:v>
                </c:pt>
                <c:pt idx="4866">
                  <c:v>11234</c:v>
                </c:pt>
                <c:pt idx="4867">
                  <c:v>11442</c:v>
                </c:pt>
                <c:pt idx="4868">
                  <c:v>11325</c:v>
                </c:pt>
                <c:pt idx="4869">
                  <c:v>11204</c:v>
                </c:pt>
                <c:pt idx="4870">
                  <c:v>11117</c:v>
                </c:pt>
                <c:pt idx="4871">
                  <c:v>11344</c:v>
                </c:pt>
                <c:pt idx="4872">
                  <c:v>11221</c:v>
                </c:pt>
                <c:pt idx="4873">
                  <c:v>11224</c:v>
                </c:pt>
                <c:pt idx="4874">
                  <c:v>11191</c:v>
                </c:pt>
                <c:pt idx="4875">
                  <c:v>11122</c:v>
                </c:pt>
                <c:pt idx="4876">
                  <c:v>11002</c:v>
                </c:pt>
                <c:pt idx="4877">
                  <c:v>11184</c:v>
                </c:pt>
                <c:pt idx="4878">
                  <c:v>11018</c:v>
                </c:pt>
                <c:pt idx="4879">
                  <c:v>11156</c:v>
                </c:pt>
                <c:pt idx="4880">
                  <c:v>11125</c:v>
                </c:pt>
                <c:pt idx="4881">
                  <c:v>11231</c:v>
                </c:pt>
                <c:pt idx="4882">
                  <c:v>11177</c:v>
                </c:pt>
                <c:pt idx="4883">
                  <c:v>11141</c:v>
                </c:pt>
                <c:pt idx="4884">
                  <c:v>11191</c:v>
                </c:pt>
                <c:pt idx="4885">
                  <c:v>10898</c:v>
                </c:pt>
                <c:pt idx="4886">
                  <c:v>11100</c:v>
                </c:pt>
                <c:pt idx="4887">
                  <c:v>11145</c:v>
                </c:pt>
                <c:pt idx="4888">
                  <c:v>11065</c:v>
                </c:pt>
                <c:pt idx="4889">
                  <c:v>11113</c:v>
                </c:pt>
                <c:pt idx="4890">
                  <c:v>10938</c:v>
                </c:pt>
                <c:pt idx="4891">
                  <c:v>11007</c:v>
                </c:pt>
                <c:pt idx="4892">
                  <c:v>10871</c:v>
                </c:pt>
                <c:pt idx="4893">
                  <c:v>11163</c:v>
                </c:pt>
                <c:pt idx="4894">
                  <c:v>10865</c:v>
                </c:pt>
                <c:pt idx="4895">
                  <c:v>10825</c:v>
                </c:pt>
                <c:pt idx="4896">
                  <c:v>11130</c:v>
                </c:pt>
                <c:pt idx="4897">
                  <c:v>11094</c:v>
                </c:pt>
                <c:pt idx="4898">
                  <c:v>11119</c:v>
                </c:pt>
                <c:pt idx="4899">
                  <c:v>10940</c:v>
                </c:pt>
                <c:pt idx="4900">
                  <c:v>11242</c:v>
                </c:pt>
                <c:pt idx="4901">
                  <c:v>11036</c:v>
                </c:pt>
                <c:pt idx="4902">
                  <c:v>11019</c:v>
                </c:pt>
                <c:pt idx="4903">
                  <c:v>10939</c:v>
                </c:pt>
                <c:pt idx="4904">
                  <c:v>11052</c:v>
                </c:pt>
                <c:pt idx="4905">
                  <c:v>10949</c:v>
                </c:pt>
                <c:pt idx="4906">
                  <c:v>11016</c:v>
                </c:pt>
                <c:pt idx="4907">
                  <c:v>11043</c:v>
                </c:pt>
                <c:pt idx="4908">
                  <c:v>11054</c:v>
                </c:pt>
                <c:pt idx="4909">
                  <c:v>10798</c:v>
                </c:pt>
                <c:pt idx="4910">
                  <c:v>10954</c:v>
                </c:pt>
                <c:pt idx="4911">
                  <c:v>10957</c:v>
                </c:pt>
                <c:pt idx="4912">
                  <c:v>10992</c:v>
                </c:pt>
                <c:pt idx="4913">
                  <c:v>10856</c:v>
                </c:pt>
                <c:pt idx="4914">
                  <c:v>10964</c:v>
                </c:pt>
                <c:pt idx="4915">
                  <c:v>10825</c:v>
                </c:pt>
                <c:pt idx="4916">
                  <c:v>10917</c:v>
                </c:pt>
                <c:pt idx="4917">
                  <c:v>10913</c:v>
                </c:pt>
                <c:pt idx="4918">
                  <c:v>10974</c:v>
                </c:pt>
                <c:pt idx="4919">
                  <c:v>10871</c:v>
                </c:pt>
                <c:pt idx="4920">
                  <c:v>10674</c:v>
                </c:pt>
                <c:pt idx="4921">
                  <c:v>10802</c:v>
                </c:pt>
                <c:pt idx="4922">
                  <c:v>10785</c:v>
                </c:pt>
                <c:pt idx="4923">
                  <c:v>10925</c:v>
                </c:pt>
                <c:pt idx="4924">
                  <c:v>10794</c:v>
                </c:pt>
                <c:pt idx="4925">
                  <c:v>11056</c:v>
                </c:pt>
                <c:pt idx="4926">
                  <c:v>10830</c:v>
                </c:pt>
                <c:pt idx="4927">
                  <c:v>10944</c:v>
                </c:pt>
                <c:pt idx="4928">
                  <c:v>11091</c:v>
                </c:pt>
                <c:pt idx="4929">
                  <c:v>10908</c:v>
                </c:pt>
                <c:pt idx="4930">
                  <c:v>10939</c:v>
                </c:pt>
                <c:pt idx="4931">
                  <c:v>10857</c:v>
                </c:pt>
                <c:pt idx="4932">
                  <c:v>10780</c:v>
                </c:pt>
                <c:pt idx="4933">
                  <c:v>10910</c:v>
                </c:pt>
                <c:pt idx="4934">
                  <c:v>11025</c:v>
                </c:pt>
                <c:pt idx="4935">
                  <c:v>10661</c:v>
                </c:pt>
                <c:pt idx="4936">
                  <c:v>10927</c:v>
                </c:pt>
                <c:pt idx="4937">
                  <c:v>10675</c:v>
                </c:pt>
                <c:pt idx="4938">
                  <c:v>10684</c:v>
                </c:pt>
                <c:pt idx="4939">
                  <c:v>10706</c:v>
                </c:pt>
                <c:pt idx="4940">
                  <c:v>10638</c:v>
                </c:pt>
                <c:pt idx="4941">
                  <c:v>10650</c:v>
                </c:pt>
                <c:pt idx="4942">
                  <c:v>10538</c:v>
                </c:pt>
                <c:pt idx="4943">
                  <c:v>10688</c:v>
                </c:pt>
                <c:pt idx="4944">
                  <c:v>10952</c:v>
                </c:pt>
                <c:pt idx="4945">
                  <c:v>10690</c:v>
                </c:pt>
                <c:pt idx="4946">
                  <c:v>10612</c:v>
                </c:pt>
                <c:pt idx="4947">
                  <c:v>10631</c:v>
                </c:pt>
                <c:pt idx="4948">
                  <c:v>10882</c:v>
                </c:pt>
                <c:pt idx="4949">
                  <c:v>10631</c:v>
                </c:pt>
                <c:pt idx="4950">
                  <c:v>10909</c:v>
                </c:pt>
                <c:pt idx="4951">
                  <c:v>10594</c:v>
                </c:pt>
                <c:pt idx="4952">
                  <c:v>10606</c:v>
                </c:pt>
                <c:pt idx="4953">
                  <c:v>10702</c:v>
                </c:pt>
                <c:pt idx="4954">
                  <c:v>10560</c:v>
                </c:pt>
                <c:pt idx="4955">
                  <c:v>10563</c:v>
                </c:pt>
                <c:pt idx="4956">
                  <c:v>10573</c:v>
                </c:pt>
                <c:pt idx="4957">
                  <c:v>10523</c:v>
                </c:pt>
                <c:pt idx="4958">
                  <c:v>10621</c:v>
                </c:pt>
                <c:pt idx="4959">
                  <c:v>10489</c:v>
                </c:pt>
                <c:pt idx="4960">
                  <c:v>10689</c:v>
                </c:pt>
                <c:pt idx="4961">
                  <c:v>10781</c:v>
                </c:pt>
                <c:pt idx="4962">
                  <c:v>10582</c:v>
                </c:pt>
                <c:pt idx="4963">
                  <c:v>10572</c:v>
                </c:pt>
                <c:pt idx="4964">
                  <c:v>10601</c:v>
                </c:pt>
                <c:pt idx="4965">
                  <c:v>10459</c:v>
                </c:pt>
                <c:pt idx="4966">
                  <c:v>10821</c:v>
                </c:pt>
                <c:pt idx="4967">
                  <c:v>10575</c:v>
                </c:pt>
                <c:pt idx="4968">
                  <c:v>10603</c:v>
                </c:pt>
                <c:pt idx="4969">
                  <c:v>10531</c:v>
                </c:pt>
                <c:pt idx="4970">
                  <c:v>10447</c:v>
                </c:pt>
                <c:pt idx="4971">
                  <c:v>10629</c:v>
                </c:pt>
                <c:pt idx="4972">
                  <c:v>10506</c:v>
                </c:pt>
                <c:pt idx="4973">
                  <c:v>10422</c:v>
                </c:pt>
                <c:pt idx="4974">
                  <c:v>10531</c:v>
                </c:pt>
                <c:pt idx="4975">
                  <c:v>10433</c:v>
                </c:pt>
                <c:pt idx="4976">
                  <c:v>10637</c:v>
                </c:pt>
                <c:pt idx="4977">
                  <c:v>10351</c:v>
                </c:pt>
                <c:pt idx="4978">
                  <c:v>10257</c:v>
                </c:pt>
                <c:pt idx="4979">
                  <c:v>10482</c:v>
                </c:pt>
                <c:pt idx="4980">
                  <c:v>10433</c:v>
                </c:pt>
                <c:pt idx="4981">
                  <c:v>10418</c:v>
                </c:pt>
                <c:pt idx="4982">
                  <c:v>10444</c:v>
                </c:pt>
                <c:pt idx="4983">
                  <c:v>10461</c:v>
                </c:pt>
                <c:pt idx="4984">
                  <c:v>10534</c:v>
                </c:pt>
                <c:pt idx="4985">
                  <c:v>10360</c:v>
                </c:pt>
                <c:pt idx="4986">
                  <c:v>10346</c:v>
                </c:pt>
                <c:pt idx="4987">
                  <c:v>10420</c:v>
                </c:pt>
                <c:pt idx="4988">
                  <c:v>10286</c:v>
                </c:pt>
                <c:pt idx="4989">
                  <c:v>10179</c:v>
                </c:pt>
                <c:pt idx="4990">
                  <c:v>10460</c:v>
                </c:pt>
                <c:pt idx="4991">
                  <c:v>10212</c:v>
                </c:pt>
                <c:pt idx="4992">
                  <c:v>10239</c:v>
                </c:pt>
                <c:pt idx="4993">
                  <c:v>10396</c:v>
                </c:pt>
                <c:pt idx="4994">
                  <c:v>10134</c:v>
                </c:pt>
                <c:pt idx="4995">
                  <c:v>10300</c:v>
                </c:pt>
                <c:pt idx="4996">
                  <c:v>10231</c:v>
                </c:pt>
                <c:pt idx="4997">
                  <c:v>10337</c:v>
                </c:pt>
                <c:pt idx="4998">
                  <c:v>10311</c:v>
                </c:pt>
                <c:pt idx="4999">
                  <c:v>10196</c:v>
                </c:pt>
                <c:pt idx="5000">
                  <c:v>10199</c:v>
                </c:pt>
                <c:pt idx="5001">
                  <c:v>10201</c:v>
                </c:pt>
                <c:pt idx="5002">
                  <c:v>10278</c:v>
                </c:pt>
                <c:pt idx="5003">
                  <c:v>10060</c:v>
                </c:pt>
                <c:pt idx="5004">
                  <c:v>10109</c:v>
                </c:pt>
                <c:pt idx="5005">
                  <c:v>10232</c:v>
                </c:pt>
                <c:pt idx="5006">
                  <c:v>10282</c:v>
                </c:pt>
                <c:pt idx="5007">
                  <c:v>10038</c:v>
                </c:pt>
                <c:pt idx="5008">
                  <c:v>10151</c:v>
                </c:pt>
                <c:pt idx="5009">
                  <c:v>10352</c:v>
                </c:pt>
                <c:pt idx="5010">
                  <c:v>10036</c:v>
                </c:pt>
                <c:pt idx="5011">
                  <c:v>10056</c:v>
                </c:pt>
                <c:pt idx="5012">
                  <c:v>10020</c:v>
                </c:pt>
                <c:pt idx="5013">
                  <c:v>10159</c:v>
                </c:pt>
                <c:pt idx="5014">
                  <c:v>10017</c:v>
                </c:pt>
                <c:pt idx="5015">
                  <c:v>10079</c:v>
                </c:pt>
                <c:pt idx="5016">
                  <c:v>10232</c:v>
                </c:pt>
                <c:pt idx="5017">
                  <c:v>10101</c:v>
                </c:pt>
                <c:pt idx="5018">
                  <c:v>9956</c:v>
                </c:pt>
                <c:pt idx="5019">
                  <c:v>9840</c:v>
                </c:pt>
                <c:pt idx="5020">
                  <c:v>9918</c:v>
                </c:pt>
                <c:pt idx="5021">
                  <c:v>9890</c:v>
                </c:pt>
                <c:pt idx="5022">
                  <c:v>9833</c:v>
                </c:pt>
                <c:pt idx="5023">
                  <c:v>9700</c:v>
                </c:pt>
                <c:pt idx="5024">
                  <c:v>9780</c:v>
                </c:pt>
                <c:pt idx="5025">
                  <c:v>9815</c:v>
                </c:pt>
                <c:pt idx="5026">
                  <c:v>9816</c:v>
                </c:pt>
                <c:pt idx="5027">
                  <c:v>9893</c:v>
                </c:pt>
                <c:pt idx="5028">
                  <c:v>9576</c:v>
                </c:pt>
                <c:pt idx="5029">
                  <c:v>9730</c:v>
                </c:pt>
                <c:pt idx="5030">
                  <c:v>9793</c:v>
                </c:pt>
                <c:pt idx="5031">
                  <c:v>9840</c:v>
                </c:pt>
                <c:pt idx="5032">
                  <c:v>9620</c:v>
                </c:pt>
                <c:pt idx="5033">
                  <c:v>9771</c:v>
                </c:pt>
                <c:pt idx="5034">
                  <c:v>9826</c:v>
                </c:pt>
                <c:pt idx="5035">
                  <c:v>9655</c:v>
                </c:pt>
                <c:pt idx="5036">
                  <c:v>9658</c:v>
                </c:pt>
                <c:pt idx="5037">
                  <c:v>9661</c:v>
                </c:pt>
                <c:pt idx="5038">
                  <c:v>9445</c:v>
                </c:pt>
                <c:pt idx="5039">
                  <c:v>9708</c:v>
                </c:pt>
                <c:pt idx="5040">
                  <c:v>9727</c:v>
                </c:pt>
                <c:pt idx="5041">
                  <c:v>9802</c:v>
                </c:pt>
                <c:pt idx="5042">
                  <c:v>9544</c:v>
                </c:pt>
                <c:pt idx="5043">
                  <c:v>9478</c:v>
                </c:pt>
                <c:pt idx="5044">
                  <c:v>9506</c:v>
                </c:pt>
                <c:pt idx="5045">
                  <c:v>9568</c:v>
                </c:pt>
                <c:pt idx="5046">
                  <c:v>9495</c:v>
                </c:pt>
                <c:pt idx="5047">
                  <c:v>9414</c:v>
                </c:pt>
                <c:pt idx="5048">
                  <c:v>9538</c:v>
                </c:pt>
                <c:pt idx="5049">
                  <c:v>9279</c:v>
                </c:pt>
                <c:pt idx="5050">
                  <c:v>9394</c:v>
                </c:pt>
                <c:pt idx="5051">
                  <c:v>9167</c:v>
                </c:pt>
                <c:pt idx="5052">
                  <c:v>9470</c:v>
                </c:pt>
                <c:pt idx="5053">
                  <c:v>9360</c:v>
                </c:pt>
                <c:pt idx="5054">
                  <c:v>9241</c:v>
                </c:pt>
                <c:pt idx="5055">
                  <c:v>9191</c:v>
                </c:pt>
                <c:pt idx="5056">
                  <c:v>9130</c:v>
                </c:pt>
                <c:pt idx="5057">
                  <c:v>9361</c:v>
                </c:pt>
                <c:pt idx="5058">
                  <c:v>9182</c:v>
                </c:pt>
                <c:pt idx="5059">
                  <c:v>9410</c:v>
                </c:pt>
                <c:pt idx="5060">
                  <c:v>9240</c:v>
                </c:pt>
                <c:pt idx="5061">
                  <c:v>9229</c:v>
                </c:pt>
                <c:pt idx="5062">
                  <c:v>9151</c:v>
                </c:pt>
                <c:pt idx="5063">
                  <c:v>9310</c:v>
                </c:pt>
                <c:pt idx="5064">
                  <c:v>9087</c:v>
                </c:pt>
                <c:pt idx="5065">
                  <c:v>9117</c:v>
                </c:pt>
                <c:pt idx="5066">
                  <c:v>8982</c:v>
                </c:pt>
                <c:pt idx="5067">
                  <c:v>9241</c:v>
                </c:pt>
                <c:pt idx="5068">
                  <c:v>8954</c:v>
                </c:pt>
                <c:pt idx="5069">
                  <c:v>9059</c:v>
                </c:pt>
                <c:pt idx="5070">
                  <c:v>8996</c:v>
                </c:pt>
                <c:pt idx="5071">
                  <c:v>9127</c:v>
                </c:pt>
                <c:pt idx="5072">
                  <c:v>9066</c:v>
                </c:pt>
                <c:pt idx="5073">
                  <c:v>9086</c:v>
                </c:pt>
                <c:pt idx="5074">
                  <c:v>9087</c:v>
                </c:pt>
                <c:pt idx="5075">
                  <c:v>8966</c:v>
                </c:pt>
                <c:pt idx="5076">
                  <c:v>8955</c:v>
                </c:pt>
                <c:pt idx="5077">
                  <c:v>9018</c:v>
                </c:pt>
                <c:pt idx="5078">
                  <c:v>8913</c:v>
                </c:pt>
                <c:pt idx="5079">
                  <c:v>8781</c:v>
                </c:pt>
                <c:pt idx="5080">
                  <c:v>8744</c:v>
                </c:pt>
                <c:pt idx="5081">
                  <c:v>8943</c:v>
                </c:pt>
                <c:pt idx="5082">
                  <c:v>8804</c:v>
                </c:pt>
                <c:pt idx="5083">
                  <c:v>8845</c:v>
                </c:pt>
                <c:pt idx="5084">
                  <c:v>8841</c:v>
                </c:pt>
                <c:pt idx="5085">
                  <c:v>8767</c:v>
                </c:pt>
                <c:pt idx="5086">
                  <c:v>8722</c:v>
                </c:pt>
                <c:pt idx="5087">
                  <c:v>8552</c:v>
                </c:pt>
                <c:pt idx="5088">
                  <c:v>8692</c:v>
                </c:pt>
                <c:pt idx="5089">
                  <c:v>8497</c:v>
                </c:pt>
                <c:pt idx="5090">
                  <c:v>8690</c:v>
                </c:pt>
                <c:pt idx="5091">
                  <c:v>8681</c:v>
                </c:pt>
                <c:pt idx="5092">
                  <c:v>8554</c:v>
                </c:pt>
                <c:pt idx="5093">
                  <c:v>8650</c:v>
                </c:pt>
                <c:pt idx="5094">
                  <c:v>8522</c:v>
                </c:pt>
                <c:pt idx="5095">
                  <c:v>8656</c:v>
                </c:pt>
                <c:pt idx="5096">
                  <c:v>8603</c:v>
                </c:pt>
                <c:pt idx="5097">
                  <c:v>8540</c:v>
                </c:pt>
                <c:pt idx="5098">
                  <c:v>8461</c:v>
                </c:pt>
                <c:pt idx="5099">
                  <c:v>8541</c:v>
                </c:pt>
                <c:pt idx="5100">
                  <c:v>8332</c:v>
                </c:pt>
                <c:pt idx="5101">
                  <c:v>8540</c:v>
                </c:pt>
                <c:pt idx="5102">
                  <c:v>8498</c:v>
                </c:pt>
                <c:pt idx="5103">
                  <c:v>8363</c:v>
                </c:pt>
                <c:pt idx="5104">
                  <c:v>8461</c:v>
                </c:pt>
                <c:pt idx="5105">
                  <c:v>8383</c:v>
                </c:pt>
                <c:pt idx="5106">
                  <c:v>8475</c:v>
                </c:pt>
                <c:pt idx="5107">
                  <c:v>8285</c:v>
                </c:pt>
                <c:pt idx="5108">
                  <c:v>8387</c:v>
                </c:pt>
                <c:pt idx="5109">
                  <c:v>8427</c:v>
                </c:pt>
                <c:pt idx="5110">
                  <c:v>8335</c:v>
                </c:pt>
                <c:pt idx="5111">
                  <c:v>8384</c:v>
                </c:pt>
                <c:pt idx="5112">
                  <c:v>8340</c:v>
                </c:pt>
                <c:pt idx="5113">
                  <c:v>8359</c:v>
                </c:pt>
                <c:pt idx="5114">
                  <c:v>8355</c:v>
                </c:pt>
                <c:pt idx="5115">
                  <c:v>8199</c:v>
                </c:pt>
                <c:pt idx="5116">
                  <c:v>8334</c:v>
                </c:pt>
                <c:pt idx="5117">
                  <c:v>8331</c:v>
                </c:pt>
                <c:pt idx="5118">
                  <c:v>8096</c:v>
                </c:pt>
                <c:pt idx="5119">
                  <c:v>8374</c:v>
                </c:pt>
                <c:pt idx="5120">
                  <c:v>8268</c:v>
                </c:pt>
                <c:pt idx="5121">
                  <c:v>8252</c:v>
                </c:pt>
                <c:pt idx="5122">
                  <c:v>8017</c:v>
                </c:pt>
                <c:pt idx="5123">
                  <c:v>8072</c:v>
                </c:pt>
                <c:pt idx="5124">
                  <c:v>8071</c:v>
                </c:pt>
                <c:pt idx="5125">
                  <c:v>8022</c:v>
                </c:pt>
                <c:pt idx="5126">
                  <c:v>8044</c:v>
                </c:pt>
                <c:pt idx="5127">
                  <c:v>8184</c:v>
                </c:pt>
                <c:pt idx="5128">
                  <c:v>8032</c:v>
                </c:pt>
                <c:pt idx="5129">
                  <c:v>8045</c:v>
                </c:pt>
                <c:pt idx="5130">
                  <c:v>7957</c:v>
                </c:pt>
                <c:pt idx="5131">
                  <c:v>7981</c:v>
                </c:pt>
                <c:pt idx="5132">
                  <c:v>7914</c:v>
                </c:pt>
                <c:pt idx="5133">
                  <c:v>8058</c:v>
                </c:pt>
                <c:pt idx="5134">
                  <c:v>7877</c:v>
                </c:pt>
                <c:pt idx="5135">
                  <c:v>7894</c:v>
                </c:pt>
                <c:pt idx="5136">
                  <c:v>8092</c:v>
                </c:pt>
                <c:pt idx="5137">
                  <c:v>7984</c:v>
                </c:pt>
                <c:pt idx="5138">
                  <c:v>7947</c:v>
                </c:pt>
                <c:pt idx="5139">
                  <c:v>8066</c:v>
                </c:pt>
                <c:pt idx="5140">
                  <c:v>7897</c:v>
                </c:pt>
                <c:pt idx="5141">
                  <c:v>7873</c:v>
                </c:pt>
                <c:pt idx="5142">
                  <c:v>7832</c:v>
                </c:pt>
                <c:pt idx="5143">
                  <c:v>7951</c:v>
                </c:pt>
                <c:pt idx="5144">
                  <c:v>7873</c:v>
                </c:pt>
                <c:pt idx="5145">
                  <c:v>7910</c:v>
                </c:pt>
                <c:pt idx="5146">
                  <c:v>7678</c:v>
                </c:pt>
                <c:pt idx="5147">
                  <c:v>7866</c:v>
                </c:pt>
                <c:pt idx="5148">
                  <c:v>7553</c:v>
                </c:pt>
                <c:pt idx="5149">
                  <c:v>7720</c:v>
                </c:pt>
                <c:pt idx="5150">
                  <c:v>7722</c:v>
                </c:pt>
                <c:pt idx="5151">
                  <c:v>7656</c:v>
                </c:pt>
                <c:pt idx="5152">
                  <c:v>7800</c:v>
                </c:pt>
                <c:pt idx="5153">
                  <c:v>7482</c:v>
                </c:pt>
                <c:pt idx="5154">
                  <c:v>7516</c:v>
                </c:pt>
                <c:pt idx="5155">
                  <c:v>7739</c:v>
                </c:pt>
                <c:pt idx="5156">
                  <c:v>7677</c:v>
                </c:pt>
                <c:pt idx="5157">
                  <c:v>7712</c:v>
                </c:pt>
                <c:pt idx="5158">
                  <c:v>7598</c:v>
                </c:pt>
                <c:pt idx="5159">
                  <c:v>7667</c:v>
                </c:pt>
                <c:pt idx="5160">
                  <c:v>7731</c:v>
                </c:pt>
                <c:pt idx="5161">
                  <c:v>7528</c:v>
                </c:pt>
                <c:pt idx="5162">
                  <c:v>7413</c:v>
                </c:pt>
                <c:pt idx="5163">
                  <c:v>7620</c:v>
                </c:pt>
                <c:pt idx="5164">
                  <c:v>7326</c:v>
                </c:pt>
                <c:pt idx="5165">
                  <c:v>7535</c:v>
                </c:pt>
                <c:pt idx="5166">
                  <c:v>7519</c:v>
                </c:pt>
                <c:pt idx="5167">
                  <c:v>7457</c:v>
                </c:pt>
                <c:pt idx="5168">
                  <c:v>7525</c:v>
                </c:pt>
                <c:pt idx="5169">
                  <c:v>7425</c:v>
                </c:pt>
                <c:pt idx="5170">
                  <c:v>7481</c:v>
                </c:pt>
                <c:pt idx="5171">
                  <c:v>7454</c:v>
                </c:pt>
                <c:pt idx="5172">
                  <c:v>7353</c:v>
                </c:pt>
                <c:pt idx="5173">
                  <c:v>7450</c:v>
                </c:pt>
                <c:pt idx="5174">
                  <c:v>7480</c:v>
                </c:pt>
                <c:pt idx="5175">
                  <c:v>7141</c:v>
                </c:pt>
                <c:pt idx="5176">
                  <c:v>7335</c:v>
                </c:pt>
                <c:pt idx="5177">
                  <c:v>7452</c:v>
                </c:pt>
                <c:pt idx="5178">
                  <c:v>7439</c:v>
                </c:pt>
                <c:pt idx="5179">
                  <c:v>7226</c:v>
                </c:pt>
                <c:pt idx="5180">
                  <c:v>7277</c:v>
                </c:pt>
                <c:pt idx="5181">
                  <c:v>7108</c:v>
                </c:pt>
                <c:pt idx="5182">
                  <c:v>7445</c:v>
                </c:pt>
                <c:pt idx="5183">
                  <c:v>7331</c:v>
                </c:pt>
                <c:pt idx="5184">
                  <c:v>7270</c:v>
                </c:pt>
                <c:pt idx="5185">
                  <c:v>7170</c:v>
                </c:pt>
                <c:pt idx="5186">
                  <c:v>7244</c:v>
                </c:pt>
                <c:pt idx="5187">
                  <c:v>7117</c:v>
                </c:pt>
                <c:pt idx="5188">
                  <c:v>7189</c:v>
                </c:pt>
                <c:pt idx="5189">
                  <c:v>7280</c:v>
                </c:pt>
                <c:pt idx="5190">
                  <c:v>7060</c:v>
                </c:pt>
                <c:pt idx="5191">
                  <c:v>6964</c:v>
                </c:pt>
                <c:pt idx="5192">
                  <c:v>7102</c:v>
                </c:pt>
                <c:pt idx="5193">
                  <c:v>7006</c:v>
                </c:pt>
                <c:pt idx="5194">
                  <c:v>7083</c:v>
                </c:pt>
                <c:pt idx="5195">
                  <c:v>6959</c:v>
                </c:pt>
                <c:pt idx="5196">
                  <c:v>7072</c:v>
                </c:pt>
                <c:pt idx="5197">
                  <c:v>6996</c:v>
                </c:pt>
                <c:pt idx="5198">
                  <c:v>7113</c:v>
                </c:pt>
                <c:pt idx="5199">
                  <c:v>6956</c:v>
                </c:pt>
                <c:pt idx="5200">
                  <c:v>6965</c:v>
                </c:pt>
                <c:pt idx="5201">
                  <c:v>6951</c:v>
                </c:pt>
                <c:pt idx="5202">
                  <c:v>7008</c:v>
                </c:pt>
                <c:pt idx="5203">
                  <c:v>6846</c:v>
                </c:pt>
                <c:pt idx="5204">
                  <c:v>7038</c:v>
                </c:pt>
                <c:pt idx="5205">
                  <c:v>6968</c:v>
                </c:pt>
                <c:pt idx="5206">
                  <c:v>6861</c:v>
                </c:pt>
                <c:pt idx="5207">
                  <c:v>6936</c:v>
                </c:pt>
                <c:pt idx="5208">
                  <c:v>6876</c:v>
                </c:pt>
                <c:pt idx="5209">
                  <c:v>6872</c:v>
                </c:pt>
                <c:pt idx="5210">
                  <c:v>6834</c:v>
                </c:pt>
                <c:pt idx="5211">
                  <c:v>6919</c:v>
                </c:pt>
                <c:pt idx="5212">
                  <c:v>6834</c:v>
                </c:pt>
                <c:pt idx="5213">
                  <c:v>6915</c:v>
                </c:pt>
                <c:pt idx="5214">
                  <c:v>6800</c:v>
                </c:pt>
                <c:pt idx="5215">
                  <c:v>6817</c:v>
                </c:pt>
                <c:pt idx="5216">
                  <c:v>6786</c:v>
                </c:pt>
                <c:pt idx="5217">
                  <c:v>6694</c:v>
                </c:pt>
                <c:pt idx="5218">
                  <c:v>6868</c:v>
                </c:pt>
                <c:pt idx="5219">
                  <c:v>6950</c:v>
                </c:pt>
                <c:pt idx="5220">
                  <c:v>6842</c:v>
                </c:pt>
                <c:pt idx="5221">
                  <c:v>6658</c:v>
                </c:pt>
                <c:pt idx="5222">
                  <c:v>6826</c:v>
                </c:pt>
                <c:pt idx="5223">
                  <c:v>6785</c:v>
                </c:pt>
                <c:pt idx="5224">
                  <c:v>6680</c:v>
                </c:pt>
                <c:pt idx="5225">
                  <c:v>6719</c:v>
                </c:pt>
                <c:pt idx="5226">
                  <c:v>6547</c:v>
                </c:pt>
                <c:pt idx="5227">
                  <c:v>6638</c:v>
                </c:pt>
                <c:pt idx="5228">
                  <c:v>6602</c:v>
                </c:pt>
                <c:pt idx="5229">
                  <c:v>6704</c:v>
                </c:pt>
                <c:pt idx="5230">
                  <c:v>6650</c:v>
                </c:pt>
                <c:pt idx="5231">
                  <c:v>6607</c:v>
                </c:pt>
                <c:pt idx="5232">
                  <c:v>6604</c:v>
                </c:pt>
                <c:pt idx="5233">
                  <c:v>6618</c:v>
                </c:pt>
                <c:pt idx="5234">
                  <c:v>6399</c:v>
                </c:pt>
                <c:pt idx="5235">
                  <c:v>6631</c:v>
                </c:pt>
                <c:pt idx="5236">
                  <c:v>6672</c:v>
                </c:pt>
                <c:pt idx="5237">
                  <c:v>6585</c:v>
                </c:pt>
                <c:pt idx="5238">
                  <c:v>6603</c:v>
                </c:pt>
                <c:pt idx="5239">
                  <c:v>6324</c:v>
                </c:pt>
                <c:pt idx="5240">
                  <c:v>6559</c:v>
                </c:pt>
                <c:pt idx="5241">
                  <c:v>6512</c:v>
                </c:pt>
                <c:pt idx="5242">
                  <c:v>6584</c:v>
                </c:pt>
                <c:pt idx="5243">
                  <c:v>6451</c:v>
                </c:pt>
                <c:pt idx="5244">
                  <c:v>6452</c:v>
                </c:pt>
                <c:pt idx="5245">
                  <c:v>6401</c:v>
                </c:pt>
                <c:pt idx="5246">
                  <c:v>6502</c:v>
                </c:pt>
                <c:pt idx="5247">
                  <c:v>6434</c:v>
                </c:pt>
                <c:pt idx="5248">
                  <c:v>6473</c:v>
                </c:pt>
                <c:pt idx="5249">
                  <c:v>6444</c:v>
                </c:pt>
                <c:pt idx="5250">
                  <c:v>6491</c:v>
                </c:pt>
                <c:pt idx="5251">
                  <c:v>6374</c:v>
                </c:pt>
                <c:pt idx="5252">
                  <c:v>6471</c:v>
                </c:pt>
                <c:pt idx="5253">
                  <c:v>6390</c:v>
                </c:pt>
                <c:pt idx="5254">
                  <c:v>6336</c:v>
                </c:pt>
                <c:pt idx="5255">
                  <c:v>6264</c:v>
                </c:pt>
                <c:pt idx="5256">
                  <c:v>6345</c:v>
                </c:pt>
                <c:pt idx="5257">
                  <c:v>6319</c:v>
                </c:pt>
                <c:pt idx="5258">
                  <c:v>6330</c:v>
                </c:pt>
                <c:pt idx="5259">
                  <c:v>6331</c:v>
                </c:pt>
                <c:pt idx="5260">
                  <c:v>6354</c:v>
                </c:pt>
                <c:pt idx="5261">
                  <c:v>6364</c:v>
                </c:pt>
                <c:pt idx="5262">
                  <c:v>6252</c:v>
                </c:pt>
                <c:pt idx="5263">
                  <c:v>6467</c:v>
                </c:pt>
                <c:pt idx="5264">
                  <c:v>6291</c:v>
                </c:pt>
                <c:pt idx="5265">
                  <c:v>6337</c:v>
                </c:pt>
                <c:pt idx="5266">
                  <c:v>6470</c:v>
                </c:pt>
                <c:pt idx="5267">
                  <c:v>6258</c:v>
                </c:pt>
                <c:pt idx="5268">
                  <c:v>6331</c:v>
                </c:pt>
                <c:pt idx="5269">
                  <c:v>6264</c:v>
                </c:pt>
                <c:pt idx="5270">
                  <c:v>6382</c:v>
                </c:pt>
                <c:pt idx="5271">
                  <c:v>6210</c:v>
                </c:pt>
                <c:pt idx="5272">
                  <c:v>6253</c:v>
                </c:pt>
                <c:pt idx="5273">
                  <c:v>6256</c:v>
                </c:pt>
                <c:pt idx="5274">
                  <c:v>6207</c:v>
                </c:pt>
                <c:pt idx="5275">
                  <c:v>6239</c:v>
                </c:pt>
                <c:pt idx="5276">
                  <c:v>6164</c:v>
                </c:pt>
                <c:pt idx="5277">
                  <c:v>6129</c:v>
                </c:pt>
                <c:pt idx="5278">
                  <c:v>6187</c:v>
                </c:pt>
                <c:pt idx="5279">
                  <c:v>6230</c:v>
                </c:pt>
                <c:pt idx="5280">
                  <c:v>6303</c:v>
                </c:pt>
                <c:pt idx="5281">
                  <c:v>6221</c:v>
                </c:pt>
                <c:pt idx="5282">
                  <c:v>6147</c:v>
                </c:pt>
                <c:pt idx="5283">
                  <c:v>6188</c:v>
                </c:pt>
                <c:pt idx="5284">
                  <c:v>6093</c:v>
                </c:pt>
                <c:pt idx="5285">
                  <c:v>6098</c:v>
                </c:pt>
                <c:pt idx="5286">
                  <c:v>6191</c:v>
                </c:pt>
                <c:pt idx="5287">
                  <c:v>6279</c:v>
                </c:pt>
                <c:pt idx="5288">
                  <c:v>6147</c:v>
                </c:pt>
                <c:pt idx="5289">
                  <c:v>6114</c:v>
                </c:pt>
                <c:pt idx="5290">
                  <c:v>6035</c:v>
                </c:pt>
                <c:pt idx="5291">
                  <c:v>5996</c:v>
                </c:pt>
                <c:pt idx="5292">
                  <c:v>5996</c:v>
                </c:pt>
                <c:pt idx="5293">
                  <c:v>6179</c:v>
                </c:pt>
                <c:pt idx="5294">
                  <c:v>6010</c:v>
                </c:pt>
                <c:pt idx="5295">
                  <c:v>6210</c:v>
                </c:pt>
                <c:pt idx="5296">
                  <c:v>6063</c:v>
                </c:pt>
                <c:pt idx="5297">
                  <c:v>5932</c:v>
                </c:pt>
                <c:pt idx="5298">
                  <c:v>6125</c:v>
                </c:pt>
                <c:pt idx="5299">
                  <c:v>6030</c:v>
                </c:pt>
                <c:pt idx="5300">
                  <c:v>6146</c:v>
                </c:pt>
                <c:pt idx="5301">
                  <c:v>6143</c:v>
                </c:pt>
                <c:pt idx="5302">
                  <c:v>6215</c:v>
                </c:pt>
                <c:pt idx="5303">
                  <c:v>6063</c:v>
                </c:pt>
                <c:pt idx="5304">
                  <c:v>6141</c:v>
                </c:pt>
                <c:pt idx="5305">
                  <c:v>6005</c:v>
                </c:pt>
                <c:pt idx="5306">
                  <c:v>6026</c:v>
                </c:pt>
                <c:pt idx="5307">
                  <c:v>5989</c:v>
                </c:pt>
                <c:pt idx="5308">
                  <c:v>5980</c:v>
                </c:pt>
                <c:pt idx="5309">
                  <c:v>6116</c:v>
                </c:pt>
                <c:pt idx="5310">
                  <c:v>6046</c:v>
                </c:pt>
                <c:pt idx="5311">
                  <c:v>5954</c:v>
                </c:pt>
                <c:pt idx="5312">
                  <c:v>5986</c:v>
                </c:pt>
                <c:pt idx="5313">
                  <c:v>5879</c:v>
                </c:pt>
                <c:pt idx="5314">
                  <c:v>6143</c:v>
                </c:pt>
                <c:pt idx="5315">
                  <c:v>6097</c:v>
                </c:pt>
                <c:pt idx="5316">
                  <c:v>5994</c:v>
                </c:pt>
                <c:pt idx="5317">
                  <c:v>6000</c:v>
                </c:pt>
                <c:pt idx="5318">
                  <c:v>6251</c:v>
                </c:pt>
                <c:pt idx="5319">
                  <c:v>5962</c:v>
                </c:pt>
                <c:pt idx="5320">
                  <c:v>6038</c:v>
                </c:pt>
                <c:pt idx="5321">
                  <c:v>5953</c:v>
                </c:pt>
                <c:pt idx="5322">
                  <c:v>5923</c:v>
                </c:pt>
                <c:pt idx="5323">
                  <c:v>5903</c:v>
                </c:pt>
                <c:pt idx="5324">
                  <c:v>6045</c:v>
                </c:pt>
                <c:pt idx="5325">
                  <c:v>5871</c:v>
                </c:pt>
                <c:pt idx="5326">
                  <c:v>6016</c:v>
                </c:pt>
                <c:pt idx="5327">
                  <c:v>5998</c:v>
                </c:pt>
                <c:pt idx="5328">
                  <c:v>5971</c:v>
                </c:pt>
                <c:pt idx="5329">
                  <c:v>6049</c:v>
                </c:pt>
                <c:pt idx="5330">
                  <c:v>6120</c:v>
                </c:pt>
                <c:pt idx="5331">
                  <c:v>5817</c:v>
                </c:pt>
                <c:pt idx="5332">
                  <c:v>5947</c:v>
                </c:pt>
                <c:pt idx="5333">
                  <c:v>6000</c:v>
                </c:pt>
                <c:pt idx="5334">
                  <c:v>6028</c:v>
                </c:pt>
                <c:pt idx="5335">
                  <c:v>5860</c:v>
                </c:pt>
                <c:pt idx="5336">
                  <c:v>5909</c:v>
                </c:pt>
                <c:pt idx="5337">
                  <c:v>5815</c:v>
                </c:pt>
                <c:pt idx="5338">
                  <c:v>5873</c:v>
                </c:pt>
                <c:pt idx="5339">
                  <c:v>5980</c:v>
                </c:pt>
                <c:pt idx="5340">
                  <c:v>5886</c:v>
                </c:pt>
                <c:pt idx="5341">
                  <c:v>5865</c:v>
                </c:pt>
                <c:pt idx="5342">
                  <c:v>5849</c:v>
                </c:pt>
                <c:pt idx="5343">
                  <c:v>5844</c:v>
                </c:pt>
                <c:pt idx="5344">
                  <c:v>5942</c:v>
                </c:pt>
                <c:pt idx="5345">
                  <c:v>5781</c:v>
                </c:pt>
                <c:pt idx="5346">
                  <c:v>5897</c:v>
                </c:pt>
                <c:pt idx="5347">
                  <c:v>5828</c:v>
                </c:pt>
                <c:pt idx="5348">
                  <c:v>5809</c:v>
                </c:pt>
                <c:pt idx="5349">
                  <c:v>5874</c:v>
                </c:pt>
                <c:pt idx="5350">
                  <c:v>5823</c:v>
                </c:pt>
                <c:pt idx="5351">
                  <c:v>5922</c:v>
                </c:pt>
                <c:pt idx="5352">
                  <c:v>5800</c:v>
                </c:pt>
                <c:pt idx="5353">
                  <c:v>5810</c:v>
                </c:pt>
                <c:pt idx="5354">
                  <c:v>5866</c:v>
                </c:pt>
                <c:pt idx="5355">
                  <c:v>5760</c:v>
                </c:pt>
                <c:pt idx="5356">
                  <c:v>5740</c:v>
                </c:pt>
                <c:pt idx="5357">
                  <c:v>5829</c:v>
                </c:pt>
                <c:pt idx="5358">
                  <c:v>5875</c:v>
                </c:pt>
                <c:pt idx="5359">
                  <c:v>5918</c:v>
                </c:pt>
                <c:pt idx="5360">
                  <c:v>5814</c:v>
                </c:pt>
                <c:pt idx="5361">
                  <c:v>5891</c:v>
                </c:pt>
                <c:pt idx="5362">
                  <c:v>5885</c:v>
                </c:pt>
                <c:pt idx="5363">
                  <c:v>5780</c:v>
                </c:pt>
                <c:pt idx="5364">
                  <c:v>5874</c:v>
                </c:pt>
                <c:pt idx="5365">
                  <c:v>5844</c:v>
                </c:pt>
                <c:pt idx="5366">
                  <c:v>5967</c:v>
                </c:pt>
                <c:pt idx="5367">
                  <c:v>6019</c:v>
                </c:pt>
                <c:pt idx="5368">
                  <c:v>5656</c:v>
                </c:pt>
                <c:pt idx="5369">
                  <c:v>5819</c:v>
                </c:pt>
                <c:pt idx="5370">
                  <c:v>5747</c:v>
                </c:pt>
                <c:pt idx="5371">
                  <c:v>5761</c:v>
                </c:pt>
                <c:pt idx="5372">
                  <c:v>5860</c:v>
                </c:pt>
                <c:pt idx="5373">
                  <c:v>5878</c:v>
                </c:pt>
                <c:pt idx="5374">
                  <c:v>5774</c:v>
                </c:pt>
                <c:pt idx="5375">
                  <c:v>5676</c:v>
                </c:pt>
                <c:pt idx="5376">
                  <c:v>5825</c:v>
                </c:pt>
                <c:pt idx="5377">
                  <c:v>5693</c:v>
                </c:pt>
                <c:pt idx="5378">
                  <c:v>5914</c:v>
                </c:pt>
                <c:pt idx="5379">
                  <c:v>5659</c:v>
                </c:pt>
                <c:pt idx="5380">
                  <c:v>5793</c:v>
                </c:pt>
                <c:pt idx="5381">
                  <c:v>5755</c:v>
                </c:pt>
                <c:pt idx="5382">
                  <c:v>5845</c:v>
                </c:pt>
                <c:pt idx="5383">
                  <c:v>5665</c:v>
                </c:pt>
                <c:pt idx="5384">
                  <c:v>5582</c:v>
                </c:pt>
                <c:pt idx="5385">
                  <c:v>5440</c:v>
                </c:pt>
                <c:pt idx="5386">
                  <c:v>5674</c:v>
                </c:pt>
                <c:pt idx="5387">
                  <c:v>5634</c:v>
                </c:pt>
                <c:pt idx="5388">
                  <c:v>5713</c:v>
                </c:pt>
                <c:pt idx="5389">
                  <c:v>5702</c:v>
                </c:pt>
                <c:pt idx="5390">
                  <c:v>5672</c:v>
                </c:pt>
                <c:pt idx="5391">
                  <c:v>5670</c:v>
                </c:pt>
                <c:pt idx="5392">
                  <c:v>5611</c:v>
                </c:pt>
                <c:pt idx="5393">
                  <c:v>5654</c:v>
                </c:pt>
                <c:pt idx="5394">
                  <c:v>5553</c:v>
                </c:pt>
                <c:pt idx="5395">
                  <c:v>5682</c:v>
                </c:pt>
                <c:pt idx="5396">
                  <c:v>5419</c:v>
                </c:pt>
                <c:pt idx="5397">
                  <c:v>5706</c:v>
                </c:pt>
                <c:pt idx="5398">
                  <c:v>5641</c:v>
                </c:pt>
                <c:pt idx="5399">
                  <c:v>5478</c:v>
                </c:pt>
                <c:pt idx="5400">
                  <c:v>5542</c:v>
                </c:pt>
                <c:pt idx="5401">
                  <c:v>5633</c:v>
                </c:pt>
                <c:pt idx="5402">
                  <c:v>5629</c:v>
                </c:pt>
                <c:pt idx="5403">
                  <c:v>5642</c:v>
                </c:pt>
                <c:pt idx="5404">
                  <c:v>5446</c:v>
                </c:pt>
                <c:pt idx="5405">
                  <c:v>5531</c:v>
                </c:pt>
                <c:pt idx="5406">
                  <c:v>5413</c:v>
                </c:pt>
                <c:pt idx="5407">
                  <c:v>5528</c:v>
                </c:pt>
                <c:pt idx="5408">
                  <c:v>5489</c:v>
                </c:pt>
                <c:pt idx="5409">
                  <c:v>5426</c:v>
                </c:pt>
                <c:pt idx="5410">
                  <c:v>5493</c:v>
                </c:pt>
                <c:pt idx="5411">
                  <c:v>5587</c:v>
                </c:pt>
                <c:pt idx="5412">
                  <c:v>5515</c:v>
                </c:pt>
                <c:pt idx="5413">
                  <c:v>5433</c:v>
                </c:pt>
                <c:pt idx="5414">
                  <c:v>5433</c:v>
                </c:pt>
                <c:pt idx="5415">
                  <c:v>5567</c:v>
                </c:pt>
                <c:pt idx="5416">
                  <c:v>5298</c:v>
                </c:pt>
                <c:pt idx="5417">
                  <c:v>5398</c:v>
                </c:pt>
                <c:pt idx="5418">
                  <c:v>5271</c:v>
                </c:pt>
                <c:pt idx="5419">
                  <c:v>5384</c:v>
                </c:pt>
                <c:pt idx="5420">
                  <c:v>5354</c:v>
                </c:pt>
                <c:pt idx="5421">
                  <c:v>5377</c:v>
                </c:pt>
                <c:pt idx="5422">
                  <c:v>5295</c:v>
                </c:pt>
                <c:pt idx="5423">
                  <c:v>5197</c:v>
                </c:pt>
                <c:pt idx="5424">
                  <c:v>5165</c:v>
                </c:pt>
                <c:pt idx="5425">
                  <c:v>5436</c:v>
                </c:pt>
                <c:pt idx="5426">
                  <c:v>5231</c:v>
                </c:pt>
                <c:pt idx="5427">
                  <c:v>5246</c:v>
                </c:pt>
                <c:pt idx="5428">
                  <c:v>5262</c:v>
                </c:pt>
                <c:pt idx="5429">
                  <c:v>5244</c:v>
                </c:pt>
                <c:pt idx="5430">
                  <c:v>5213</c:v>
                </c:pt>
                <c:pt idx="5431">
                  <c:v>5128</c:v>
                </c:pt>
                <c:pt idx="5432">
                  <c:v>5346</c:v>
                </c:pt>
                <c:pt idx="5433">
                  <c:v>5241</c:v>
                </c:pt>
                <c:pt idx="5434">
                  <c:v>5045</c:v>
                </c:pt>
                <c:pt idx="5435">
                  <c:v>5090</c:v>
                </c:pt>
                <c:pt idx="5436">
                  <c:v>5047</c:v>
                </c:pt>
                <c:pt idx="5437">
                  <c:v>5074</c:v>
                </c:pt>
                <c:pt idx="5438">
                  <c:v>5170</c:v>
                </c:pt>
                <c:pt idx="5439">
                  <c:v>5102</c:v>
                </c:pt>
                <c:pt idx="5440">
                  <c:v>4999</c:v>
                </c:pt>
                <c:pt idx="5441">
                  <c:v>5093</c:v>
                </c:pt>
                <c:pt idx="5442">
                  <c:v>5105</c:v>
                </c:pt>
                <c:pt idx="5443">
                  <c:v>4968</c:v>
                </c:pt>
                <c:pt idx="5444">
                  <c:v>5098</c:v>
                </c:pt>
                <c:pt idx="5445">
                  <c:v>5100</c:v>
                </c:pt>
                <c:pt idx="5446">
                  <c:v>5017</c:v>
                </c:pt>
                <c:pt idx="5447">
                  <c:v>5028</c:v>
                </c:pt>
                <c:pt idx="5448">
                  <c:v>4874</c:v>
                </c:pt>
                <c:pt idx="5449">
                  <c:v>4880</c:v>
                </c:pt>
                <c:pt idx="5450">
                  <c:v>4914</c:v>
                </c:pt>
                <c:pt idx="5451">
                  <c:v>4846</c:v>
                </c:pt>
                <c:pt idx="5452">
                  <c:v>4904</c:v>
                </c:pt>
                <c:pt idx="5453">
                  <c:v>4902</c:v>
                </c:pt>
                <c:pt idx="5454">
                  <c:v>4834</c:v>
                </c:pt>
                <c:pt idx="5455">
                  <c:v>4885</c:v>
                </c:pt>
                <c:pt idx="5456">
                  <c:v>4811</c:v>
                </c:pt>
                <c:pt idx="5457">
                  <c:v>4857</c:v>
                </c:pt>
                <c:pt idx="5458">
                  <c:v>4765</c:v>
                </c:pt>
                <c:pt idx="5459">
                  <c:v>4661</c:v>
                </c:pt>
                <c:pt idx="5460">
                  <c:v>4643</c:v>
                </c:pt>
                <c:pt idx="5461">
                  <c:v>4709</c:v>
                </c:pt>
                <c:pt idx="5462">
                  <c:v>4807</c:v>
                </c:pt>
                <c:pt idx="5463">
                  <c:v>4790</c:v>
                </c:pt>
                <c:pt idx="5464">
                  <c:v>4594</c:v>
                </c:pt>
                <c:pt idx="5465">
                  <c:v>4525</c:v>
                </c:pt>
                <c:pt idx="5466">
                  <c:v>4708</c:v>
                </c:pt>
                <c:pt idx="5467">
                  <c:v>4600</c:v>
                </c:pt>
                <c:pt idx="5468">
                  <c:v>4607</c:v>
                </c:pt>
                <c:pt idx="5469">
                  <c:v>4589</c:v>
                </c:pt>
                <c:pt idx="5470">
                  <c:v>4481</c:v>
                </c:pt>
                <c:pt idx="5471">
                  <c:v>4607</c:v>
                </c:pt>
                <c:pt idx="5472">
                  <c:v>4505</c:v>
                </c:pt>
                <c:pt idx="5473">
                  <c:v>4564</c:v>
                </c:pt>
                <c:pt idx="5474">
                  <c:v>4389</c:v>
                </c:pt>
                <c:pt idx="5475">
                  <c:v>4317</c:v>
                </c:pt>
                <c:pt idx="5476">
                  <c:v>4467</c:v>
                </c:pt>
                <c:pt idx="5477">
                  <c:v>4459</c:v>
                </c:pt>
                <c:pt idx="5478">
                  <c:v>4406</c:v>
                </c:pt>
                <c:pt idx="5479">
                  <c:v>4406</c:v>
                </c:pt>
                <c:pt idx="5480">
                  <c:v>4412</c:v>
                </c:pt>
                <c:pt idx="5481">
                  <c:v>4445</c:v>
                </c:pt>
                <c:pt idx="5482">
                  <c:v>4415</c:v>
                </c:pt>
                <c:pt idx="5483">
                  <c:v>4430</c:v>
                </c:pt>
                <c:pt idx="5484">
                  <c:v>4314</c:v>
                </c:pt>
                <c:pt idx="5485">
                  <c:v>4281</c:v>
                </c:pt>
                <c:pt idx="5486">
                  <c:v>4115</c:v>
                </c:pt>
                <c:pt idx="5487">
                  <c:v>4225</c:v>
                </c:pt>
                <c:pt idx="5488">
                  <c:v>4278</c:v>
                </c:pt>
                <c:pt idx="5489">
                  <c:v>4219</c:v>
                </c:pt>
                <c:pt idx="5490">
                  <c:v>4244</c:v>
                </c:pt>
                <c:pt idx="5491">
                  <c:v>4281</c:v>
                </c:pt>
                <c:pt idx="5492">
                  <c:v>4201</c:v>
                </c:pt>
                <c:pt idx="5493">
                  <c:v>4278</c:v>
                </c:pt>
                <c:pt idx="5494">
                  <c:v>4287</c:v>
                </c:pt>
                <c:pt idx="5495">
                  <c:v>4222</c:v>
                </c:pt>
                <c:pt idx="5496">
                  <c:v>4130</c:v>
                </c:pt>
                <c:pt idx="5497">
                  <c:v>4020</c:v>
                </c:pt>
                <c:pt idx="5498">
                  <c:v>3984</c:v>
                </c:pt>
                <c:pt idx="5499">
                  <c:v>4030</c:v>
                </c:pt>
                <c:pt idx="5500">
                  <c:v>4058</c:v>
                </c:pt>
                <c:pt idx="5501">
                  <c:v>4119</c:v>
                </c:pt>
                <c:pt idx="5502">
                  <c:v>4077</c:v>
                </c:pt>
                <c:pt idx="5503">
                  <c:v>4114</c:v>
                </c:pt>
                <c:pt idx="5504">
                  <c:v>4131</c:v>
                </c:pt>
                <c:pt idx="5505">
                  <c:v>4006</c:v>
                </c:pt>
                <c:pt idx="5506">
                  <c:v>3984</c:v>
                </c:pt>
                <c:pt idx="5507">
                  <c:v>3943</c:v>
                </c:pt>
                <c:pt idx="5508">
                  <c:v>3930</c:v>
                </c:pt>
                <c:pt idx="5509">
                  <c:v>3922</c:v>
                </c:pt>
                <c:pt idx="5510">
                  <c:v>4011</c:v>
                </c:pt>
                <c:pt idx="5511">
                  <c:v>3981</c:v>
                </c:pt>
                <c:pt idx="5512">
                  <c:v>3980</c:v>
                </c:pt>
                <c:pt idx="5513">
                  <c:v>3879</c:v>
                </c:pt>
                <c:pt idx="5514">
                  <c:v>3800</c:v>
                </c:pt>
                <c:pt idx="5515">
                  <c:v>3955</c:v>
                </c:pt>
                <c:pt idx="5516">
                  <c:v>3890</c:v>
                </c:pt>
                <c:pt idx="5517">
                  <c:v>3886</c:v>
                </c:pt>
                <c:pt idx="5518">
                  <c:v>3789</c:v>
                </c:pt>
                <c:pt idx="5519">
                  <c:v>3799</c:v>
                </c:pt>
                <c:pt idx="5520">
                  <c:v>3926</c:v>
                </c:pt>
                <c:pt idx="5521">
                  <c:v>3789</c:v>
                </c:pt>
                <c:pt idx="5522">
                  <c:v>3762</c:v>
                </c:pt>
                <c:pt idx="5523">
                  <c:v>3922</c:v>
                </c:pt>
                <c:pt idx="5524">
                  <c:v>3790</c:v>
                </c:pt>
                <c:pt idx="5525">
                  <c:v>3829</c:v>
                </c:pt>
                <c:pt idx="5526">
                  <c:v>3815</c:v>
                </c:pt>
                <c:pt idx="5527">
                  <c:v>3663</c:v>
                </c:pt>
                <c:pt idx="5528">
                  <c:v>3779</c:v>
                </c:pt>
                <c:pt idx="5529">
                  <c:v>3738</c:v>
                </c:pt>
                <c:pt idx="5530">
                  <c:v>3731</c:v>
                </c:pt>
                <c:pt idx="5531">
                  <c:v>3768</c:v>
                </c:pt>
                <c:pt idx="5532">
                  <c:v>3678</c:v>
                </c:pt>
                <c:pt idx="5533">
                  <c:v>3677</c:v>
                </c:pt>
                <c:pt idx="5534">
                  <c:v>3753</c:v>
                </c:pt>
                <c:pt idx="5535">
                  <c:v>3750</c:v>
                </c:pt>
                <c:pt idx="5536">
                  <c:v>3666</c:v>
                </c:pt>
                <c:pt idx="5537">
                  <c:v>3785</c:v>
                </c:pt>
                <c:pt idx="5538">
                  <c:v>3670</c:v>
                </c:pt>
                <c:pt idx="5539">
                  <c:v>3621</c:v>
                </c:pt>
                <c:pt idx="5540">
                  <c:v>3577</c:v>
                </c:pt>
                <c:pt idx="5541">
                  <c:v>3629</c:v>
                </c:pt>
                <c:pt idx="5542">
                  <c:v>3611</c:v>
                </c:pt>
                <c:pt idx="5543">
                  <c:v>3834</c:v>
                </c:pt>
                <c:pt idx="5544">
                  <c:v>3631</c:v>
                </c:pt>
                <c:pt idx="5545">
                  <c:v>3606</c:v>
                </c:pt>
                <c:pt idx="5546">
                  <c:v>3563</c:v>
                </c:pt>
                <c:pt idx="5547">
                  <c:v>3637</c:v>
                </c:pt>
                <c:pt idx="5548">
                  <c:v>3619</c:v>
                </c:pt>
                <c:pt idx="5549">
                  <c:v>3659</c:v>
                </c:pt>
                <c:pt idx="5550">
                  <c:v>3571</c:v>
                </c:pt>
                <c:pt idx="5551">
                  <c:v>3646</c:v>
                </c:pt>
                <c:pt idx="5552">
                  <c:v>3598</c:v>
                </c:pt>
                <c:pt idx="5553">
                  <c:v>3610</c:v>
                </c:pt>
                <c:pt idx="5554">
                  <c:v>3611</c:v>
                </c:pt>
                <c:pt idx="5555">
                  <c:v>3501</c:v>
                </c:pt>
                <c:pt idx="5556">
                  <c:v>3563</c:v>
                </c:pt>
                <c:pt idx="5557">
                  <c:v>3542</c:v>
                </c:pt>
                <c:pt idx="5558">
                  <c:v>3592</c:v>
                </c:pt>
                <c:pt idx="5559">
                  <c:v>3473</c:v>
                </c:pt>
                <c:pt idx="5560">
                  <c:v>3495</c:v>
                </c:pt>
                <c:pt idx="5561">
                  <c:v>3521</c:v>
                </c:pt>
                <c:pt idx="5562">
                  <c:v>3598</c:v>
                </c:pt>
                <c:pt idx="5563">
                  <c:v>3616</c:v>
                </c:pt>
                <c:pt idx="5564">
                  <c:v>3524</c:v>
                </c:pt>
                <c:pt idx="5565">
                  <c:v>3614</c:v>
                </c:pt>
                <c:pt idx="5566">
                  <c:v>3508</c:v>
                </c:pt>
                <c:pt idx="5567">
                  <c:v>3515</c:v>
                </c:pt>
                <c:pt idx="5568">
                  <c:v>3515</c:v>
                </c:pt>
                <c:pt idx="5569">
                  <c:v>3493</c:v>
                </c:pt>
                <c:pt idx="5570">
                  <c:v>3480</c:v>
                </c:pt>
                <c:pt idx="5571">
                  <c:v>3537</c:v>
                </c:pt>
                <c:pt idx="5572">
                  <c:v>3436</c:v>
                </c:pt>
                <c:pt idx="5573">
                  <c:v>3447</c:v>
                </c:pt>
                <c:pt idx="5574">
                  <c:v>3523</c:v>
                </c:pt>
                <c:pt idx="5575">
                  <c:v>3597</c:v>
                </c:pt>
                <c:pt idx="5576">
                  <c:v>3459</c:v>
                </c:pt>
                <c:pt idx="5577">
                  <c:v>3548</c:v>
                </c:pt>
                <c:pt idx="5578">
                  <c:v>3521</c:v>
                </c:pt>
                <c:pt idx="5579">
                  <c:v>3516</c:v>
                </c:pt>
                <c:pt idx="5580">
                  <c:v>3506</c:v>
                </c:pt>
                <c:pt idx="5581">
                  <c:v>3386</c:v>
                </c:pt>
                <c:pt idx="5582">
                  <c:v>3425</c:v>
                </c:pt>
                <c:pt idx="5583">
                  <c:v>3421</c:v>
                </c:pt>
                <c:pt idx="5584">
                  <c:v>3475</c:v>
                </c:pt>
                <c:pt idx="5585">
                  <c:v>3462</c:v>
                </c:pt>
                <c:pt idx="5586">
                  <c:v>3634</c:v>
                </c:pt>
                <c:pt idx="5587">
                  <c:v>3469</c:v>
                </c:pt>
                <c:pt idx="5588">
                  <c:v>3613</c:v>
                </c:pt>
                <c:pt idx="5589">
                  <c:v>3409</c:v>
                </c:pt>
                <c:pt idx="5590">
                  <c:v>3541</c:v>
                </c:pt>
                <c:pt idx="5591">
                  <c:v>3451</c:v>
                </c:pt>
                <c:pt idx="5592">
                  <c:v>3524</c:v>
                </c:pt>
                <c:pt idx="5593">
                  <c:v>3488</c:v>
                </c:pt>
                <c:pt idx="5594">
                  <c:v>3469</c:v>
                </c:pt>
                <c:pt idx="5595">
                  <c:v>3394</c:v>
                </c:pt>
                <c:pt idx="5596">
                  <c:v>3457</c:v>
                </c:pt>
                <c:pt idx="5597">
                  <c:v>3304</c:v>
                </c:pt>
                <c:pt idx="5598">
                  <c:v>3405</c:v>
                </c:pt>
                <c:pt idx="5599">
                  <c:v>3338</c:v>
                </c:pt>
                <c:pt idx="5600">
                  <c:v>3358</c:v>
                </c:pt>
                <c:pt idx="5601">
                  <c:v>3417</c:v>
                </c:pt>
                <c:pt idx="5602">
                  <c:v>3433</c:v>
                </c:pt>
                <c:pt idx="5603">
                  <c:v>3530</c:v>
                </c:pt>
                <c:pt idx="5604">
                  <c:v>3437</c:v>
                </c:pt>
                <c:pt idx="5605">
                  <c:v>3465</c:v>
                </c:pt>
                <c:pt idx="5606">
                  <c:v>3261</c:v>
                </c:pt>
                <c:pt idx="5607">
                  <c:v>3457</c:v>
                </c:pt>
                <c:pt idx="5608">
                  <c:v>3381</c:v>
                </c:pt>
                <c:pt idx="5609">
                  <c:v>3429</c:v>
                </c:pt>
                <c:pt idx="5610">
                  <c:v>3400</c:v>
                </c:pt>
                <c:pt idx="5611">
                  <c:v>3218</c:v>
                </c:pt>
                <c:pt idx="5612">
                  <c:v>3335</c:v>
                </c:pt>
                <c:pt idx="5613">
                  <c:v>3489</c:v>
                </c:pt>
                <c:pt idx="5614">
                  <c:v>3413</c:v>
                </c:pt>
                <c:pt idx="5615">
                  <c:v>3358</c:v>
                </c:pt>
                <c:pt idx="5616">
                  <c:v>3318</c:v>
                </c:pt>
                <c:pt idx="5617">
                  <c:v>3370</c:v>
                </c:pt>
                <c:pt idx="5618">
                  <c:v>3365</c:v>
                </c:pt>
                <c:pt idx="5619">
                  <c:v>3304</c:v>
                </c:pt>
                <c:pt idx="5620">
                  <c:v>3334</c:v>
                </c:pt>
                <c:pt idx="5621">
                  <c:v>3379</c:v>
                </c:pt>
                <c:pt idx="5622">
                  <c:v>3289</c:v>
                </c:pt>
                <c:pt idx="5623">
                  <c:v>3454</c:v>
                </c:pt>
                <c:pt idx="5624">
                  <c:v>3288</c:v>
                </c:pt>
                <c:pt idx="5625">
                  <c:v>3280</c:v>
                </c:pt>
                <c:pt idx="5626">
                  <c:v>3301</c:v>
                </c:pt>
                <c:pt idx="5627">
                  <c:v>3345</c:v>
                </c:pt>
                <c:pt idx="5628">
                  <c:v>3383</c:v>
                </c:pt>
                <c:pt idx="5629">
                  <c:v>3284</c:v>
                </c:pt>
                <c:pt idx="5630">
                  <c:v>3302</c:v>
                </c:pt>
                <c:pt idx="5631">
                  <c:v>3293</c:v>
                </c:pt>
                <c:pt idx="5632">
                  <c:v>3375</c:v>
                </c:pt>
                <c:pt idx="5633">
                  <c:v>3304</c:v>
                </c:pt>
                <c:pt idx="5634">
                  <c:v>3247</c:v>
                </c:pt>
                <c:pt idx="5635">
                  <c:v>3337</c:v>
                </c:pt>
                <c:pt idx="5636">
                  <c:v>3275</c:v>
                </c:pt>
                <c:pt idx="5637">
                  <c:v>3139</c:v>
                </c:pt>
                <c:pt idx="5638">
                  <c:v>3270</c:v>
                </c:pt>
                <c:pt idx="5639">
                  <c:v>3266</c:v>
                </c:pt>
                <c:pt idx="5640">
                  <c:v>3275</c:v>
                </c:pt>
                <c:pt idx="5641">
                  <c:v>3183</c:v>
                </c:pt>
                <c:pt idx="5642">
                  <c:v>3141</c:v>
                </c:pt>
                <c:pt idx="5643">
                  <c:v>3229</c:v>
                </c:pt>
                <c:pt idx="5644">
                  <c:v>3165</c:v>
                </c:pt>
                <c:pt idx="5645">
                  <c:v>3289</c:v>
                </c:pt>
                <c:pt idx="5646">
                  <c:v>3214</c:v>
                </c:pt>
                <c:pt idx="5647">
                  <c:v>3198</c:v>
                </c:pt>
                <c:pt idx="5648">
                  <c:v>3228</c:v>
                </c:pt>
                <c:pt idx="5649">
                  <c:v>3049</c:v>
                </c:pt>
                <c:pt idx="5650">
                  <c:v>3142</c:v>
                </c:pt>
                <c:pt idx="5651">
                  <c:v>3263</c:v>
                </c:pt>
                <c:pt idx="5652">
                  <c:v>3171</c:v>
                </c:pt>
                <c:pt idx="5653">
                  <c:v>3172</c:v>
                </c:pt>
                <c:pt idx="5654">
                  <c:v>3120</c:v>
                </c:pt>
                <c:pt idx="5655">
                  <c:v>3203</c:v>
                </c:pt>
                <c:pt idx="5656">
                  <c:v>3182</c:v>
                </c:pt>
                <c:pt idx="5657">
                  <c:v>3053</c:v>
                </c:pt>
                <c:pt idx="5658">
                  <c:v>3104</c:v>
                </c:pt>
                <c:pt idx="5659">
                  <c:v>3026</c:v>
                </c:pt>
                <c:pt idx="5660">
                  <c:v>3035</c:v>
                </c:pt>
                <c:pt idx="5661">
                  <c:v>3023</c:v>
                </c:pt>
                <c:pt idx="5662">
                  <c:v>3060</c:v>
                </c:pt>
                <c:pt idx="5663">
                  <c:v>3074</c:v>
                </c:pt>
                <c:pt idx="5664">
                  <c:v>3092</c:v>
                </c:pt>
                <c:pt idx="5665">
                  <c:v>3118</c:v>
                </c:pt>
                <c:pt idx="5666">
                  <c:v>3083</c:v>
                </c:pt>
                <c:pt idx="5667">
                  <c:v>3005</c:v>
                </c:pt>
                <c:pt idx="5668">
                  <c:v>3098</c:v>
                </c:pt>
                <c:pt idx="5669">
                  <c:v>3094</c:v>
                </c:pt>
                <c:pt idx="5670">
                  <c:v>3118</c:v>
                </c:pt>
                <c:pt idx="5671">
                  <c:v>3058</c:v>
                </c:pt>
                <c:pt idx="5672">
                  <c:v>2962</c:v>
                </c:pt>
                <c:pt idx="5673">
                  <c:v>2971</c:v>
                </c:pt>
                <c:pt idx="5674">
                  <c:v>3040</c:v>
                </c:pt>
                <c:pt idx="5675">
                  <c:v>2899</c:v>
                </c:pt>
                <c:pt idx="5676">
                  <c:v>2951</c:v>
                </c:pt>
                <c:pt idx="5677">
                  <c:v>2929</c:v>
                </c:pt>
                <c:pt idx="5678">
                  <c:v>2976</c:v>
                </c:pt>
                <c:pt idx="5679">
                  <c:v>2974</c:v>
                </c:pt>
                <c:pt idx="5680">
                  <c:v>2850</c:v>
                </c:pt>
                <c:pt idx="5681">
                  <c:v>2851</c:v>
                </c:pt>
                <c:pt idx="5682">
                  <c:v>2943</c:v>
                </c:pt>
                <c:pt idx="5683">
                  <c:v>2916</c:v>
                </c:pt>
                <c:pt idx="5684">
                  <c:v>2960</c:v>
                </c:pt>
                <c:pt idx="5685">
                  <c:v>2882</c:v>
                </c:pt>
                <c:pt idx="5686">
                  <c:v>2931</c:v>
                </c:pt>
                <c:pt idx="5687">
                  <c:v>2882</c:v>
                </c:pt>
                <c:pt idx="5688">
                  <c:v>2921</c:v>
                </c:pt>
                <c:pt idx="5689">
                  <c:v>2859</c:v>
                </c:pt>
                <c:pt idx="5690">
                  <c:v>2808</c:v>
                </c:pt>
                <c:pt idx="5691">
                  <c:v>2868</c:v>
                </c:pt>
                <c:pt idx="5692">
                  <c:v>2774</c:v>
                </c:pt>
                <c:pt idx="5693">
                  <c:v>2810</c:v>
                </c:pt>
                <c:pt idx="5694">
                  <c:v>2929</c:v>
                </c:pt>
                <c:pt idx="5695">
                  <c:v>2860</c:v>
                </c:pt>
                <c:pt idx="5696">
                  <c:v>2834</c:v>
                </c:pt>
                <c:pt idx="5697">
                  <c:v>2727</c:v>
                </c:pt>
                <c:pt idx="5698">
                  <c:v>2816</c:v>
                </c:pt>
                <c:pt idx="5699">
                  <c:v>2711</c:v>
                </c:pt>
                <c:pt idx="5700">
                  <c:v>2699</c:v>
                </c:pt>
                <c:pt idx="5701">
                  <c:v>2756</c:v>
                </c:pt>
                <c:pt idx="5702">
                  <c:v>2755</c:v>
                </c:pt>
                <c:pt idx="5703">
                  <c:v>2664</c:v>
                </c:pt>
                <c:pt idx="5704">
                  <c:v>2704</c:v>
                </c:pt>
                <c:pt idx="5705">
                  <c:v>2710</c:v>
                </c:pt>
                <c:pt idx="5706">
                  <c:v>2659</c:v>
                </c:pt>
                <c:pt idx="5707">
                  <c:v>2711</c:v>
                </c:pt>
                <c:pt idx="5708">
                  <c:v>2625</c:v>
                </c:pt>
                <c:pt idx="5709">
                  <c:v>2631</c:v>
                </c:pt>
                <c:pt idx="5710">
                  <c:v>2638</c:v>
                </c:pt>
                <c:pt idx="5711">
                  <c:v>2615</c:v>
                </c:pt>
                <c:pt idx="5712">
                  <c:v>2600</c:v>
                </c:pt>
                <c:pt idx="5713">
                  <c:v>2569</c:v>
                </c:pt>
                <c:pt idx="5714">
                  <c:v>2618</c:v>
                </c:pt>
                <c:pt idx="5715">
                  <c:v>2557</c:v>
                </c:pt>
                <c:pt idx="5716">
                  <c:v>2599</c:v>
                </c:pt>
                <c:pt idx="5717">
                  <c:v>2596</c:v>
                </c:pt>
                <c:pt idx="5718">
                  <c:v>2626</c:v>
                </c:pt>
                <c:pt idx="5719">
                  <c:v>2517</c:v>
                </c:pt>
                <c:pt idx="5720">
                  <c:v>2549</c:v>
                </c:pt>
                <c:pt idx="5721">
                  <c:v>2637</c:v>
                </c:pt>
                <c:pt idx="5722">
                  <c:v>2549</c:v>
                </c:pt>
                <c:pt idx="5723">
                  <c:v>2484</c:v>
                </c:pt>
                <c:pt idx="5724">
                  <c:v>2524</c:v>
                </c:pt>
                <c:pt idx="5725">
                  <c:v>2555</c:v>
                </c:pt>
                <c:pt idx="5726">
                  <c:v>2497</c:v>
                </c:pt>
                <c:pt idx="5727">
                  <c:v>2490</c:v>
                </c:pt>
                <c:pt idx="5728">
                  <c:v>2459</c:v>
                </c:pt>
                <c:pt idx="5729">
                  <c:v>2402</c:v>
                </c:pt>
                <c:pt idx="5730">
                  <c:v>2515</c:v>
                </c:pt>
                <c:pt idx="5731">
                  <c:v>2411</c:v>
                </c:pt>
                <c:pt idx="5732">
                  <c:v>2452</c:v>
                </c:pt>
                <c:pt idx="5733">
                  <c:v>2358</c:v>
                </c:pt>
                <c:pt idx="5734">
                  <c:v>2424</c:v>
                </c:pt>
                <c:pt idx="5735">
                  <c:v>2452</c:v>
                </c:pt>
                <c:pt idx="5736">
                  <c:v>2399</c:v>
                </c:pt>
                <c:pt idx="5737">
                  <c:v>2482</c:v>
                </c:pt>
                <c:pt idx="5738">
                  <c:v>2280</c:v>
                </c:pt>
                <c:pt idx="5739">
                  <c:v>2366</c:v>
                </c:pt>
                <c:pt idx="5740">
                  <c:v>2340</c:v>
                </c:pt>
                <c:pt idx="5741">
                  <c:v>2327</c:v>
                </c:pt>
                <c:pt idx="5742">
                  <c:v>2305</c:v>
                </c:pt>
                <c:pt idx="5743">
                  <c:v>2259</c:v>
                </c:pt>
                <c:pt idx="5744">
                  <c:v>2237</c:v>
                </c:pt>
                <c:pt idx="5745">
                  <c:v>2270</c:v>
                </c:pt>
                <c:pt idx="5746">
                  <c:v>2325</c:v>
                </c:pt>
                <c:pt idx="5747">
                  <c:v>2274</c:v>
                </c:pt>
                <c:pt idx="5748">
                  <c:v>2244</c:v>
                </c:pt>
                <c:pt idx="5749">
                  <c:v>2343</c:v>
                </c:pt>
                <c:pt idx="5750">
                  <c:v>2296</c:v>
                </c:pt>
                <c:pt idx="5751">
                  <c:v>2225</c:v>
                </c:pt>
                <c:pt idx="5752">
                  <c:v>2284</c:v>
                </c:pt>
                <c:pt idx="5753">
                  <c:v>2290</c:v>
                </c:pt>
                <c:pt idx="5754">
                  <c:v>2234</c:v>
                </c:pt>
                <c:pt idx="5755">
                  <c:v>2201</c:v>
                </c:pt>
                <c:pt idx="5756">
                  <c:v>2247</c:v>
                </c:pt>
                <c:pt idx="5757">
                  <c:v>2247</c:v>
                </c:pt>
                <c:pt idx="5758">
                  <c:v>2164</c:v>
                </c:pt>
                <c:pt idx="5759">
                  <c:v>2087</c:v>
                </c:pt>
                <c:pt idx="5760">
                  <c:v>2232</c:v>
                </c:pt>
                <c:pt idx="5761">
                  <c:v>2197</c:v>
                </c:pt>
                <c:pt idx="5762">
                  <c:v>2164</c:v>
                </c:pt>
                <c:pt idx="5763">
                  <c:v>2184</c:v>
                </c:pt>
                <c:pt idx="5764">
                  <c:v>2156</c:v>
                </c:pt>
                <c:pt idx="5765">
                  <c:v>2214</c:v>
                </c:pt>
                <c:pt idx="5766">
                  <c:v>2149</c:v>
                </c:pt>
                <c:pt idx="5767">
                  <c:v>2153</c:v>
                </c:pt>
                <c:pt idx="5768">
                  <c:v>2121</c:v>
                </c:pt>
                <c:pt idx="5769">
                  <c:v>2151</c:v>
                </c:pt>
                <c:pt idx="5770">
                  <c:v>2044</c:v>
                </c:pt>
                <c:pt idx="5771">
                  <c:v>2047</c:v>
                </c:pt>
                <c:pt idx="5772">
                  <c:v>2138</c:v>
                </c:pt>
                <c:pt idx="5773">
                  <c:v>2075</c:v>
                </c:pt>
                <c:pt idx="5774">
                  <c:v>2000</c:v>
                </c:pt>
                <c:pt idx="5775">
                  <c:v>2013</c:v>
                </c:pt>
                <c:pt idx="5776">
                  <c:v>2026</c:v>
                </c:pt>
                <c:pt idx="5777">
                  <c:v>2013</c:v>
                </c:pt>
                <c:pt idx="5778">
                  <c:v>2071</c:v>
                </c:pt>
                <c:pt idx="5779">
                  <c:v>1991</c:v>
                </c:pt>
                <c:pt idx="5780">
                  <c:v>2084</c:v>
                </c:pt>
                <c:pt idx="5781">
                  <c:v>2050</c:v>
                </c:pt>
                <c:pt idx="5782">
                  <c:v>2009</c:v>
                </c:pt>
                <c:pt idx="5783">
                  <c:v>2007</c:v>
                </c:pt>
                <c:pt idx="5784">
                  <c:v>1968</c:v>
                </c:pt>
                <c:pt idx="5785">
                  <c:v>1968</c:v>
                </c:pt>
                <c:pt idx="5786">
                  <c:v>1935</c:v>
                </c:pt>
                <c:pt idx="5787">
                  <c:v>1968</c:v>
                </c:pt>
                <c:pt idx="5788">
                  <c:v>1961</c:v>
                </c:pt>
                <c:pt idx="5789">
                  <c:v>1887</c:v>
                </c:pt>
                <c:pt idx="5790">
                  <c:v>2011</c:v>
                </c:pt>
                <c:pt idx="5791">
                  <c:v>1976</c:v>
                </c:pt>
                <c:pt idx="5792">
                  <c:v>1955</c:v>
                </c:pt>
                <c:pt idx="5793">
                  <c:v>1958</c:v>
                </c:pt>
                <c:pt idx="5794">
                  <c:v>1952</c:v>
                </c:pt>
                <c:pt idx="5795">
                  <c:v>1924</c:v>
                </c:pt>
                <c:pt idx="5796">
                  <c:v>1878</c:v>
                </c:pt>
                <c:pt idx="5797">
                  <c:v>1859</c:v>
                </c:pt>
                <c:pt idx="5798">
                  <c:v>1953</c:v>
                </c:pt>
                <c:pt idx="5799">
                  <c:v>1888</c:v>
                </c:pt>
                <c:pt idx="5800">
                  <c:v>1883</c:v>
                </c:pt>
                <c:pt idx="5801">
                  <c:v>1878</c:v>
                </c:pt>
                <c:pt idx="5802">
                  <c:v>1873</c:v>
                </c:pt>
                <c:pt idx="5803">
                  <c:v>1843</c:v>
                </c:pt>
                <c:pt idx="5804">
                  <c:v>1853</c:v>
                </c:pt>
                <c:pt idx="5805">
                  <c:v>1891</c:v>
                </c:pt>
                <c:pt idx="5806">
                  <c:v>1772</c:v>
                </c:pt>
                <c:pt idx="5807">
                  <c:v>1789</c:v>
                </c:pt>
                <c:pt idx="5808">
                  <c:v>1810</c:v>
                </c:pt>
                <c:pt idx="5809">
                  <c:v>1847</c:v>
                </c:pt>
                <c:pt idx="5810">
                  <c:v>1893</c:v>
                </c:pt>
                <c:pt idx="5811">
                  <c:v>1813</c:v>
                </c:pt>
                <c:pt idx="5812">
                  <c:v>1799</c:v>
                </c:pt>
                <c:pt idx="5813">
                  <c:v>1800</c:v>
                </c:pt>
                <c:pt idx="5814">
                  <c:v>1763</c:v>
                </c:pt>
                <c:pt idx="5815">
                  <c:v>1837</c:v>
                </c:pt>
                <c:pt idx="5816">
                  <c:v>1865</c:v>
                </c:pt>
                <c:pt idx="5817">
                  <c:v>1748</c:v>
                </c:pt>
                <c:pt idx="5818">
                  <c:v>1731</c:v>
                </c:pt>
                <c:pt idx="5819">
                  <c:v>1751</c:v>
                </c:pt>
                <c:pt idx="5820">
                  <c:v>1782</c:v>
                </c:pt>
                <c:pt idx="5821">
                  <c:v>1707</c:v>
                </c:pt>
                <c:pt idx="5822">
                  <c:v>1750</c:v>
                </c:pt>
                <c:pt idx="5823">
                  <c:v>1688</c:v>
                </c:pt>
                <c:pt idx="5824">
                  <c:v>1783</c:v>
                </c:pt>
                <c:pt idx="5825">
                  <c:v>1689</c:v>
                </c:pt>
                <c:pt idx="5826">
                  <c:v>1716</c:v>
                </c:pt>
                <c:pt idx="5827">
                  <c:v>1701</c:v>
                </c:pt>
                <c:pt idx="5828">
                  <c:v>1732</c:v>
                </c:pt>
                <c:pt idx="5829">
                  <c:v>1747</c:v>
                </c:pt>
                <c:pt idx="5830">
                  <c:v>1644</c:v>
                </c:pt>
                <c:pt idx="5831">
                  <c:v>1674</c:v>
                </c:pt>
                <c:pt idx="5832">
                  <c:v>1608</c:v>
                </c:pt>
                <c:pt idx="5833">
                  <c:v>1582</c:v>
                </c:pt>
                <c:pt idx="5834">
                  <c:v>1720</c:v>
                </c:pt>
                <c:pt idx="5835">
                  <c:v>1657</c:v>
                </c:pt>
                <c:pt idx="5836">
                  <c:v>1718</c:v>
                </c:pt>
                <c:pt idx="5837">
                  <c:v>1613</c:v>
                </c:pt>
                <c:pt idx="5838">
                  <c:v>1667</c:v>
                </c:pt>
                <c:pt idx="5839">
                  <c:v>1614</c:v>
                </c:pt>
                <c:pt idx="5840">
                  <c:v>1670</c:v>
                </c:pt>
                <c:pt idx="5841">
                  <c:v>1649</c:v>
                </c:pt>
                <c:pt idx="5842">
                  <c:v>1685</c:v>
                </c:pt>
                <c:pt idx="5843">
                  <c:v>1681</c:v>
                </c:pt>
                <c:pt idx="5844">
                  <c:v>1586</c:v>
                </c:pt>
                <c:pt idx="5845">
                  <c:v>1623</c:v>
                </c:pt>
                <c:pt idx="5846">
                  <c:v>1588</c:v>
                </c:pt>
                <c:pt idx="5847">
                  <c:v>1601</c:v>
                </c:pt>
                <c:pt idx="5848">
                  <c:v>1677</c:v>
                </c:pt>
                <c:pt idx="5849">
                  <c:v>1587</c:v>
                </c:pt>
                <c:pt idx="5850">
                  <c:v>1556</c:v>
                </c:pt>
                <c:pt idx="5851">
                  <c:v>1597</c:v>
                </c:pt>
                <c:pt idx="5852">
                  <c:v>1561</c:v>
                </c:pt>
                <c:pt idx="5853">
                  <c:v>1543</c:v>
                </c:pt>
                <c:pt idx="5854">
                  <c:v>1596</c:v>
                </c:pt>
                <c:pt idx="5855">
                  <c:v>1609</c:v>
                </c:pt>
                <c:pt idx="5856">
                  <c:v>1541</c:v>
                </c:pt>
                <c:pt idx="5857">
                  <c:v>1486</c:v>
                </c:pt>
                <c:pt idx="5858">
                  <c:v>1553</c:v>
                </c:pt>
                <c:pt idx="5859">
                  <c:v>1580</c:v>
                </c:pt>
                <c:pt idx="5860">
                  <c:v>1537</c:v>
                </c:pt>
                <c:pt idx="5861">
                  <c:v>1499</c:v>
                </c:pt>
                <c:pt idx="5862">
                  <c:v>1490</c:v>
                </c:pt>
                <c:pt idx="5863">
                  <c:v>1492</c:v>
                </c:pt>
                <c:pt idx="5864">
                  <c:v>1542</c:v>
                </c:pt>
                <c:pt idx="5865">
                  <c:v>1475</c:v>
                </c:pt>
                <c:pt idx="5866">
                  <c:v>1543</c:v>
                </c:pt>
                <c:pt idx="5867">
                  <c:v>1427</c:v>
                </c:pt>
                <c:pt idx="5868">
                  <c:v>1510</c:v>
                </c:pt>
                <c:pt idx="5869">
                  <c:v>1511</c:v>
                </c:pt>
                <c:pt idx="5870">
                  <c:v>1512</c:v>
                </c:pt>
                <c:pt idx="5871">
                  <c:v>1551</c:v>
                </c:pt>
                <c:pt idx="5872">
                  <c:v>1447</c:v>
                </c:pt>
                <c:pt idx="5873">
                  <c:v>1581</c:v>
                </c:pt>
                <c:pt idx="5874">
                  <c:v>1521</c:v>
                </c:pt>
                <c:pt idx="5875">
                  <c:v>1405</c:v>
                </c:pt>
                <c:pt idx="5876">
                  <c:v>1412</c:v>
                </c:pt>
                <c:pt idx="5877">
                  <c:v>1470</c:v>
                </c:pt>
                <c:pt idx="5878">
                  <c:v>1427</c:v>
                </c:pt>
                <c:pt idx="5879">
                  <c:v>1520</c:v>
                </c:pt>
                <c:pt idx="5880">
                  <c:v>1513</c:v>
                </c:pt>
                <c:pt idx="5881">
                  <c:v>1458</c:v>
                </c:pt>
                <c:pt idx="5882">
                  <c:v>1421</c:v>
                </c:pt>
                <c:pt idx="5883">
                  <c:v>1454</c:v>
                </c:pt>
                <c:pt idx="5884">
                  <c:v>1413</c:v>
                </c:pt>
                <c:pt idx="5885">
                  <c:v>1514</c:v>
                </c:pt>
                <c:pt idx="5886">
                  <c:v>1476</c:v>
                </c:pt>
                <c:pt idx="5887">
                  <c:v>1446</c:v>
                </c:pt>
                <c:pt idx="5888">
                  <c:v>1443</c:v>
                </c:pt>
                <c:pt idx="5889">
                  <c:v>1433</c:v>
                </c:pt>
                <c:pt idx="5890">
                  <c:v>1372</c:v>
                </c:pt>
                <c:pt idx="5891">
                  <c:v>1444</c:v>
                </c:pt>
                <c:pt idx="5892">
                  <c:v>1392</c:v>
                </c:pt>
                <c:pt idx="5893">
                  <c:v>1480</c:v>
                </c:pt>
                <c:pt idx="5894">
                  <c:v>1469</c:v>
                </c:pt>
                <c:pt idx="5895">
                  <c:v>1381</c:v>
                </c:pt>
                <c:pt idx="5896">
                  <c:v>1397</c:v>
                </c:pt>
                <c:pt idx="5897">
                  <c:v>1357</c:v>
                </c:pt>
                <c:pt idx="5898">
                  <c:v>1424</c:v>
                </c:pt>
                <c:pt idx="5899">
                  <c:v>1445</c:v>
                </c:pt>
                <c:pt idx="5900">
                  <c:v>1394</c:v>
                </c:pt>
                <c:pt idx="5901">
                  <c:v>1350</c:v>
                </c:pt>
                <c:pt idx="5902">
                  <c:v>1402</c:v>
                </c:pt>
                <c:pt idx="5903">
                  <c:v>1409</c:v>
                </c:pt>
                <c:pt idx="5904">
                  <c:v>1412</c:v>
                </c:pt>
                <c:pt idx="5905">
                  <c:v>1332</c:v>
                </c:pt>
                <c:pt idx="5906">
                  <c:v>1334</c:v>
                </c:pt>
                <c:pt idx="5907">
                  <c:v>1388</c:v>
                </c:pt>
                <c:pt idx="5908">
                  <c:v>1371</c:v>
                </c:pt>
                <c:pt idx="5909">
                  <c:v>1344</c:v>
                </c:pt>
                <c:pt idx="5910">
                  <c:v>1367</c:v>
                </c:pt>
                <c:pt idx="5911">
                  <c:v>1387</c:v>
                </c:pt>
                <c:pt idx="5912">
                  <c:v>1436</c:v>
                </c:pt>
                <c:pt idx="5913">
                  <c:v>1321</c:v>
                </c:pt>
                <c:pt idx="5914">
                  <c:v>1407</c:v>
                </c:pt>
                <c:pt idx="5915">
                  <c:v>1335</c:v>
                </c:pt>
                <c:pt idx="5916">
                  <c:v>1353</c:v>
                </c:pt>
                <c:pt idx="5917">
                  <c:v>1411</c:v>
                </c:pt>
                <c:pt idx="5918">
                  <c:v>1327</c:v>
                </c:pt>
                <c:pt idx="5919">
                  <c:v>1397</c:v>
                </c:pt>
                <c:pt idx="5920">
                  <c:v>1354</c:v>
                </c:pt>
                <c:pt idx="5921">
                  <c:v>1393</c:v>
                </c:pt>
                <c:pt idx="5922">
                  <c:v>1438</c:v>
                </c:pt>
                <c:pt idx="5923">
                  <c:v>1378</c:v>
                </c:pt>
                <c:pt idx="5924">
                  <c:v>1343</c:v>
                </c:pt>
                <c:pt idx="5925">
                  <c:v>1299</c:v>
                </c:pt>
                <c:pt idx="5926">
                  <c:v>1377</c:v>
                </c:pt>
                <c:pt idx="5927">
                  <c:v>1309</c:v>
                </c:pt>
                <c:pt idx="5928">
                  <c:v>1385</c:v>
                </c:pt>
                <c:pt idx="5929">
                  <c:v>1375</c:v>
                </c:pt>
                <c:pt idx="5930">
                  <c:v>1308</c:v>
                </c:pt>
                <c:pt idx="5931">
                  <c:v>1362</c:v>
                </c:pt>
                <c:pt idx="5932">
                  <c:v>1350</c:v>
                </c:pt>
                <c:pt idx="5933">
                  <c:v>1464</c:v>
                </c:pt>
                <c:pt idx="5934">
                  <c:v>1324</c:v>
                </c:pt>
                <c:pt idx="5935">
                  <c:v>1342</c:v>
                </c:pt>
                <c:pt idx="5936">
                  <c:v>1266</c:v>
                </c:pt>
                <c:pt idx="5937">
                  <c:v>1329</c:v>
                </c:pt>
                <c:pt idx="5938">
                  <c:v>1380</c:v>
                </c:pt>
                <c:pt idx="5939">
                  <c:v>1383</c:v>
                </c:pt>
                <c:pt idx="5940">
                  <c:v>1345</c:v>
                </c:pt>
                <c:pt idx="5941">
                  <c:v>1313</c:v>
                </c:pt>
                <c:pt idx="5942">
                  <c:v>1340</c:v>
                </c:pt>
                <c:pt idx="5943">
                  <c:v>1328</c:v>
                </c:pt>
                <c:pt idx="5944">
                  <c:v>1379</c:v>
                </c:pt>
                <c:pt idx="5945">
                  <c:v>1301</c:v>
                </c:pt>
                <c:pt idx="5946">
                  <c:v>1305</c:v>
                </c:pt>
                <c:pt idx="5947">
                  <c:v>1358</c:v>
                </c:pt>
                <c:pt idx="5948">
                  <c:v>1338</c:v>
                </c:pt>
                <c:pt idx="5949">
                  <c:v>1415</c:v>
                </c:pt>
                <c:pt idx="5950">
                  <c:v>1324</c:v>
                </c:pt>
                <c:pt idx="5951">
                  <c:v>1305</c:v>
                </c:pt>
                <c:pt idx="5952">
                  <c:v>1298</c:v>
                </c:pt>
                <c:pt idx="5953">
                  <c:v>1306</c:v>
                </c:pt>
                <c:pt idx="5954">
                  <c:v>1342</c:v>
                </c:pt>
                <c:pt idx="5955">
                  <c:v>1337</c:v>
                </c:pt>
                <c:pt idx="5956">
                  <c:v>1278</c:v>
                </c:pt>
                <c:pt idx="5957">
                  <c:v>1391</c:v>
                </c:pt>
                <c:pt idx="5958">
                  <c:v>1365</c:v>
                </c:pt>
                <c:pt idx="5959">
                  <c:v>1319</c:v>
                </c:pt>
                <c:pt idx="5960">
                  <c:v>1359</c:v>
                </c:pt>
                <c:pt idx="5961">
                  <c:v>1347</c:v>
                </c:pt>
                <c:pt idx="5962">
                  <c:v>1340</c:v>
                </c:pt>
                <c:pt idx="5963">
                  <c:v>1362</c:v>
                </c:pt>
                <c:pt idx="5964">
                  <c:v>1363</c:v>
                </c:pt>
                <c:pt idx="5965">
                  <c:v>1394</c:v>
                </c:pt>
                <c:pt idx="5966">
                  <c:v>1374</c:v>
                </c:pt>
                <c:pt idx="5967">
                  <c:v>1388</c:v>
                </c:pt>
                <c:pt idx="5968">
                  <c:v>1319</c:v>
                </c:pt>
                <c:pt idx="5969">
                  <c:v>1336</c:v>
                </c:pt>
                <c:pt idx="5970">
                  <c:v>1352</c:v>
                </c:pt>
                <c:pt idx="5971">
                  <c:v>1347</c:v>
                </c:pt>
                <c:pt idx="5972">
                  <c:v>1334</c:v>
                </c:pt>
                <c:pt idx="5973">
                  <c:v>1326</c:v>
                </c:pt>
                <c:pt idx="5974">
                  <c:v>1341</c:v>
                </c:pt>
                <c:pt idx="5975">
                  <c:v>1358</c:v>
                </c:pt>
                <c:pt idx="5976">
                  <c:v>1422</c:v>
                </c:pt>
                <c:pt idx="5977">
                  <c:v>1331</c:v>
                </c:pt>
                <c:pt idx="5978">
                  <c:v>1358</c:v>
                </c:pt>
                <c:pt idx="5979">
                  <c:v>1375</c:v>
                </c:pt>
                <c:pt idx="5980">
                  <c:v>1359</c:v>
                </c:pt>
                <c:pt idx="5981">
                  <c:v>1362</c:v>
                </c:pt>
                <c:pt idx="5982">
                  <c:v>1386</c:v>
                </c:pt>
                <c:pt idx="5983">
                  <c:v>1366</c:v>
                </c:pt>
                <c:pt idx="5984">
                  <c:v>1383</c:v>
                </c:pt>
                <c:pt idx="5985">
                  <c:v>1377</c:v>
                </c:pt>
                <c:pt idx="5986">
                  <c:v>1430</c:v>
                </c:pt>
                <c:pt idx="5987">
                  <c:v>1354</c:v>
                </c:pt>
                <c:pt idx="5988">
                  <c:v>1357</c:v>
                </c:pt>
                <c:pt idx="5989">
                  <c:v>1364</c:v>
                </c:pt>
                <c:pt idx="5990">
                  <c:v>1400</c:v>
                </c:pt>
                <c:pt idx="5991">
                  <c:v>1397</c:v>
                </c:pt>
                <c:pt idx="5992">
                  <c:v>1385</c:v>
                </c:pt>
                <c:pt idx="5993">
                  <c:v>1421</c:v>
                </c:pt>
                <c:pt idx="5994">
                  <c:v>1342</c:v>
                </c:pt>
                <c:pt idx="5995">
                  <c:v>1372</c:v>
                </c:pt>
                <c:pt idx="5996">
                  <c:v>1326</c:v>
                </c:pt>
                <c:pt idx="5997">
                  <c:v>1396</c:v>
                </c:pt>
                <c:pt idx="5998">
                  <c:v>1369</c:v>
                </c:pt>
                <c:pt idx="5999">
                  <c:v>1305</c:v>
                </c:pt>
                <c:pt idx="6000">
                  <c:v>1332</c:v>
                </c:pt>
                <c:pt idx="6001">
                  <c:v>1355</c:v>
                </c:pt>
                <c:pt idx="6002">
                  <c:v>1393</c:v>
                </c:pt>
                <c:pt idx="6003">
                  <c:v>1389</c:v>
                </c:pt>
                <c:pt idx="6004">
                  <c:v>1415</c:v>
                </c:pt>
                <c:pt idx="6005">
                  <c:v>1423</c:v>
                </c:pt>
                <c:pt idx="6006">
                  <c:v>1368</c:v>
                </c:pt>
                <c:pt idx="6007">
                  <c:v>1358</c:v>
                </c:pt>
                <c:pt idx="6008">
                  <c:v>1291</c:v>
                </c:pt>
                <c:pt idx="6009">
                  <c:v>1386</c:v>
                </c:pt>
                <c:pt idx="6010">
                  <c:v>1341</c:v>
                </c:pt>
                <c:pt idx="6011">
                  <c:v>1398</c:v>
                </c:pt>
                <c:pt idx="6012">
                  <c:v>1361</c:v>
                </c:pt>
                <c:pt idx="6013">
                  <c:v>1336</c:v>
                </c:pt>
                <c:pt idx="6014">
                  <c:v>1404</c:v>
                </c:pt>
                <c:pt idx="6015">
                  <c:v>1393</c:v>
                </c:pt>
                <c:pt idx="6016">
                  <c:v>1367</c:v>
                </c:pt>
                <c:pt idx="6017">
                  <c:v>1409</c:v>
                </c:pt>
                <c:pt idx="6018">
                  <c:v>1336</c:v>
                </c:pt>
                <c:pt idx="6019">
                  <c:v>1381</c:v>
                </c:pt>
                <c:pt idx="6020">
                  <c:v>1378</c:v>
                </c:pt>
                <c:pt idx="6021">
                  <c:v>1344</c:v>
                </c:pt>
                <c:pt idx="6022">
                  <c:v>1351</c:v>
                </c:pt>
                <c:pt idx="6023">
                  <c:v>1341</c:v>
                </c:pt>
                <c:pt idx="6024">
                  <c:v>1315</c:v>
                </c:pt>
                <c:pt idx="6025">
                  <c:v>1422</c:v>
                </c:pt>
                <c:pt idx="6026">
                  <c:v>1419</c:v>
                </c:pt>
                <c:pt idx="6027">
                  <c:v>1350</c:v>
                </c:pt>
                <c:pt idx="6028">
                  <c:v>1298</c:v>
                </c:pt>
                <c:pt idx="6029">
                  <c:v>1440</c:v>
                </c:pt>
                <c:pt idx="6030">
                  <c:v>1420</c:v>
                </c:pt>
                <c:pt idx="6031">
                  <c:v>1292</c:v>
                </c:pt>
                <c:pt idx="6032">
                  <c:v>1305</c:v>
                </c:pt>
                <c:pt idx="6033">
                  <c:v>1276</c:v>
                </c:pt>
                <c:pt idx="6034">
                  <c:v>1344</c:v>
                </c:pt>
                <c:pt idx="6035">
                  <c:v>1354</c:v>
                </c:pt>
                <c:pt idx="6036">
                  <c:v>1362</c:v>
                </c:pt>
                <c:pt idx="6037">
                  <c:v>1388</c:v>
                </c:pt>
                <c:pt idx="6038">
                  <c:v>1316</c:v>
                </c:pt>
                <c:pt idx="6039">
                  <c:v>1359</c:v>
                </c:pt>
                <c:pt idx="6040">
                  <c:v>1345</c:v>
                </c:pt>
                <c:pt idx="6041">
                  <c:v>1338</c:v>
                </c:pt>
                <c:pt idx="6042">
                  <c:v>1270</c:v>
                </c:pt>
                <c:pt idx="6043">
                  <c:v>1337</c:v>
                </c:pt>
                <c:pt idx="6044">
                  <c:v>1356</c:v>
                </c:pt>
                <c:pt idx="6045">
                  <c:v>1315</c:v>
                </c:pt>
                <c:pt idx="6046">
                  <c:v>1320</c:v>
                </c:pt>
                <c:pt idx="6047">
                  <c:v>1272</c:v>
                </c:pt>
                <c:pt idx="6048">
                  <c:v>1319</c:v>
                </c:pt>
                <c:pt idx="6049">
                  <c:v>1303</c:v>
                </c:pt>
                <c:pt idx="6050">
                  <c:v>1247</c:v>
                </c:pt>
                <c:pt idx="6051">
                  <c:v>1298</c:v>
                </c:pt>
                <c:pt idx="6052">
                  <c:v>1364</c:v>
                </c:pt>
                <c:pt idx="6053">
                  <c:v>1303</c:v>
                </c:pt>
                <c:pt idx="6054">
                  <c:v>1289</c:v>
                </c:pt>
                <c:pt idx="6055">
                  <c:v>1288</c:v>
                </c:pt>
                <c:pt idx="6056">
                  <c:v>1259</c:v>
                </c:pt>
                <c:pt idx="6057">
                  <c:v>1274</c:v>
                </c:pt>
                <c:pt idx="6058">
                  <c:v>1257</c:v>
                </c:pt>
                <c:pt idx="6059">
                  <c:v>1269</c:v>
                </c:pt>
                <c:pt idx="6060">
                  <c:v>1256</c:v>
                </c:pt>
                <c:pt idx="6061">
                  <c:v>1297</c:v>
                </c:pt>
                <c:pt idx="6062">
                  <c:v>1243</c:v>
                </c:pt>
                <c:pt idx="6063">
                  <c:v>1277</c:v>
                </c:pt>
                <c:pt idx="6064">
                  <c:v>1240</c:v>
                </c:pt>
                <c:pt idx="6065">
                  <c:v>1243</c:v>
                </c:pt>
                <c:pt idx="6066">
                  <c:v>1282</c:v>
                </c:pt>
                <c:pt idx="6067">
                  <c:v>1259</c:v>
                </c:pt>
                <c:pt idx="6068">
                  <c:v>1247</c:v>
                </c:pt>
                <c:pt idx="6069">
                  <c:v>1262</c:v>
                </c:pt>
                <c:pt idx="6070">
                  <c:v>1227</c:v>
                </c:pt>
                <c:pt idx="6071">
                  <c:v>1235</c:v>
                </c:pt>
                <c:pt idx="6072">
                  <c:v>1192</c:v>
                </c:pt>
                <c:pt idx="6073">
                  <c:v>1207</c:v>
                </c:pt>
                <c:pt idx="6074">
                  <c:v>1206</c:v>
                </c:pt>
                <c:pt idx="6075">
                  <c:v>1145</c:v>
                </c:pt>
                <c:pt idx="6076">
                  <c:v>1214</c:v>
                </c:pt>
                <c:pt idx="6077">
                  <c:v>1228</c:v>
                </c:pt>
                <c:pt idx="6078">
                  <c:v>1146</c:v>
                </c:pt>
                <c:pt idx="6079">
                  <c:v>1211</c:v>
                </c:pt>
                <c:pt idx="6080">
                  <c:v>1175</c:v>
                </c:pt>
                <c:pt idx="6081">
                  <c:v>1211</c:v>
                </c:pt>
                <c:pt idx="6082">
                  <c:v>1229</c:v>
                </c:pt>
                <c:pt idx="6083">
                  <c:v>1140</c:v>
                </c:pt>
                <c:pt idx="6084">
                  <c:v>1228</c:v>
                </c:pt>
                <c:pt idx="6085">
                  <c:v>1155</c:v>
                </c:pt>
                <c:pt idx="6086">
                  <c:v>1154</c:v>
                </c:pt>
                <c:pt idx="6087">
                  <c:v>1161</c:v>
                </c:pt>
                <c:pt idx="6088">
                  <c:v>1154</c:v>
                </c:pt>
                <c:pt idx="6089">
                  <c:v>1115</c:v>
                </c:pt>
                <c:pt idx="6090">
                  <c:v>1142</c:v>
                </c:pt>
                <c:pt idx="6091">
                  <c:v>1091</c:v>
                </c:pt>
                <c:pt idx="6092">
                  <c:v>1072</c:v>
                </c:pt>
                <c:pt idx="6093">
                  <c:v>1122</c:v>
                </c:pt>
                <c:pt idx="6094">
                  <c:v>1192</c:v>
                </c:pt>
                <c:pt idx="6095">
                  <c:v>1069</c:v>
                </c:pt>
                <c:pt idx="6096">
                  <c:v>1074</c:v>
                </c:pt>
                <c:pt idx="6097">
                  <c:v>1106</c:v>
                </c:pt>
                <c:pt idx="6098">
                  <c:v>1108</c:v>
                </c:pt>
                <c:pt idx="6099">
                  <c:v>1063</c:v>
                </c:pt>
                <c:pt idx="6100">
                  <c:v>1050</c:v>
                </c:pt>
                <c:pt idx="6101">
                  <c:v>1095</c:v>
                </c:pt>
                <c:pt idx="6102">
                  <c:v>1154</c:v>
                </c:pt>
                <c:pt idx="6103">
                  <c:v>1067</c:v>
                </c:pt>
                <c:pt idx="6104">
                  <c:v>1118</c:v>
                </c:pt>
                <c:pt idx="6105">
                  <c:v>1109</c:v>
                </c:pt>
                <c:pt idx="6106">
                  <c:v>1016</c:v>
                </c:pt>
                <c:pt idx="6107">
                  <c:v>1047</c:v>
                </c:pt>
                <c:pt idx="6108">
                  <c:v>1058</c:v>
                </c:pt>
                <c:pt idx="6109">
                  <c:v>1054</c:v>
                </c:pt>
                <c:pt idx="6110">
                  <c:v>1002</c:v>
                </c:pt>
                <c:pt idx="6111">
                  <c:v>1004</c:v>
                </c:pt>
                <c:pt idx="6112">
                  <c:v>1037</c:v>
                </c:pt>
                <c:pt idx="6113">
                  <c:v>1044</c:v>
                </c:pt>
                <c:pt idx="6114">
                  <c:v>992</c:v>
                </c:pt>
                <c:pt idx="6115">
                  <c:v>1039</c:v>
                </c:pt>
                <c:pt idx="6116">
                  <c:v>1027</c:v>
                </c:pt>
                <c:pt idx="6117">
                  <c:v>961</c:v>
                </c:pt>
                <c:pt idx="6118">
                  <c:v>1023</c:v>
                </c:pt>
                <c:pt idx="6119">
                  <c:v>944</c:v>
                </c:pt>
                <c:pt idx="6120">
                  <c:v>1034</c:v>
                </c:pt>
                <c:pt idx="6121">
                  <c:v>1006</c:v>
                </c:pt>
                <c:pt idx="6122">
                  <c:v>938</c:v>
                </c:pt>
                <c:pt idx="6123">
                  <c:v>938</c:v>
                </c:pt>
                <c:pt idx="6124">
                  <c:v>916</c:v>
                </c:pt>
                <c:pt idx="6125">
                  <c:v>927</c:v>
                </c:pt>
                <c:pt idx="6126">
                  <c:v>927</c:v>
                </c:pt>
                <c:pt idx="6127">
                  <c:v>937</c:v>
                </c:pt>
                <c:pt idx="6128">
                  <c:v>909</c:v>
                </c:pt>
                <c:pt idx="6129">
                  <c:v>932</c:v>
                </c:pt>
                <c:pt idx="6130">
                  <c:v>914</c:v>
                </c:pt>
                <c:pt idx="6131">
                  <c:v>848</c:v>
                </c:pt>
                <c:pt idx="6132">
                  <c:v>910</c:v>
                </c:pt>
                <c:pt idx="6133">
                  <c:v>884</c:v>
                </c:pt>
                <c:pt idx="6134">
                  <c:v>861</c:v>
                </c:pt>
                <c:pt idx="6135">
                  <c:v>857</c:v>
                </c:pt>
                <c:pt idx="6136">
                  <c:v>905</c:v>
                </c:pt>
                <c:pt idx="6137">
                  <c:v>886</c:v>
                </c:pt>
                <c:pt idx="6138">
                  <c:v>903</c:v>
                </c:pt>
                <c:pt idx="6139">
                  <c:v>865</c:v>
                </c:pt>
                <c:pt idx="6140">
                  <c:v>850</c:v>
                </c:pt>
                <c:pt idx="6141">
                  <c:v>825</c:v>
                </c:pt>
                <c:pt idx="6142">
                  <c:v>859</c:v>
                </c:pt>
                <c:pt idx="6143">
                  <c:v>861</c:v>
                </c:pt>
                <c:pt idx="6144">
                  <c:v>847</c:v>
                </c:pt>
                <c:pt idx="6145">
                  <c:v>873</c:v>
                </c:pt>
                <c:pt idx="6146">
                  <c:v>797</c:v>
                </c:pt>
                <c:pt idx="6147">
                  <c:v>815</c:v>
                </c:pt>
                <c:pt idx="6148">
                  <c:v>830</c:v>
                </c:pt>
                <c:pt idx="6149">
                  <c:v>847</c:v>
                </c:pt>
                <c:pt idx="6150">
                  <c:v>799</c:v>
                </c:pt>
                <c:pt idx="6151">
                  <c:v>805</c:v>
                </c:pt>
                <c:pt idx="6152">
                  <c:v>792</c:v>
                </c:pt>
                <c:pt idx="6153">
                  <c:v>743</c:v>
                </c:pt>
                <c:pt idx="6154">
                  <c:v>810</c:v>
                </c:pt>
                <c:pt idx="6155">
                  <c:v>781</c:v>
                </c:pt>
                <c:pt idx="6156">
                  <c:v>761</c:v>
                </c:pt>
                <c:pt idx="6157">
                  <c:v>773</c:v>
                </c:pt>
                <c:pt idx="6158">
                  <c:v>744</c:v>
                </c:pt>
                <c:pt idx="6159">
                  <c:v>795</c:v>
                </c:pt>
                <c:pt idx="6160">
                  <c:v>789</c:v>
                </c:pt>
                <c:pt idx="6161">
                  <c:v>758</c:v>
                </c:pt>
                <c:pt idx="6162">
                  <c:v>767</c:v>
                </c:pt>
                <c:pt idx="6163">
                  <c:v>750</c:v>
                </c:pt>
                <c:pt idx="6164">
                  <c:v>788</c:v>
                </c:pt>
                <c:pt idx="6165">
                  <c:v>758</c:v>
                </c:pt>
                <c:pt idx="6166">
                  <c:v>737</c:v>
                </c:pt>
                <c:pt idx="6167">
                  <c:v>752</c:v>
                </c:pt>
                <c:pt idx="6168">
                  <c:v>703</c:v>
                </c:pt>
                <c:pt idx="6169">
                  <c:v>732</c:v>
                </c:pt>
                <c:pt idx="6170">
                  <c:v>693</c:v>
                </c:pt>
                <c:pt idx="6171">
                  <c:v>708</c:v>
                </c:pt>
                <c:pt idx="6172">
                  <c:v>705</c:v>
                </c:pt>
                <c:pt idx="6173">
                  <c:v>714</c:v>
                </c:pt>
                <c:pt idx="6174">
                  <c:v>708</c:v>
                </c:pt>
                <c:pt idx="6175">
                  <c:v>672</c:v>
                </c:pt>
                <c:pt idx="6176">
                  <c:v>688</c:v>
                </c:pt>
                <c:pt idx="6177">
                  <c:v>684</c:v>
                </c:pt>
                <c:pt idx="6178">
                  <c:v>653</c:v>
                </c:pt>
                <c:pt idx="6179">
                  <c:v>614</c:v>
                </c:pt>
                <c:pt idx="6180">
                  <c:v>685</c:v>
                </c:pt>
                <c:pt idx="6181">
                  <c:v>658</c:v>
                </c:pt>
                <c:pt idx="6182">
                  <c:v>656</c:v>
                </c:pt>
                <c:pt idx="6183">
                  <c:v>670</c:v>
                </c:pt>
                <c:pt idx="6184">
                  <c:v>680</c:v>
                </c:pt>
                <c:pt idx="6185">
                  <c:v>656</c:v>
                </c:pt>
                <c:pt idx="6186">
                  <c:v>662</c:v>
                </c:pt>
                <c:pt idx="6187">
                  <c:v>649</c:v>
                </c:pt>
                <c:pt idx="6188">
                  <c:v>676</c:v>
                </c:pt>
                <c:pt idx="6189">
                  <c:v>639</c:v>
                </c:pt>
                <c:pt idx="6190">
                  <c:v>684</c:v>
                </c:pt>
                <c:pt idx="6191">
                  <c:v>676</c:v>
                </c:pt>
                <c:pt idx="6192">
                  <c:v>629</c:v>
                </c:pt>
                <c:pt idx="6193">
                  <c:v>621</c:v>
                </c:pt>
                <c:pt idx="6194">
                  <c:v>652</c:v>
                </c:pt>
                <c:pt idx="6195">
                  <c:v>629</c:v>
                </c:pt>
                <c:pt idx="6196">
                  <c:v>622</c:v>
                </c:pt>
                <c:pt idx="6197">
                  <c:v>619</c:v>
                </c:pt>
                <c:pt idx="6198">
                  <c:v>548</c:v>
                </c:pt>
                <c:pt idx="6199">
                  <c:v>605</c:v>
                </c:pt>
                <c:pt idx="6200">
                  <c:v>656</c:v>
                </c:pt>
                <c:pt idx="6201">
                  <c:v>632</c:v>
                </c:pt>
                <c:pt idx="6202">
                  <c:v>625</c:v>
                </c:pt>
                <c:pt idx="6203">
                  <c:v>640</c:v>
                </c:pt>
                <c:pt idx="6204">
                  <c:v>635</c:v>
                </c:pt>
                <c:pt idx="6205">
                  <c:v>602</c:v>
                </c:pt>
                <c:pt idx="6206">
                  <c:v>569</c:v>
                </c:pt>
                <c:pt idx="6207">
                  <c:v>530</c:v>
                </c:pt>
                <c:pt idx="6208">
                  <c:v>616</c:v>
                </c:pt>
                <c:pt idx="6209">
                  <c:v>640</c:v>
                </c:pt>
                <c:pt idx="6210">
                  <c:v>625</c:v>
                </c:pt>
                <c:pt idx="6211">
                  <c:v>577</c:v>
                </c:pt>
                <c:pt idx="6212">
                  <c:v>552</c:v>
                </c:pt>
                <c:pt idx="6213">
                  <c:v>609</c:v>
                </c:pt>
                <c:pt idx="6214">
                  <c:v>613</c:v>
                </c:pt>
                <c:pt idx="6215">
                  <c:v>588</c:v>
                </c:pt>
                <c:pt idx="6216">
                  <c:v>550</c:v>
                </c:pt>
                <c:pt idx="6217">
                  <c:v>551</c:v>
                </c:pt>
                <c:pt idx="6218">
                  <c:v>602</c:v>
                </c:pt>
                <c:pt idx="6219">
                  <c:v>520</c:v>
                </c:pt>
                <c:pt idx="6220">
                  <c:v>528</c:v>
                </c:pt>
                <c:pt idx="6221">
                  <c:v>580</c:v>
                </c:pt>
                <c:pt idx="6222">
                  <c:v>562</c:v>
                </c:pt>
                <c:pt idx="6223">
                  <c:v>592</c:v>
                </c:pt>
                <c:pt idx="6224">
                  <c:v>559</c:v>
                </c:pt>
                <c:pt idx="6225">
                  <c:v>531</c:v>
                </c:pt>
                <c:pt idx="6226">
                  <c:v>537</c:v>
                </c:pt>
                <c:pt idx="6227">
                  <c:v>518</c:v>
                </c:pt>
                <c:pt idx="6228">
                  <c:v>542</c:v>
                </c:pt>
                <c:pt idx="6229">
                  <c:v>526</c:v>
                </c:pt>
                <c:pt idx="6230">
                  <c:v>613</c:v>
                </c:pt>
                <c:pt idx="6231">
                  <c:v>565</c:v>
                </c:pt>
                <c:pt idx="6232">
                  <c:v>526</c:v>
                </c:pt>
                <c:pt idx="6233">
                  <c:v>547</c:v>
                </c:pt>
                <c:pt idx="6234">
                  <c:v>544</c:v>
                </c:pt>
                <c:pt idx="6235">
                  <c:v>548</c:v>
                </c:pt>
                <c:pt idx="6236">
                  <c:v>571</c:v>
                </c:pt>
                <c:pt idx="6237">
                  <c:v>542</c:v>
                </c:pt>
                <c:pt idx="6238">
                  <c:v>557</c:v>
                </c:pt>
                <c:pt idx="6239">
                  <c:v>467</c:v>
                </c:pt>
                <c:pt idx="6240">
                  <c:v>555</c:v>
                </c:pt>
                <c:pt idx="6241">
                  <c:v>532</c:v>
                </c:pt>
                <c:pt idx="6242">
                  <c:v>525</c:v>
                </c:pt>
                <c:pt idx="6243">
                  <c:v>509</c:v>
                </c:pt>
                <c:pt idx="6244">
                  <c:v>542</c:v>
                </c:pt>
                <c:pt idx="6245">
                  <c:v>521</c:v>
                </c:pt>
                <c:pt idx="6246">
                  <c:v>546</c:v>
                </c:pt>
                <c:pt idx="6247">
                  <c:v>507</c:v>
                </c:pt>
                <c:pt idx="6248">
                  <c:v>497</c:v>
                </c:pt>
                <c:pt idx="6249">
                  <c:v>505</c:v>
                </c:pt>
                <c:pt idx="6250">
                  <c:v>511</c:v>
                </c:pt>
                <c:pt idx="6251">
                  <c:v>508</c:v>
                </c:pt>
                <c:pt idx="6252">
                  <c:v>529</c:v>
                </c:pt>
                <c:pt idx="6253">
                  <c:v>510</c:v>
                </c:pt>
                <c:pt idx="6254">
                  <c:v>518</c:v>
                </c:pt>
                <c:pt idx="6255">
                  <c:v>466</c:v>
                </c:pt>
                <c:pt idx="6256">
                  <c:v>518</c:v>
                </c:pt>
                <c:pt idx="6257">
                  <c:v>480</c:v>
                </c:pt>
                <c:pt idx="6258">
                  <c:v>507</c:v>
                </c:pt>
                <c:pt idx="6259">
                  <c:v>503</c:v>
                </c:pt>
                <c:pt idx="6260">
                  <c:v>494</c:v>
                </c:pt>
                <c:pt idx="6261">
                  <c:v>473</c:v>
                </c:pt>
                <c:pt idx="6262">
                  <c:v>527</c:v>
                </c:pt>
                <c:pt idx="6263">
                  <c:v>477</c:v>
                </c:pt>
                <c:pt idx="6264">
                  <c:v>517</c:v>
                </c:pt>
                <c:pt idx="6265">
                  <c:v>498</c:v>
                </c:pt>
                <c:pt idx="6266">
                  <c:v>509</c:v>
                </c:pt>
                <c:pt idx="6267">
                  <c:v>538</c:v>
                </c:pt>
                <c:pt idx="6268">
                  <c:v>506</c:v>
                </c:pt>
                <c:pt idx="6269">
                  <c:v>503</c:v>
                </c:pt>
                <c:pt idx="6270">
                  <c:v>527</c:v>
                </c:pt>
                <c:pt idx="6271">
                  <c:v>517</c:v>
                </c:pt>
                <c:pt idx="6272">
                  <c:v>480</c:v>
                </c:pt>
                <c:pt idx="6273">
                  <c:v>499</c:v>
                </c:pt>
                <c:pt idx="6274">
                  <c:v>527</c:v>
                </c:pt>
                <c:pt idx="6275">
                  <c:v>524</c:v>
                </c:pt>
                <c:pt idx="6276">
                  <c:v>508</c:v>
                </c:pt>
                <c:pt idx="6277">
                  <c:v>475</c:v>
                </c:pt>
                <c:pt idx="6278">
                  <c:v>464</c:v>
                </c:pt>
                <c:pt idx="6279">
                  <c:v>510</c:v>
                </c:pt>
                <c:pt idx="6280">
                  <c:v>507</c:v>
                </c:pt>
                <c:pt idx="6281">
                  <c:v>486</c:v>
                </c:pt>
                <c:pt idx="6282">
                  <c:v>493</c:v>
                </c:pt>
                <c:pt idx="6283">
                  <c:v>496</c:v>
                </c:pt>
                <c:pt idx="6284">
                  <c:v>491</c:v>
                </c:pt>
                <c:pt idx="6285">
                  <c:v>450</c:v>
                </c:pt>
                <c:pt idx="6286">
                  <c:v>471</c:v>
                </c:pt>
                <c:pt idx="6287">
                  <c:v>485</c:v>
                </c:pt>
                <c:pt idx="6288">
                  <c:v>463</c:v>
                </c:pt>
                <c:pt idx="6289">
                  <c:v>480</c:v>
                </c:pt>
                <c:pt idx="6290">
                  <c:v>465</c:v>
                </c:pt>
                <c:pt idx="6291">
                  <c:v>463</c:v>
                </c:pt>
                <c:pt idx="6292">
                  <c:v>496</c:v>
                </c:pt>
                <c:pt idx="6293">
                  <c:v>456</c:v>
                </c:pt>
                <c:pt idx="6294">
                  <c:v>498</c:v>
                </c:pt>
                <c:pt idx="6295">
                  <c:v>451</c:v>
                </c:pt>
                <c:pt idx="6296">
                  <c:v>494</c:v>
                </c:pt>
                <c:pt idx="6297">
                  <c:v>499</c:v>
                </c:pt>
                <c:pt idx="6298">
                  <c:v>491</c:v>
                </c:pt>
                <c:pt idx="6299">
                  <c:v>477</c:v>
                </c:pt>
                <c:pt idx="6300">
                  <c:v>470</c:v>
                </c:pt>
                <c:pt idx="6301">
                  <c:v>472</c:v>
                </c:pt>
                <c:pt idx="6302">
                  <c:v>494</c:v>
                </c:pt>
                <c:pt idx="6303">
                  <c:v>468</c:v>
                </c:pt>
                <c:pt idx="6304">
                  <c:v>464</c:v>
                </c:pt>
                <c:pt idx="6305">
                  <c:v>495</c:v>
                </c:pt>
                <c:pt idx="6306">
                  <c:v>447</c:v>
                </c:pt>
                <c:pt idx="6307">
                  <c:v>496</c:v>
                </c:pt>
                <c:pt idx="6308">
                  <c:v>472</c:v>
                </c:pt>
                <c:pt idx="6309">
                  <c:v>444</c:v>
                </c:pt>
                <c:pt idx="6310">
                  <c:v>454</c:v>
                </c:pt>
                <c:pt idx="6311">
                  <c:v>443</c:v>
                </c:pt>
                <c:pt idx="6312">
                  <c:v>480</c:v>
                </c:pt>
                <c:pt idx="6313">
                  <c:v>480</c:v>
                </c:pt>
                <c:pt idx="6314">
                  <c:v>418</c:v>
                </c:pt>
                <c:pt idx="6315">
                  <c:v>432</c:v>
                </c:pt>
                <c:pt idx="6316">
                  <c:v>498</c:v>
                </c:pt>
                <c:pt idx="6317">
                  <c:v>473</c:v>
                </c:pt>
                <c:pt idx="6318">
                  <c:v>502</c:v>
                </c:pt>
                <c:pt idx="6319">
                  <c:v>485</c:v>
                </c:pt>
                <c:pt idx="6320">
                  <c:v>458</c:v>
                </c:pt>
                <c:pt idx="6321">
                  <c:v>484</c:v>
                </c:pt>
                <c:pt idx="6322">
                  <c:v>458</c:v>
                </c:pt>
                <c:pt idx="6323">
                  <c:v>486</c:v>
                </c:pt>
                <c:pt idx="6324">
                  <c:v>434</c:v>
                </c:pt>
                <c:pt idx="6325">
                  <c:v>469</c:v>
                </c:pt>
                <c:pt idx="6326">
                  <c:v>442</c:v>
                </c:pt>
                <c:pt idx="6327">
                  <c:v>469</c:v>
                </c:pt>
                <c:pt idx="6328">
                  <c:v>479</c:v>
                </c:pt>
                <c:pt idx="6329">
                  <c:v>456</c:v>
                </c:pt>
                <c:pt idx="6330">
                  <c:v>454</c:v>
                </c:pt>
                <c:pt idx="6331">
                  <c:v>451</c:v>
                </c:pt>
                <c:pt idx="6332">
                  <c:v>451</c:v>
                </c:pt>
                <c:pt idx="6333">
                  <c:v>425</c:v>
                </c:pt>
                <c:pt idx="6334">
                  <c:v>448</c:v>
                </c:pt>
                <c:pt idx="6335">
                  <c:v>450</c:v>
                </c:pt>
                <c:pt idx="6336">
                  <c:v>461</c:v>
                </c:pt>
                <c:pt idx="6337">
                  <c:v>446</c:v>
                </c:pt>
                <c:pt idx="6338">
                  <c:v>446</c:v>
                </c:pt>
                <c:pt idx="6339">
                  <c:v>465</c:v>
                </c:pt>
                <c:pt idx="6340">
                  <c:v>476</c:v>
                </c:pt>
                <c:pt idx="6341">
                  <c:v>406</c:v>
                </c:pt>
                <c:pt idx="6342">
                  <c:v>467</c:v>
                </c:pt>
                <c:pt idx="6343">
                  <c:v>436</c:v>
                </c:pt>
                <c:pt idx="6344">
                  <c:v>452</c:v>
                </c:pt>
                <c:pt idx="6345">
                  <c:v>486</c:v>
                </c:pt>
                <c:pt idx="6346">
                  <c:v>471</c:v>
                </c:pt>
                <c:pt idx="6347">
                  <c:v>401</c:v>
                </c:pt>
                <c:pt idx="6348">
                  <c:v>454</c:v>
                </c:pt>
                <c:pt idx="6349">
                  <c:v>400</c:v>
                </c:pt>
                <c:pt idx="6350">
                  <c:v>441</c:v>
                </c:pt>
                <c:pt idx="6351">
                  <c:v>433</c:v>
                </c:pt>
                <c:pt idx="6352">
                  <c:v>469</c:v>
                </c:pt>
                <c:pt idx="6353">
                  <c:v>454</c:v>
                </c:pt>
                <c:pt idx="6354">
                  <c:v>434</c:v>
                </c:pt>
                <c:pt idx="6355">
                  <c:v>404</c:v>
                </c:pt>
                <c:pt idx="6356">
                  <c:v>478</c:v>
                </c:pt>
                <c:pt idx="6357">
                  <c:v>441</c:v>
                </c:pt>
                <c:pt idx="6358">
                  <c:v>437</c:v>
                </c:pt>
                <c:pt idx="6359">
                  <c:v>446</c:v>
                </c:pt>
                <c:pt idx="6360">
                  <c:v>413</c:v>
                </c:pt>
                <c:pt idx="6361">
                  <c:v>428</c:v>
                </c:pt>
                <c:pt idx="6362">
                  <c:v>405</c:v>
                </c:pt>
                <c:pt idx="6363">
                  <c:v>448</c:v>
                </c:pt>
                <c:pt idx="6364">
                  <c:v>415</c:v>
                </c:pt>
                <c:pt idx="6365">
                  <c:v>422</c:v>
                </c:pt>
                <c:pt idx="6366">
                  <c:v>452</c:v>
                </c:pt>
                <c:pt idx="6367">
                  <c:v>463</c:v>
                </c:pt>
                <c:pt idx="6368">
                  <c:v>442</c:v>
                </c:pt>
                <c:pt idx="6369">
                  <c:v>447</c:v>
                </c:pt>
                <c:pt idx="6370">
                  <c:v>424</c:v>
                </c:pt>
                <c:pt idx="6371">
                  <c:v>408</c:v>
                </c:pt>
                <c:pt idx="6372">
                  <c:v>410</c:v>
                </c:pt>
                <c:pt idx="6373">
                  <c:v>389</c:v>
                </c:pt>
                <c:pt idx="6374">
                  <c:v>423</c:v>
                </c:pt>
                <c:pt idx="6375">
                  <c:v>383</c:v>
                </c:pt>
                <c:pt idx="6376">
                  <c:v>397</c:v>
                </c:pt>
                <c:pt idx="6377">
                  <c:v>444</c:v>
                </c:pt>
                <c:pt idx="6378">
                  <c:v>414</c:v>
                </c:pt>
                <c:pt idx="6379">
                  <c:v>439</c:v>
                </c:pt>
                <c:pt idx="6380">
                  <c:v>408</c:v>
                </c:pt>
                <c:pt idx="6381">
                  <c:v>398</c:v>
                </c:pt>
                <c:pt idx="6382">
                  <c:v>369</c:v>
                </c:pt>
                <c:pt idx="6383">
                  <c:v>444</c:v>
                </c:pt>
                <c:pt idx="6384">
                  <c:v>411</c:v>
                </c:pt>
                <c:pt idx="6385">
                  <c:v>440</c:v>
                </c:pt>
                <c:pt idx="6386">
                  <c:v>409</c:v>
                </c:pt>
                <c:pt idx="6387">
                  <c:v>409</c:v>
                </c:pt>
                <c:pt idx="6388">
                  <c:v>404</c:v>
                </c:pt>
                <c:pt idx="6389">
                  <c:v>422</c:v>
                </c:pt>
                <c:pt idx="6390">
                  <c:v>411</c:v>
                </c:pt>
                <c:pt idx="6391">
                  <c:v>432</c:v>
                </c:pt>
                <c:pt idx="6392">
                  <c:v>381</c:v>
                </c:pt>
                <c:pt idx="6393">
                  <c:v>447</c:v>
                </c:pt>
                <c:pt idx="6394">
                  <c:v>418</c:v>
                </c:pt>
                <c:pt idx="6395">
                  <c:v>405</c:v>
                </c:pt>
                <c:pt idx="6396">
                  <c:v>434</c:v>
                </c:pt>
                <c:pt idx="6397">
                  <c:v>409</c:v>
                </c:pt>
                <c:pt idx="6398">
                  <c:v>376</c:v>
                </c:pt>
                <c:pt idx="6399">
                  <c:v>401</c:v>
                </c:pt>
                <c:pt idx="6400">
                  <c:v>435</c:v>
                </c:pt>
                <c:pt idx="6401">
                  <c:v>427</c:v>
                </c:pt>
                <c:pt idx="6402">
                  <c:v>405</c:v>
                </c:pt>
                <c:pt idx="6403">
                  <c:v>403</c:v>
                </c:pt>
                <c:pt idx="6404">
                  <c:v>395</c:v>
                </c:pt>
                <c:pt idx="6405">
                  <c:v>374</c:v>
                </c:pt>
                <c:pt idx="6406">
                  <c:v>398</c:v>
                </c:pt>
                <c:pt idx="6407">
                  <c:v>423</c:v>
                </c:pt>
                <c:pt idx="6408">
                  <c:v>394</c:v>
                </c:pt>
                <c:pt idx="6409">
                  <c:v>406</c:v>
                </c:pt>
                <c:pt idx="6410">
                  <c:v>395</c:v>
                </c:pt>
                <c:pt idx="6411">
                  <c:v>428</c:v>
                </c:pt>
                <c:pt idx="6412">
                  <c:v>386</c:v>
                </c:pt>
                <c:pt idx="6413">
                  <c:v>378</c:v>
                </c:pt>
                <c:pt idx="6414">
                  <c:v>416</c:v>
                </c:pt>
                <c:pt idx="6415">
                  <c:v>364</c:v>
                </c:pt>
                <c:pt idx="6416">
                  <c:v>379</c:v>
                </c:pt>
                <c:pt idx="6417">
                  <c:v>393</c:v>
                </c:pt>
                <c:pt idx="6418">
                  <c:v>388</c:v>
                </c:pt>
                <c:pt idx="6419">
                  <c:v>410</c:v>
                </c:pt>
                <c:pt idx="6420">
                  <c:v>377</c:v>
                </c:pt>
                <c:pt idx="6421">
                  <c:v>364</c:v>
                </c:pt>
                <c:pt idx="6422">
                  <c:v>395</c:v>
                </c:pt>
                <c:pt idx="6423">
                  <c:v>379</c:v>
                </c:pt>
                <c:pt idx="6424">
                  <c:v>416</c:v>
                </c:pt>
                <c:pt idx="6425">
                  <c:v>399</c:v>
                </c:pt>
                <c:pt idx="6426">
                  <c:v>408</c:v>
                </c:pt>
                <c:pt idx="6427">
                  <c:v>381</c:v>
                </c:pt>
                <c:pt idx="6428">
                  <c:v>382</c:v>
                </c:pt>
                <c:pt idx="6429">
                  <c:v>380</c:v>
                </c:pt>
                <c:pt idx="6430">
                  <c:v>403</c:v>
                </c:pt>
                <c:pt idx="6431">
                  <c:v>387</c:v>
                </c:pt>
                <c:pt idx="6432">
                  <c:v>399</c:v>
                </c:pt>
                <c:pt idx="6433">
                  <c:v>377</c:v>
                </c:pt>
                <c:pt idx="6434">
                  <c:v>370</c:v>
                </c:pt>
                <c:pt idx="6435">
                  <c:v>405</c:v>
                </c:pt>
                <c:pt idx="6436">
                  <c:v>416</c:v>
                </c:pt>
                <c:pt idx="6437">
                  <c:v>399</c:v>
                </c:pt>
                <c:pt idx="6438">
                  <c:v>366</c:v>
                </c:pt>
                <c:pt idx="6439">
                  <c:v>396</c:v>
                </c:pt>
                <c:pt idx="6440">
                  <c:v>388</c:v>
                </c:pt>
                <c:pt idx="6441">
                  <c:v>399</c:v>
                </c:pt>
                <c:pt idx="6442">
                  <c:v>361</c:v>
                </c:pt>
                <c:pt idx="6443">
                  <c:v>389</c:v>
                </c:pt>
                <c:pt idx="6444">
                  <c:v>396</c:v>
                </c:pt>
                <c:pt idx="6445">
                  <c:v>338</c:v>
                </c:pt>
                <c:pt idx="6446">
                  <c:v>321</c:v>
                </c:pt>
                <c:pt idx="6447">
                  <c:v>382</c:v>
                </c:pt>
                <c:pt idx="6448">
                  <c:v>365</c:v>
                </c:pt>
                <c:pt idx="6449">
                  <c:v>380</c:v>
                </c:pt>
                <c:pt idx="6450">
                  <c:v>364</c:v>
                </c:pt>
                <c:pt idx="6451">
                  <c:v>418</c:v>
                </c:pt>
                <c:pt idx="6452">
                  <c:v>398</c:v>
                </c:pt>
                <c:pt idx="6453">
                  <c:v>379</c:v>
                </c:pt>
                <c:pt idx="6454">
                  <c:v>400</c:v>
                </c:pt>
                <c:pt idx="6455">
                  <c:v>340</c:v>
                </c:pt>
                <c:pt idx="6456">
                  <c:v>392</c:v>
                </c:pt>
                <c:pt idx="6457">
                  <c:v>395</c:v>
                </c:pt>
                <c:pt idx="6458">
                  <c:v>385</c:v>
                </c:pt>
                <c:pt idx="6459">
                  <c:v>399</c:v>
                </c:pt>
                <c:pt idx="6460">
                  <c:v>387</c:v>
                </c:pt>
                <c:pt idx="6461">
                  <c:v>392</c:v>
                </c:pt>
                <c:pt idx="6462">
                  <c:v>341</c:v>
                </c:pt>
                <c:pt idx="6463">
                  <c:v>392</c:v>
                </c:pt>
                <c:pt idx="6464">
                  <c:v>399</c:v>
                </c:pt>
                <c:pt idx="6465">
                  <c:v>356</c:v>
                </c:pt>
                <c:pt idx="6466">
                  <c:v>399</c:v>
                </c:pt>
                <c:pt idx="6467">
                  <c:v>391</c:v>
                </c:pt>
                <c:pt idx="6468">
                  <c:v>358</c:v>
                </c:pt>
                <c:pt idx="6469">
                  <c:v>390</c:v>
                </c:pt>
                <c:pt idx="6470">
                  <c:v>377</c:v>
                </c:pt>
                <c:pt idx="6471">
                  <c:v>359</c:v>
                </c:pt>
                <c:pt idx="6472">
                  <c:v>385</c:v>
                </c:pt>
                <c:pt idx="6473">
                  <c:v>374</c:v>
                </c:pt>
                <c:pt idx="6474">
                  <c:v>396</c:v>
                </c:pt>
                <c:pt idx="6475">
                  <c:v>378</c:v>
                </c:pt>
                <c:pt idx="6476">
                  <c:v>375</c:v>
                </c:pt>
                <c:pt idx="6477">
                  <c:v>375</c:v>
                </c:pt>
                <c:pt idx="6478">
                  <c:v>401</c:v>
                </c:pt>
                <c:pt idx="6479">
                  <c:v>361</c:v>
                </c:pt>
                <c:pt idx="6480">
                  <c:v>369</c:v>
                </c:pt>
                <c:pt idx="6481">
                  <c:v>383</c:v>
                </c:pt>
                <c:pt idx="6482">
                  <c:v>380</c:v>
                </c:pt>
                <c:pt idx="6483">
                  <c:v>348</c:v>
                </c:pt>
                <c:pt idx="6484">
                  <c:v>341</c:v>
                </c:pt>
                <c:pt idx="6485">
                  <c:v>365</c:v>
                </c:pt>
                <c:pt idx="6486">
                  <c:v>335</c:v>
                </c:pt>
                <c:pt idx="6487">
                  <c:v>355</c:v>
                </c:pt>
                <c:pt idx="6488">
                  <c:v>368</c:v>
                </c:pt>
                <c:pt idx="6489">
                  <c:v>390</c:v>
                </c:pt>
                <c:pt idx="6490">
                  <c:v>378</c:v>
                </c:pt>
                <c:pt idx="6491">
                  <c:v>388</c:v>
                </c:pt>
                <c:pt idx="6492">
                  <c:v>368</c:v>
                </c:pt>
                <c:pt idx="6493">
                  <c:v>379</c:v>
                </c:pt>
                <c:pt idx="6494">
                  <c:v>368</c:v>
                </c:pt>
                <c:pt idx="6495">
                  <c:v>348</c:v>
                </c:pt>
                <c:pt idx="6496">
                  <c:v>362</c:v>
                </c:pt>
                <c:pt idx="6497">
                  <c:v>372</c:v>
                </c:pt>
                <c:pt idx="6498">
                  <c:v>382</c:v>
                </c:pt>
                <c:pt idx="6499">
                  <c:v>348</c:v>
                </c:pt>
                <c:pt idx="6500">
                  <c:v>351</c:v>
                </c:pt>
                <c:pt idx="6501">
                  <c:v>396</c:v>
                </c:pt>
                <c:pt idx="6502">
                  <c:v>350</c:v>
                </c:pt>
                <c:pt idx="6503">
                  <c:v>342</c:v>
                </c:pt>
                <c:pt idx="6504">
                  <c:v>350</c:v>
                </c:pt>
                <c:pt idx="6505">
                  <c:v>359</c:v>
                </c:pt>
                <c:pt idx="6506">
                  <c:v>354</c:v>
                </c:pt>
                <c:pt idx="6507">
                  <c:v>362</c:v>
                </c:pt>
                <c:pt idx="6508">
                  <c:v>358</c:v>
                </c:pt>
                <c:pt idx="6509">
                  <c:v>341</c:v>
                </c:pt>
                <c:pt idx="6510">
                  <c:v>350</c:v>
                </c:pt>
                <c:pt idx="6511">
                  <c:v>364</c:v>
                </c:pt>
                <c:pt idx="6512">
                  <c:v>342</c:v>
                </c:pt>
                <c:pt idx="6513">
                  <c:v>324</c:v>
                </c:pt>
                <c:pt idx="6514">
                  <c:v>364</c:v>
                </c:pt>
                <c:pt idx="6515">
                  <c:v>363</c:v>
                </c:pt>
                <c:pt idx="6516">
                  <c:v>350</c:v>
                </c:pt>
                <c:pt idx="6517">
                  <c:v>386</c:v>
                </c:pt>
                <c:pt idx="6518">
                  <c:v>359</c:v>
                </c:pt>
                <c:pt idx="6519">
                  <c:v>377</c:v>
                </c:pt>
                <c:pt idx="6520">
                  <c:v>337</c:v>
                </c:pt>
                <c:pt idx="6521">
                  <c:v>368</c:v>
                </c:pt>
                <c:pt idx="6522">
                  <c:v>357</c:v>
                </c:pt>
                <c:pt idx="6523">
                  <c:v>342</c:v>
                </c:pt>
                <c:pt idx="6524">
                  <c:v>364</c:v>
                </c:pt>
                <c:pt idx="6525">
                  <c:v>346</c:v>
                </c:pt>
                <c:pt idx="6526">
                  <c:v>351</c:v>
                </c:pt>
                <c:pt idx="6527">
                  <c:v>360</c:v>
                </c:pt>
                <c:pt idx="6528">
                  <c:v>356</c:v>
                </c:pt>
                <c:pt idx="6529">
                  <c:v>342</c:v>
                </c:pt>
                <c:pt idx="6530">
                  <c:v>341</c:v>
                </c:pt>
                <c:pt idx="6531">
                  <c:v>346</c:v>
                </c:pt>
                <c:pt idx="6532">
                  <c:v>327</c:v>
                </c:pt>
                <c:pt idx="6533">
                  <c:v>361</c:v>
                </c:pt>
                <c:pt idx="6534">
                  <c:v>341</c:v>
                </c:pt>
                <c:pt idx="6535">
                  <c:v>369</c:v>
                </c:pt>
                <c:pt idx="6536">
                  <c:v>353</c:v>
                </c:pt>
                <c:pt idx="6537">
                  <c:v>353</c:v>
                </c:pt>
                <c:pt idx="6538">
                  <c:v>341</c:v>
                </c:pt>
                <c:pt idx="6539">
                  <c:v>383</c:v>
                </c:pt>
                <c:pt idx="6540">
                  <c:v>383</c:v>
                </c:pt>
                <c:pt idx="6541">
                  <c:v>359</c:v>
                </c:pt>
                <c:pt idx="6542">
                  <c:v>370</c:v>
                </c:pt>
                <c:pt idx="6543">
                  <c:v>356</c:v>
                </c:pt>
                <c:pt idx="6544">
                  <c:v>330</c:v>
                </c:pt>
                <c:pt idx="6545">
                  <c:v>392</c:v>
                </c:pt>
                <c:pt idx="6546">
                  <c:v>355</c:v>
                </c:pt>
                <c:pt idx="6547">
                  <c:v>319</c:v>
                </c:pt>
                <c:pt idx="6548">
                  <c:v>316</c:v>
                </c:pt>
                <c:pt idx="6549">
                  <c:v>378</c:v>
                </c:pt>
                <c:pt idx="6550">
                  <c:v>366</c:v>
                </c:pt>
                <c:pt idx="6551">
                  <c:v>347</c:v>
                </c:pt>
                <c:pt idx="6552">
                  <c:v>357</c:v>
                </c:pt>
                <c:pt idx="6553">
                  <c:v>342</c:v>
                </c:pt>
                <c:pt idx="6554">
                  <c:v>323</c:v>
                </c:pt>
                <c:pt idx="6555">
                  <c:v>350</c:v>
                </c:pt>
                <c:pt idx="6556">
                  <c:v>346</c:v>
                </c:pt>
                <c:pt idx="6557">
                  <c:v>343</c:v>
                </c:pt>
                <c:pt idx="6558">
                  <c:v>357</c:v>
                </c:pt>
                <c:pt idx="6559">
                  <c:v>327</c:v>
                </c:pt>
                <c:pt idx="6560">
                  <c:v>378</c:v>
                </c:pt>
                <c:pt idx="6561">
                  <c:v>358</c:v>
                </c:pt>
                <c:pt idx="6562">
                  <c:v>364</c:v>
                </c:pt>
                <c:pt idx="6563">
                  <c:v>355</c:v>
                </c:pt>
                <c:pt idx="6564">
                  <c:v>338</c:v>
                </c:pt>
                <c:pt idx="6565">
                  <c:v>320</c:v>
                </c:pt>
                <c:pt idx="6566">
                  <c:v>335</c:v>
                </c:pt>
                <c:pt idx="6567">
                  <c:v>344</c:v>
                </c:pt>
                <c:pt idx="6568">
                  <c:v>367</c:v>
                </c:pt>
                <c:pt idx="6569">
                  <c:v>320</c:v>
                </c:pt>
                <c:pt idx="6570">
                  <c:v>358</c:v>
                </c:pt>
                <c:pt idx="6571">
                  <c:v>346</c:v>
                </c:pt>
                <c:pt idx="6572">
                  <c:v>341</c:v>
                </c:pt>
                <c:pt idx="6573">
                  <c:v>354</c:v>
                </c:pt>
                <c:pt idx="6574">
                  <c:v>342</c:v>
                </c:pt>
                <c:pt idx="6575">
                  <c:v>340</c:v>
                </c:pt>
                <c:pt idx="6576">
                  <c:v>373</c:v>
                </c:pt>
                <c:pt idx="6577">
                  <c:v>351</c:v>
                </c:pt>
                <c:pt idx="6578">
                  <c:v>349</c:v>
                </c:pt>
                <c:pt idx="6579">
                  <c:v>351</c:v>
                </c:pt>
                <c:pt idx="6580">
                  <c:v>309</c:v>
                </c:pt>
                <c:pt idx="6581">
                  <c:v>335</c:v>
                </c:pt>
                <c:pt idx="6582">
                  <c:v>338</c:v>
                </c:pt>
                <c:pt idx="6583">
                  <c:v>337</c:v>
                </c:pt>
                <c:pt idx="6584">
                  <c:v>344</c:v>
                </c:pt>
                <c:pt idx="6585">
                  <c:v>348</c:v>
                </c:pt>
                <c:pt idx="6586">
                  <c:v>334</c:v>
                </c:pt>
                <c:pt idx="6587">
                  <c:v>360</c:v>
                </c:pt>
                <c:pt idx="6588">
                  <c:v>373</c:v>
                </c:pt>
                <c:pt idx="6589">
                  <c:v>334</c:v>
                </c:pt>
                <c:pt idx="6590">
                  <c:v>357</c:v>
                </c:pt>
                <c:pt idx="6591">
                  <c:v>340</c:v>
                </c:pt>
                <c:pt idx="6592">
                  <c:v>347</c:v>
                </c:pt>
                <c:pt idx="6593">
                  <c:v>344</c:v>
                </c:pt>
                <c:pt idx="6594">
                  <c:v>351</c:v>
                </c:pt>
                <c:pt idx="6595">
                  <c:v>338</c:v>
                </c:pt>
                <c:pt idx="6596">
                  <c:v>338</c:v>
                </c:pt>
                <c:pt idx="6597">
                  <c:v>340</c:v>
                </c:pt>
                <c:pt idx="6598">
                  <c:v>321</c:v>
                </c:pt>
                <c:pt idx="6599">
                  <c:v>337</c:v>
                </c:pt>
                <c:pt idx="6600">
                  <c:v>306</c:v>
                </c:pt>
                <c:pt idx="6601">
                  <c:v>335</c:v>
                </c:pt>
                <c:pt idx="6602">
                  <c:v>341</c:v>
                </c:pt>
                <c:pt idx="6603">
                  <c:v>356</c:v>
                </c:pt>
                <c:pt idx="6604">
                  <c:v>302</c:v>
                </c:pt>
                <c:pt idx="6605">
                  <c:v>352</c:v>
                </c:pt>
                <c:pt idx="6606">
                  <c:v>333</c:v>
                </c:pt>
                <c:pt idx="6607">
                  <c:v>314</c:v>
                </c:pt>
                <c:pt idx="6608">
                  <c:v>336</c:v>
                </c:pt>
                <c:pt idx="6609">
                  <c:v>357</c:v>
                </c:pt>
                <c:pt idx="6610">
                  <c:v>379</c:v>
                </c:pt>
                <c:pt idx="6611">
                  <c:v>373</c:v>
                </c:pt>
                <c:pt idx="6612">
                  <c:v>336</c:v>
                </c:pt>
                <c:pt idx="6613">
                  <c:v>350</c:v>
                </c:pt>
                <c:pt idx="6614">
                  <c:v>316</c:v>
                </c:pt>
                <c:pt idx="6615">
                  <c:v>348</c:v>
                </c:pt>
                <c:pt idx="6616">
                  <c:v>376</c:v>
                </c:pt>
                <c:pt idx="6617">
                  <c:v>307</c:v>
                </c:pt>
                <c:pt idx="6618">
                  <c:v>312</c:v>
                </c:pt>
                <c:pt idx="6619">
                  <c:v>351</c:v>
                </c:pt>
                <c:pt idx="6620">
                  <c:v>359</c:v>
                </c:pt>
                <c:pt idx="6621">
                  <c:v>326</c:v>
                </c:pt>
                <c:pt idx="6622">
                  <c:v>354</c:v>
                </c:pt>
                <c:pt idx="6623">
                  <c:v>324</c:v>
                </c:pt>
                <c:pt idx="6624">
                  <c:v>317</c:v>
                </c:pt>
                <c:pt idx="6625">
                  <c:v>340</c:v>
                </c:pt>
                <c:pt idx="6626">
                  <c:v>338</c:v>
                </c:pt>
                <c:pt idx="6627">
                  <c:v>331</c:v>
                </c:pt>
                <c:pt idx="6628">
                  <c:v>309</c:v>
                </c:pt>
                <c:pt idx="6629">
                  <c:v>319</c:v>
                </c:pt>
                <c:pt idx="6630">
                  <c:v>330</c:v>
                </c:pt>
                <c:pt idx="6631">
                  <c:v>326</c:v>
                </c:pt>
                <c:pt idx="6632">
                  <c:v>345</c:v>
                </c:pt>
                <c:pt idx="6633">
                  <c:v>308</c:v>
                </c:pt>
                <c:pt idx="6634">
                  <c:v>323</c:v>
                </c:pt>
                <c:pt idx="6635">
                  <c:v>339</c:v>
                </c:pt>
                <c:pt idx="6636">
                  <c:v>357</c:v>
                </c:pt>
                <c:pt idx="6637">
                  <c:v>337</c:v>
                </c:pt>
                <c:pt idx="6638">
                  <c:v>345</c:v>
                </c:pt>
                <c:pt idx="6639">
                  <c:v>340</c:v>
                </c:pt>
                <c:pt idx="6640">
                  <c:v>336</c:v>
                </c:pt>
                <c:pt idx="6641">
                  <c:v>315</c:v>
                </c:pt>
                <c:pt idx="6642">
                  <c:v>320</c:v>
                </c:pt>
                <c:pt idx="6643">
                  <c:v>331</c:v>
                </c:pt>
                <c:pt idx="6644">
                  <c:v>336</c:v>
                </c:pt>
                <c:pt idx="6645">
                  <c:v>334</c:v>
                </c:pt>
                <c:pt idx="6646">
                  <c:v>331</c:v>
                </c:pt>
                <c:pt idx="6647">
                  <c:v>291</c:v>
                </c:pt>
                <c:pt idx="6648">
                  <c:v>331</c:v>
                </c:pt>
                <c:pt idx="6649">
                  <c:v>323</c:v>
                </c:pt>
                <c:pt idx="6650">
                  <c:v>326</c:v>
                </c:pt>
                <c:pt idx="6651">
                  <c:v>324</c:v>
                </c:pt>
                <c:pt idx="6652">
                  <c:v>301</c:v>
                </c:pt>
                <c:pt idx="6653">
                  <c:v>345</c:v>
                </c:pt>
                <c:pt idx="6654">
                  <c:v>309</c:v>
                </c:pt>
                <c:pt idx="6655">
                  <c:v>353</c:v>
                </c:pt>
                <c:pt idx="6656">
                  <c:v>344</c:v>
                </c:pt>
                <c:pt idx="6657">
                  <c:v>299</c:v>
                </c:pt>
                <c:pt idx="6658">
                  <c:v>361</c:v>
                </c:pt>
                <c:pt idx="6659">
                  <c:v>307</c:v>
                </c:pt>
                <c:pt idx="6660">
                  <c:v>331</c:v>
                </c:pt>
                <c:pt idx="6661">
                  <c:v>292</c:v>
                </c:pt>
                <c:pt idx="6662">
                  <c:v>306</c:v>
                </c:pt>
                <c:pt idx="6663">
                  <c:v>340</c:v>
                </c:pt>
                <c:pt idx="6664">
                  <c:v>312</c:v>
                </c:pt>
                <c:pt idx="6665">
                  <c:v>322</c:v>
                </c:pt>
                <c:pt idx="6666">
                  <c:v>323</c:v>
                </c:pt>
                <c:pt idx="6667">
                  <c:v>320</c:v>
                </c:pt>
                <c:pt idx="6668">
                  <c:v>324</c:v>
                </c:pt>
                <c:pt idx="6669">
                  <c:v>338</c:v>
                </c:pt>
                <c:pt idx="6670">
                  <c:v>325</c:v>
                </c:pt>
                <c:pt idx="6671">
                  <c:v>332</c:v>
                </c:pt>
                <c:pt idx="6672">
                  <c:v>315</c:v>
                </c:pt>
                <c:pt idx="6673">
                  <c:v>314</c:v>
                </c:pt>
                <c:pt idx="6674">
                  <c:v>346</c:v>
                </c:pt>
                <c:pt idx="6675">
                  <c:v>322</c:v>
                </c:pt>
                <c:pt idx="6676">
                  <c:v>295</c:v>
                </c:pt>
                <c:pt idx="6677">
                  <c:v>321</c:v>
                </c:pt>
                <c:pt idx="6678">
                  <c:v>313</c:v>
                </c:pt>
                <c:pt idx="6679">
                  <c:v>303</c:v>
                </c:pt>
                <c:pt idx="6680">
                  <c:v>304</c:v>
                </c:pt>
                <c:pt idx="6681">
                  <c:v>325</c:v>
                </c:pt>
                <c:pt idx="6682">
                  <c:v>321</c:v>
                </c:pt>
                <c:pt idx="6683">
                  <c:v>326</c:v>
                </c:pt>
                <c:pt idx="6684">
                  <c:v>327</c:v>
                </c:pt>
                <c:pt idx="6685">
                  <c:v>300</c:v>
                </c:pt>
                <c:pt idx="6686">
                  <c:v>318</c:v>
                </c:pt>
                <c:pt idx="6687">
                  <c:v>311</c:v>
                </c:pt>
                <c:pt idx="6688">
                  <c:v>306</c:v>
                </c:pt>
                <c:pt idx="6689">
                  <c:v>328</c:v>
                </c:pt>
                <c:pt idx="6690">
                  <c:v>337</c:v>
                </c:pt>
                <c:pt idx="6691">
                  <c:v>327</c:v>
                </c:pt>
                <c:pt idx="6692">
                  <c:v>298</c:v>
                </c:pt>
                <c:pt idx="6693">
                  <c:v>335</c:v>
                </c:pt>
                <c:pt idx="6694">
                  <c:v>336</c:v>
                </c:pt>
                <c:pt idx="6695">
                  <c:v>288</c:v>
                </c:pt>
                <c:pt idx="6696">
                  <c:v>308</c:v>
                </c:pt>
                <c:pt idx="6697">
                  <c:v>317</c:v>
                </c:pt>
                <c:pt idx="6698">
                  <c:v>327</c:v>
                </c:pt>
                <c:pt idx="6699">
                  <c:v>338</c:v>
                </c:pt>
                <c:pt idx="6700">
                  <c:v>341</c:v>
                </c:pt>
                <c:pt idx="6701">
                  <c:v>351</c:v>
                </c:pt>
                <c:pt idx="6702">
                  <c:v>317</c:v>
                </c:pt>
                <c:pt idx="6703">
                  <c:v>339</c:v>
                </c:pt>
                <c:pt idx="6704">
                  <c:v>335</c:v>
                </c:pt>
                <c:pt idx="6705">
                  <c:v>288</c:v>
                </c:pt>
                <c:pt idx="6706">
                  <c:v>324</c:v>
                </c:pt>
                <c:pt idx="6707">
                  <c:v>303</c:v>
                </c:pt>
                <c:pt idx="6708">
                  <c:v>340</c:v>
                </c:pt>
                <c:pt idx="6709">
                  <c:v>333</c:v>
                </c:pt>
                <c:pt idx="6710">
                  <c:v>289</c:v>
                </c:pt>
                <c:pt idx="6711">
                  <c:v>295</c:v>
                </c:pt>
                <c:pt idx="6712">
                  <c:v>304</c:v>
                </c:pt>
                <c:pt idx="6713">
                  <c:v>321</c:v>
                </c:pt>
                <c:pt idx="6714">
                  <c:v>284</c:v>
                </c:pt>
                <c:pt idx="6715">
                  <c:v>298</c:v>
                </c:pt>
                <c:pt idx="6716">
                  <c:v>306</c:v>
                </c:pt>
                <c:pt idx="6717">
                  <c:v>302</c:v>
                </c:pt>
                <c:pt idx="6718">
                  <c:v>313</c:v>
                </c:pt>
                <c:pt idx="6719">
                  <c:v>320</c:v>
                </c:pt>
                <c:pt idx="6720">
                  <c:v>315</c:v>
                </c:pt>
                <c:pt idx="6721">
                  <c:v>307</c:v>
                </c:pt>
                <c:pt idx="6722">
                  <c:v>303</c:v>
                </c:pt>
                <c:pt idx="6723">
                  <c:v>311</c:v>
                </c:pt>
                <c:pt idx="6724">
                  <c:v>280</c:v>
                </c:pt>
                <c:pt idx="6725">
                  <c:v>307</c:v>
                </c:pt>
                <c:pt idx="6726">
                  <c:v>318</c:v>
                </c:pt>
                <c:pt idx="6727">
                  <c:v>289</c:v>
                </c:pt>
                <c:pt idx="6728">
                  <c:v>317</c:v>
                </c:pt>
                <c:pt idx="6729">
                  <c:v>305</c:v>
                </c:pt>
                <c:pt idx="6730">
                  <c:v>318</c:v>
                </c:pt>
                <c:pt idx="6731">
                  <c:v>302</c:v>
                </c:pt>
                <c:pt idx="6732">
                  <c:v>325</c:v>
                </c:pt>
                <c:pt idx="6733">
                  <c:v>285</c:v>
                </c:pt>
                <c:pt idx="6734">
                  <c:v>322</c:v>
                </c:pt>
                <c:pt idx="6735">
                  <c:v>276</c:v>
                </c:pt>
                <c:pt idx="6736">
                  <c:v>315</c:v>
                </c:pt>
                <c:pt idx="6737">
                  <c:v>314</c:v>
                </c:pt>
                <c:pt idx="6738">
                  <c:v>300</c:v>
                </c:pt>
                <c:pt idx="6739">
                  <c:v>290</c:v>
                </c:pt>
                <c:pt idx="6740">
                  <c:v>309</c:v>
                </c:pt>
                <c:pt idx="6741">
                  <c:v>288</c:v>
                </c:pt>
                <c:pt idx="6742">
                  <c:v>321</c:v>
                </c:pt>
                <c:pt idx="6743">
                  <c:v>322</c:v>
                </c:pt>
                <c:pt idx="6744">
                  <c:v>293</c:v>
                </c:pt>
                <c:pt idx="6745">
                  <c:v>318</c:v>
                </c:pt>
                <c:pt idx="6746">
                  <c:v>298</c:v>
                </c:pt>
                <c:pt idx="6747">
                  <c:v>310</c:v>
                </c:pt>
                <c:pt idx="6748">
                  <c:v>300</c:v>
                </c:pt>
                <c:pt idx="6749">
                  <c:v>297</c:v>
                </c:pt>
                <c:pt idx="6750">
                  <c:v>299</c:v>
                </c:pt>
                <c:pt idx="6751">
                  <c:v>313</c:v>
                </c:pt>
                <c:pt idx="6752">
                  <c:v>315</c:v>
                </c:pt>
                <c:pt idx="6753">
                  <c:v>257</c:v>
                </c:pt>
                <c:pt idx="6754">
                  <c:v>306</c:v>
                </c:pt>
                <c:pt idx="6755">
                  <c:v>313</c:v>
                </c:pt>
                <c:pt idx="6756">
                  <c:v>312</c:v>
                </c:pt>
                <c:pt idx="6757">
                  <c:v>271</c:v>
                </c:pt>
                <c:pt idx="6758">
                  <c:v>294</c:v>
                </c:pt>
                <c:pt idx="6759">
                  <c:v>296</c:v>
                </c:pt>
                <c:pt idx="6760">
                  <c:v>293</c:v>
                </c:pt>
                <c:pt idx="6761">
                  <c:v>293</c:v>
                </c:pt>
                <c:pt idx="6762">
                  <c:v>306</c:v>
                </c:pt>
                <c:pt idx="6763">
                  <c:v>303</c:v>
                </c:pt>
                <c:pt idx="6764">
                  <c:v>280</c:v>
                </c:pt>
                <c:pt idx="6765">
                  <c:v>265</c:v>
                </c:pt>
                <c:pt idx="6766">
                  <c:v>267</c:v>
                </c:pt>
                <c:pt idx="6767">
                  <c:v>280</c:v>
                </c:pt>
                <c:pt idx="6768">
                  <c:v>294</c:v>
                </c:pt>
                <c:pt idx="6769">
                  <c:v>303</c:v>
                </c:pt>
                <c:pt idx="6770">
                  <c:v>278</c:v>
                </c:pt>
                <c:pt idx="6771">
                  <c:v>280</c:v>
                </c:pt>
                <c:pt idx="6772">
                  <c:v>283</c:v>
                </c:pt>
                <c:pt idx="6773">
                  <c:v>286</c:v>
                </c:pt>
                <c:pt idx="6774">
                  <c:v>257</c:v>
                </c:pt>
                <c:pt idx="6775">
                  <c:v>270</c:v>
                </c:pt>
                <c:pt idx="6776">
                  <c:v>256</c:v>
                </c:pt>
                <c:pt idx="6777">
                  <c:v>298</c:v>
                </c:pt>
                <c:pt idx="6778">
                  <c:v>275</c:v>
                </c:pt>
                <c:pt idx="6779">
                  <c:v>282</c:v>
                </c:pt>
                <c:pt idx="6780">
                  <c:v>257</c:v>
                </c:pt>
                <c:pt idx="6781">
                  <c:v>268</c:v>
                </c:pt>
                <c:pt idx="6782">
                  <c:v>294</c:v>
                </c:pt>
                <c:pt idx="6783">
                  <c:v>265</c:v>
                </c:pt>
                <c:pt idx="6784">
                  <c:v>270</c:v>
                </c:pt>
                <c:pt idx="6785">
                  <c:v>289</c:v>
                </c:pt>
                <c:pt idx="6786">
                  <c:v>290</c:v>
                </c:pt>
                <c:pt idx="6787">
                  <c:v>275</c:v>
                </c:pt>
                <c:pt idx="6788">
                  <c:v>284</c:v>
                </c:pt>
                <c:pt idx="6789">
                  <c:v>252</c:v>
                </c:pt>
                <c:pt idx="6790">
                  <c:v>283</c:v>
                </c:pt>
                <c:pt idx="6791">
                  <c:v>270</c:v>
                </c:pt>
                <c:pt idx="6792">
                  <c:v>236</c:v>
                </c:pt>
                <c:pt idx="6793">
                  <c:v>288</c:v>
                </c:pt>
                <c:pt idx="6794">
                  <c:v>259</c:v>
                </c:pt>
                <c:pt idx="6795">
                  <c:v>285</c:v>
                </c:pt>
                <c:pt idx="6796">
                  <c:v>275</c:v>
                </c:pt>
                <c:pt idx="6797">
                  <c:v>255</c:v>
                </c:pt>
                <c:pt idx="6798">
                  <c:v>251</c:v>
                </c:pt>
                <c:pt idx="6799">
                  <c:v>266</c:v>
                </c:pt>
                <c:pt idx="6800">
                  <c:v>257</c:v>
                </c:pt>
                <c:pt idx="6801">
                  <c:v>274</c:v>
                </c:pt>
                <c:pt idx="6802">
                  <c:v>247</c:v>
                </c:pt>
                <c:pt idx="6803">
                  <c:v>261</c:v>
                </c:pt>
                <c:pt idx="6804">
                  <c:v>282</c:v>
                </c:pt>
                <c:pt idx="6805">
                  <c:v>259</c:v>
                </c:pt>
                <c:pt idx="6806">
                  <c:v>260</c:v>
                </c:pt>
                <c:pt idx="6807">
                  <c:v>249</c:v>
                </c:pt>
                <c:pt idx="6808">
                  <c:v>257</c:v>
                </c:pt>
                <c:pt idx="6809">
                  <c:v>276</c:v>
                </c:pt>
                <c:pt idx="6810">
                  <c:v>271</c:v>
                </c:pt>
                <c:pt idx="6811">
                  <c:v>256</c:v>
                </c:pt>
                <c:pt idx="6812">
                  <c:v>268</c:v>
                </c:pt>
                <c:pt idx="6813">
                  <c:v>242</c:v>
                </c:pt>
                <c:pt idx="6814">
                  <c:v>218</c:v>
                </c:pt>
                <c:pt idx="6815">
                  <c:v>243</c:v>
                </c:pt>
                <c:pt idx="6816">
                  <c:v>248</c:v>
                </c:pt>
                <c:pt idx="6817">
                  <c:v>262</c:v>
                </c:pt>
                <c:pt idx="6818">
                  <c:v>253</c:v>
                </c:pt>
                <c:pt idx="6819">
                  <c:v>249</c:v>
                </c:pt>
                <c:pt idx="6820">
                  <c:v>268</c:v>
                </c:pt>
                <c:pt idx="6821">
                  <c:v>230</c:v>
                </c:pt>
                <c:pt idx="6822">
                  <c:v>244</c:v>
                </c:pt>
                <c:pt idx="6823">
                  <c:v>250</c:v>
                </c:pt>
                <c:pt idx="6824">
                  <c:v>282</c:v>
                </c:pt>
                <c:pt idx="6825">
                  <c:v>243</c:v>
                </c:pt>
                <c:pt idx="6826">
                  <c:v>259</c:v>
                </c:pt>
                <c:pt idx="6827">
                  <c:v>261</c:v>
                </c:pt>
                <c:pt idx="6828">
                  <c:v>242</c:v>
                </c:pt>
                <c:pt idx="6829">
                  <c:v>248</c:v>
                </c:pt>
                <c:pt idx="6830">
                  <c:v>237</c:v>
                </c:pt>
                <c:pt idx="6831">
                  <c:v>273</c:v>
                </c:pt>
                <c:pt idx="6832">
                  <c:v>250</c:v>
                </c:pt>
                <c:pt idx="6833">
                  <c:v>237</c:v>
                </c:pt>
                <c:pt idx="6834">
                  <c:v>260</c:v>
                </c:pt>
                <c:pt idx="6835">
                  <c:v>249</c:v>
                </c:pt>
                <c:pt idx="6836">
                  <c:v>251</c:v>
                </c:pt>
                <c:pt idx="6837">
                  <c:v>260</c:v>
                </c:pt>
                <c:pt idx="6838">
                  <c:v>222</c:v>
                </c:pt>
                <c:pt idx="6839">
                  <c:v>259</c:v>
                </c:pt>
                <c:pt idx="6840">
                  <c:v>274</c:v>
                </c:pt>
                <c:pt idx="6841">
                  <c:v>217</c:v>
                </c:pt>
                <c:pt idx="6842">
                  <c:v>235</c:v>
                </c:pt>
                <c:pt idx="6843">
                  <c:v>268</c:v>
                </c:pt>
                <c:pt idx="6844">
                  <c:v>248</c:v>
                </c:pt>
                <c:pt idx="6845">
                  <c:v>247</c:v>
                </c:pt>
                <c:pt idx="6846">
                  <c:v>244</c:v>
                </c:pt>
                <c:pt idx="6847">
                  <c:v>237</c:v>
                </c:pt>
                <c:pt idx="6848">
                  <c:v>236</c:v>
                </c:pt>
                <c:pt idx="6849">
                  <c:v>248</c:v>
                </c:pt>
                <c:pt idx="6850">
                  <c:v>247</c:v>
                </c:pt>
                <c:pt idx="6851">
                  <c:v>243</c:v>
                </c:pt>
                <c:pt idx="6852">
                  <c:v>228</c:v>
                </c:pt>
                <c:pt idx="6853">
                  <c:v>214</c:v>
                </c:pt>
                <c:pt idx="6854">
                  <c:v>230</c:v>
                </c:pt>
                <c:pt idx="6855">
                  <c:v>246</c:v>
                </c:pt>
                <c:pt idx="6856">
                  <c:v>245</c:v>
                </c:pt>
                <c:pt idx="6857">
                  <c:v>236</c:v>
                </c:pt>
                <c:pt idx="6858">
                  <c:v>247</c:v>
                </c:pt>
                <c:pt idx="6859">
                  <c:v>247</c:v>
                </c:pt>
                <c:pt idx="6860">
                  <c:v>235</c:v>
                </c:pt>
                <c:pt idx="6861">
                  <c:v>231</c:v>
                </c:pt>
                <c:pt idx="6862">
                  <c:v>263</c:v>
                </c:pt>
                <c:pt idx="6863">
                  <c:v>210</c:v>
                </c:pt>
                <c:pt idx="6864">
                  <c:v>218</c:v>
                </c:pt>
                <c:pt idx="6865">
                  <c:v>233</c:v>
                </c:pt>
                <c:pt idx="6866">
                  <c:v>255</c:v>
                </c:pt>
                <c:pt idx="6867">
                  <c:v>244</c:v>
                </c:pt>
                <c:pt idx="6868">
                  <c:v>239</c:v>
                </c:pt>
                <c:pt idx="6869">
                  <c:v>228</c:v>
                </c:pt>
                <c:pt idx="6870">
                  <c:v>214</c:v>
                </c:pt>
                <c:pt idx="6871">
                  <c:v>224</c:v>
                </c:pt>
                <c:pt idx="6872">
                  <c:v>247</c:v>
                </c:pt>
                <c:pt idx="6873">
                  <c:v>234</c:v>
                </c:pt>
                <c:pt idx="6874">
                  <c:v>240</c:v>
                </c:pt>
                <c:pt idx="6875">
                  <c:v>260</c:v>
                </c:pt>
                <c:pt idx="6876">
                  <c:v>273</c:v>
                </c:pt>
                <c:pt idx="6877">
                  <c:v>226</c:v>
                </c:pt>
                <c:pt idx="6878">
                  <c:v>214</c:v>
                </c:pt>
                <c:pt idx="6879">
                  <c:v>237</c:v>
                </c:pt>
                <c:pt idx="6880">
                  <c:v>215</c:v>
                </c:pt>
                <c:pt idx="6881">
                  <c:v>252</c:v>
                </c:pt>
                <c:pt idx="6882">
                  <c:v>223</c:v>
                </c:pt>
                <c:pt idx="6883">
                  <c:v>237</c:v>
                </c:pt>
                <c:pt idx="6884">
                  <c:v>232</c:v>
                </c:pt>
                <c:pt idx="6885">
                  <c:v>243</c:v>
                </c:pt>
                <c:pt idx="6886">
                  <c:v>226</c:v>
                </c:pt>
                <c:pt idx="6887">
                  <c:v>242</c:v>
                </c:pt>
                <c:pt idx="6888">
                  <c:v>232</c:v>
                </c:pt>
                <c:pt idx="6889">
                  <c:v>197</c:v>
                </c:pt>
                <c:pt idx="6890">
                  <c:v>246</c:v>
                </c:pt>
                <c:pt idx="6891">
                  <c:v>215</c:v>
                </c:pt>
                <c:pt idx="6892">
                  <c:v>217</c:v>
                </c:pt>
                <c:pt idx="6893">
                  <c:v>227</c:v>
                </c:pt>
                <c:pt idx="6894">
                  <c:v>202</c:v>
                </c:pt>
                <c:pt idx="6895">
                  <c:v>218</c:v>
                </c:pt>
                <c:pt idx="6896">
                  <c:v>240</c:v>
                </c:pt>
                <c:pt idx="6897">
                  <c:v>237</c:v>
                </c:pt>
                <c:pt idx="6898">
                  <c:v>241</c:v>
                </c:pt>
                <c:pt idx="6899">
                  <c:v>243</c:v>
                </c:pt>
                <c:pt idx="6900">
                  <c:v>242</c:v>
                </c:pt>
                <c:pt idx="6901">
                  <c:v>216</c:v>
                </c:pt>
                <c:pt idx="6902">
                  <c:v>231</c:v>
                </c:pt>
                <c:pt idx="6903">
                  <c:v>201</c:v>
                </c:pt>
                <c:pt idx="6904">
                  <c:v>231</c:v>
                </c:pt>
                <c:pt idx="6905">
                  <c:v>241</c:v>
                </c:pt>
                <c:pt idx="6906">
                  <c:v>221</c:v>
                </c:pt>
                <c:pt idx="6907">
                  <c:v>255</c:v>
                </c:pt>
                <c:pt idx="6908">
                  <c:v>208</c:v>
                </c:pt>
                <c:pt idx="6909">
                  <c:v>241</c:v>
                </c:pt>
                <c:pt idx="6910">
                  <c:v>214</c:v>
                </c:pt>
                <c:pt idx="6911">
                  <c:v>207</c:v>
                </c:pt>
                <c:pt idx="6912">
                  <c:v>179</c:v>
                </c:pt>
                <c:pt idx="6913">
                  <c:v>187</c:v>
                </c:pt>
                <c:pt idx="6914">
                  <c:v>235</c:v>
                </c:pt>
                <c:pt idx="6915">
                  <c:v>230</c:v>
                </c:pt>
                <c:pt idx="6916">
                  <c:v>237</c:v>
                </c:pt>
                <c:pt idx="6917">
                  <c:v>206</c:v>
                </c:pt>
                <c:pt idx="6918">
                  <c:v>255</c:v>
                </c:pt>
                <c:pt idx="6919">
                  <c:v>209</c:v>
                </c:pt>
                <c:pt idx="6920">
                  <c:v>214</c:v>
                </c:pt>
                <c:pt idx="6921">
                  <c:v>193</c:v>
                </c:pt>
                <c:pt idx="6922">
                  <c:v>226</c:v>
                </c:pt>
                <c:pt idx="6923">
                  <c:v>200</c:v>
                </c:pt>
                <c:pt idx="6924">
                  <c:v>233</c:v>
                </c:pt>
                <c:pt idx="6925">
                  <c:v>224</c:v>
                </c:pt>
                <c:pt idx="6926">
                  <c:v>227</c:v>
                </c:pt>
                <c:pt idx="6927">
                  <c:v>229</c:v>
                </c:pt>
                <c:pt idx="6928">
                  <c:v>225</c:v>
                </c:pt>
                <c:pt idx="6929">
                  <c:v>199</c:v>
                </c:pt>
                <c:pt idx="6930">
                  <c:v>191</c:v>
                </c:pt>
                <c:pt idx="6931">
                  <c:v>232</c:v>
                </c:pt>
                <c:pt idx="6932">
                  <c:v>203</c:v>
                </c:pt>
                <c:pt idx="6933">
                  <c:v>215</c:v>
                </c:pt>
                <c:pt idx="6934">
                  <c:v>213</c:v>
                </c:pt>
                <c:pt idx="6935">
                  <c:v>213</c:v>
                </c:pt>
                <c:pt idx="6936">
                  <c:v>213</c:v>
                </c:pt>
                <c:pt idx="6937">
                  <c:v>235</c:v>
                </c:pt>
                <c:pt idx="6938">
                  <c:v>218</c:v>
                </c:pt>
                <c:pt idx="6939">
                  <c:v>198</c:v>
                </c:pt>
                <c:pt idx="6940">
                  <c:v>218</c:v>
                </c:pt>
                <c:pt idx="6941">
                  <c:v>192</c:v>
                </c:pt>
                <c:pt idx="6942">
                  <c:v>215</c:v>
                </c:pt>
                <c:pt idx="6943">
                  <c:v>184</c:v>
                </c:pt>
                <c:pt idx="6944">
                  <c:v>192</c:v>
                </c:pt>
                <c:pt idx="6945">
                  <c:v>223</c:v>
                </c:pt>
                <c:pt idx="6946">
                  <c:v>221</c:v>
                </c:pt>
                <c:pt idx="6947">
                  <c:v>227</c:v>
                </c:pt>
                <c:pt idx="6948">
                  <c:v>203</c:v>
                </c:pt>
                <c:pt idx="6949">
                  <c:v>217</c:v>
                </c:pt>
                <c:pt idx="6950">
                  <c:v>217</c:v>
                </c:pt>
                <c:pt idx="6951">
                  <c:v>216</c:v>
                </c:pt>
                <c:pt idx="6952">
                  <c:v>216</c:v>
                </c:pt>
                <c:pt idx="6953">
                  <c:v>228</c:v>
                </c:pt>
                <c:pt idx="6954">
                  <c:v>215</c:v>
                </c:pt>
                <c:pt idx="6955">
                  <c:v>177</c:v>
                </c:pt>
                <c:pt idx="6956">
                  <c:v>223</c:v>
                </c:pt>
                <c:pt idx="6957">
                  <c:v>183</c:v>
                </c:pt>
                <c:pt idx="6958">
                  <c:v>201</c:v>
                </c:pt>
                <c:pt idx="6959">
                  <c:v>180</c:v>
                </c:pt>
                <c:pt idx="6960">
                  <c:v>209</c:v>
                </c:pt>
                <c:pt idx="6961">
                  <c:v>214</c:v>
                </c:pt>
                <c:pt idx="6962">
                  <c:v>196</c:v>
                </c:pt>
                <c:pt idx="6963">
                  <c:v>219</c:v>
                </c:pt>
                <c:pt idx="6964">
                  <c:v>207</c:v>
                </c:pt>
                <c:pt idx="6965">
                  <c:v>217</c:v>
                </c:pt>
                <c:pt idx="6966">
                  <c:v>201</c:v>
                </c:pt>
                <c:pt idx="6967">
                  <c:v>189</c:v>
                </c:pt>
                <c:pt idx="6968">
                  <c:v>181</c:v>
                </c:pt>
                <c:pt idx="6969">
                  <c:v>186</c:v>
                </c:pt>
                <c:pt idx="6970">
                  <c:v>212</c:v>
                </c:pt>
                <c:pt idx="6971">
                  <c:v>208</c:v>
                </c:pt>
                <c:pt idx="6972">
                  <c:v>209</c:v>
                </c:pt>
                <c:pt idx="6973">
                  <c:v>177</c:v>
                </c:pt>
                <c:pt idx="6974">
                  <c:v>192</c:v>
                </c:pt>
                <c:pt idx="6975">
                  <c:v>192</c:v>
                </c:pt>
                <c:pt idx="6976">
                  <c:v>190</c:v>
                </c:pt>
                <c:pt idx="6977">
                  <c:v>214</c:v>
                </c:pt>
                <c:pt idx="6978">
                  <c:v>196</c:v>
                </c:pt>
                <c:pt idx="6979">
                  <c:v>194</c:v>
                </c:pt>
                <c:pt idx="6980">
                  <c:v>218</c:v>
                </c:pt>
                <c:pt idx="6981">
                  <c:v>189</c:v>
                </c:pt>
                <c:pt idx="6982">
                  <c:v>214</c:v>
                </c:pt>
                <c:pt idx="6983">
                  <c:v>199</c:v>
                </c:pt>
                <c:pt idx="6984">
                  <c:v>211</c:v>
                </c:pt>
                <c:pt idx="6985">
                  <c:v>185</c:v>
                </c:pt>
                <c:pt idx="6986">
                  <c:v>191</c:v>
                </c:pt>
                <c:pt idx="6987">
                  <c:v>189</c:v>
                </c:pt>
                <c:pt idx="6988">
                  <c:v>204</c:v>
                </c:pt>
                <c:pt idx="6989">
                  <c:v>190</c:v>
                </c:pt>
                <c:pt idx="6990">
                  <c:v>204</c:v>
                </c:pt>
                <c:pt idx="6991">
                  <c:v>181</c:v>
                </c:pt>
                <c:pt idx="6992">
                  <c:v>175</c:v>
                </c:pt>
                <c:pt idx="6993">
                  <c:v>218</c:v>
                </c:pt>
                <c:pt idx="6994">
                  <c:v>181</c:v>
                </c:pt>
                <c:pt idx="6995">
                  <c:v>198</c:v>
                </c:pt>
                <c:pt idx="6996">
                  <c:v>179</c:v>
                </c:pt>
                <c:pt idx="6997">
                  <c:v>198</c:v>
                </c:pt>
                <c:pt idx="6998">
                  <c:v>217</c:v>
                </c:pt>
                <c:pt idx="6999">
                  <c:v>185</c:v>
                </c:pt>
                <c:pt idx="7000">
                  <c:v>190</c:v>
                </c:pt>
                <c:pt idx="7001">
                  <c:v>187</c:v>
                </c:pt>
                <c:pt idx="7002">
                  <c:v>173</c:v>
                </c:pt>
                <c:pt idx="7003">
                  <c:v>175</c:v>
                </c:pt>
                <c:pt idx="7004">
                  <c:v>181</c:v>
                </c:pt>
                <c:pt idx="7005">
                  <c:v>167</c:v>
                </c:pt>
                <c:pt idx="7006">
                  <c:v>205</c:v>
                </c:pt>
                <c:pt idx="7007">
                  <c:v>172</c:v>
                </c:pt>
                <c:pt idx="7008">
                  <c:v>176</c:v>
                </c:pt>
                <c:pt idx="7009">
                  <c:v>175</c:v>
                </c:pt>
                <c:pt idx="7010">
                  <c:v>200</c:v>
                </c:pt>
                <c:pt idx="7011">
                  <c:v>187</c:v>
                </c:pt>
                <c:pt idx="7012">
                  <c:v>173</c:v>
                </c:pt>
                <c:pt idx="7013">
                  <c:v>182</c:v>
                </c:pt>
                <c:pt idx="7014">
                  <c:v>181</c:v>
                </c:pt>
                <c:pt idx="7015">
                  <c:v>179</c:v>
                </c:pt>
                <c:pt idx="7016">
                  <c:v>191</c:v>
                </c:pt>
                <c:pt idx="7017">
                  <c:v>172</c:v>
                </c:pt>
                <c:pt idx="7018">
                  <c:v>185</c:v>
                </c:pt>
                <c:pt idx="7019">
                  <c:v>187</c:v>
                </c:pt>
                <c:pt idx="7020">
                  <c:v>199</c:v>
                </c:pt>
                <c:pt idx="7021">
                  <c:v>155</c:v>
                </c:pt>
                <c:pt idx="7022">
                  <c:v>185</c:v>
                </c:pt>
                <c:pt idx="7023">
                  <c:v>198</c:v>
                </c:pt>
                <c:pt idx="7024">
                  <c:v>175</c:v>
                </c:pt>
                <c:pt idx="7025">
                  <c:v>151</c:v>
                </c:pt>
                <c:pt idx="7026">
                  <c:v>155</c:v>
                </c:pt>
                <c:pt idx="7027">
                  <c:v>173</c:v>
                </c:pt>
                <c:pt idx="7028">
                  <c:v>182</c:v>
                </c:pt>
                <c:pt idx="7029">
                  <c:v>161</c:v>
                </c:pt>
                <c:pt idx="7030">
                  <c:v>152</c:v>
                </c:pt>
                <c:pt idx="7031">
                  <c:v>176</c:v>
                </c:pt>
                <c:pt idx="7032">
                  <c:v>187</c:v>
                </c:pt>
                <c:pt idx="7033">
                  <c:v>164</c:v>
                </c:pt>
                <c:pt idx="7034">
                  <c:v>184</c:v>
                </c:pt>
                <c:pt idx="7035">
                  <c:v>159</c:v>
                </c:pt>
                <c:pt idx="7036">
                  <c:v>158</c:v>
                </c:pt>
                <c:pt idx="7037">
                  <c:v>179</c:v>
                </c:pt>
                <c:pt idx="7038">
                  <c:v>184</c:v>
                </c:pt>
                <c:pt idx="7039">
                  <c:v>150</c:v>
                </c:pt>
                <c:pt idx="7040">
                  <c:v>186</c:v>
                </c:pt>
                <c:pt idx="7041">
                  <c:v>178</c:v>
                </c:pt>
                <c:pt idx="7042">
                  <c:v>177</c:v>
                </c:pt>
                <c:pt idx="7043">
                  <c:v>188</c:v>
                </c:pt>
                <c:pt idx="7044">
                  <c:v>168</c:v>
                </c:pt>
                <c:pt idx="7045">
                  <c:v>167</c:v>
                </c:pt>
                <c:pt idx="7046">
                  <c:v>151</c:v>
                </c:pt>
                <c:pt idx="7047">
                  <c:v>170</c:v>
                </c:pt>
                <c:pt idx="7048">
                  <c:v>159</c:v>
                </c:pt>
                <c:pt idx="7049">
                  <c:v>142</c:v>
                </c:pt>
                <c:pt idx="7050">
                  <c:v>142</c:v>
                </c:pt>
                <c:pt idx="7051">
                  <c:v>143</c:v>
                </c:pt>
                <c:pt idx="7052">
                  <c:v>155</c:v>
                </c:pt>
                <c:pt idx="7053">
                  <c:v>166</c:v>
                </c:pt>
                <c:pt idx="7054">
                  <c:v>166</c:v>
                </c:pt>
                <c:pt idx="7055">
                  <c:v>170</c:v>
                </c:pt>
                <c:pt idx="7056">
                  <c:v>163</c:v>
                </c:pt>
                <c:pt idx="7057">
                  <c:v>154</c:v>
                </c:pt>
                <c:pt idx="7058">
                  <c:v>148</c:v>
                </c:pt>
                <c:pt idx="7059">
                  <c:v>171</c:v>
                </c:pt>
                <c:pt idx="7060">
                  <c:v>180</c:v>
                </c:pt>
                <c:pt idx="7061">
                  <c:v>175</c:v>
                </c:pt>
                <c:pt idx="7062">
                  <c:v>184</c:v>
                </c:pt>
                <c:pt idx="7063">
                  <c:v>171</c:v>
                </c:pt>
                <c:pt idx="7064">
                  <c:v>149</c:v>
                </c:pt>
                <c:pt idx="7065">
                  <c:v>145</c:v>
                </c:pt>
                <c:pt idx="7066">
                  <c:v>134</c:v>
                </c:pt>
                <c:pt idx="7067">
                  <c:v>156</c:v>
                </c:pt>
                <c:pt idx="7068">
                  <c:v>156</c:v>
                </c:pt>
                <c:pt idx="7069">
                  <c:v>143</c:v>
                </c:pt>
                <c:pt idx="7070">
                  <c:v>164</c:v>
                </c:pt>
                <c:pt idx="7071">
                  <c:v>145</c:v>
                </c:pt>
                <c:pt idx="7072">
                  <c:v>145</c:v>
                </c:pt>
                <c:pt idx="7073">
                  <c:v>150</c:v>
                </c:pt>
                <c:pt idx="7074">
                  <c:v>151</c:v>
                </c:pt>
                <c:pt idx="7075">
                  <c:v>156</c:v>
                </c:pt>
                <c:pt idx="7076">
                  <c:v>150</c:v>
                </c:pt>
                <c:pt idx="7077">
                  <c:v>164</c:v>
                </c:pt>
                <c:pt idx="7078">
                  <c:v>156</c:v>
                </c:pt>
                <c:pt idx="7079">
                  <c:v>164</c:v>
                </c:pt>
                <c:pt idx="7080">
                  <c:v>149</c:v>
                </c:pt>
                <c:pt idx="7081">
                  <c:v>146</c:v>
                </c:pt>
                <c:pt idx="7082">
                  <c:v>147</c:v>
                </c:pt>
                <c:pt idx="7083">
                  <c:v>154</c:v>
                </c:pt>
                <c:pt idx="7084">
                  <c:v>163</c:v>
                </c:pt>
                <c:pt idx="7085">
                  <c:v>153</c:v>
                </c:pt>
                <c:pt idx="7086">
                  <c:v>147</c:v>
                </c:pt>
                <c:pt idx="7087">
                  <c:v>171</c:v>
                </c:pt>
                <c:pt idx="7088">
                  <c:v>126</c:v>
                </c:pt>
                <c:pt idx="7089">
                  <c:v>161</c:v>
                </c:pt>
                <c:pt idx="7090">
                  <c:v>147</c:v>
                </c:pt>
                <c:pt idx="7091">
                  <c:v>128</c:v>
                </c:pt>
                <c:pt idx="7092">
                  <c:v>145</c:v>
                </c:pt>
                <c:pt idx="7093">
                  <c:v>146</c:v>
                </c:pt>
                <c:pt idx="7094">
                  <c:v>132</c:v>
                </c:pt>
                <c:pt idx="7095">
                  <c:v>150</c:v>
                </c:pt>
                <c:pt idx="7096">
                  <c:v>147</c:v>
                </c:pt>
                <c:pt idx="7097">
                  <c:v>132</c:v>
                </c:pt>
                <c:pt idx="7098">
                  <c:v>147</c:v>
                </c:pt>
                <c:pt idx="7099">
                  <c:v>134</c:v>
                </c:pt>
                <c:pt idx="7100">
                  <c:v>147</c:v>
                </c:pt>
                <c:pt idx="7101">
                  <c:v>156</c:v>
                </c:pt>
                <c:pt idx="7102">
                  <c:v>131</c:v>
                </c:pt>
                <c:pt idx="7103">
                  <c:v>148</c:v>
                </c:pt>
                <c:pt idx="7104">
                  <c:v>134</c:v>
                </c:pt>
                <c:pt idx="7105">
                  <c:v>150</c:v>
                </c:pt>
                <c:pt idx="7106">
                  <c:v>150</c:v>
                </c:pt>
                <c:pt idx="7107">
                  <c:v>126</c:v>
                </c:pt>
                <c:pt idx="7108">
                  <c:v>139</c:v>
                </c:pt>
                <c:pt idx="7109">
                  <c:v>134</c:v>
                </c:pt>
                <c:pt idx="7110">
                  <c:v>155</c:v>
                </c:pt>
                <c:pt idx="7111">
                  <c:v>156</c:v>
                </c:pt>
                <c:pt idx="7112">
                  <c:v>138</c:v>
                </c:pt>
                <c:pt idx="7113">
                  <c:v>117</c:v>
                </c:pt>
                <c:pt idx="7114">
                  <c:v>116</c:v>
                </c:pt>
                <c:pt idx="7115">
                  <c:v>124</c:v>
                </c:pt>
                <c:pt idx="7116">
                  <c:v>133</c:v>
                </c:pt>
                <c:pt idx="7117">
                  <c:v>138</c:v>
                </c:pt>
                <c:pt idx="7118">
                  <c:v>143</c:v>
                </c:pt>
                <c:pt idx="7119">
                  <c:v>148</c:v>
                </c:pt>
                <c:pt idx="7120">
                  <c:v>128</c:v>
                </c:pt>
                <c:pt idx="7121">
                  <c:v>152</c:v>
                </c:pt>
                <c:pt idx="7122">
                  <c:v>152</c:v>
                </c:pt>
                <c:pt idx="7123">
                  <c:v>153</c:v>
                </c:pt>
                <c:pt idx="7124">
                  <c:v>141</c:v>
                </c:pt>
                <c:pt idx="7125">
                  <c:v>132</c:v>
                </c:pt>
                <c:pt idx="7126">
                  <c:v>118</c:v>
                </c:pt>
                <c:pt idx="7127">
                  <c:v>133</c:v>
                </c:pt>
                <c:pt idx="7128">
                  <c:v>134</c:v>
                </c:pt>
                <c:pt idx="7129">
                  <c:v>133</c:v>
                </c:pt>
                <c:pt idx="7130">
                  <c:v>130</c:v>
                </c:pt>
                <c:pt idx="7131">
                  <c:v>119</c:v>
                </c:pt>
                <c:pt idx="7132">
                  <c:v>132</c:v>
                </c:pt>
                <c:pt idx="7133">
                  <c:v>110</c:v>
                </c:pt>
                <c:pt idx="7134">
                  <c:v>127</c:v>
                </c:pt>
                <c:pt idx="7135">
                  <c:v>130</c:v>
                </c:pt>
                <c:pt idx="7136">
                  <c:v>128</c:v>
                </c:pt>
                <c:pt idx="7137">
                  <c:v>124</c:v>
                </c:pt>
                <c:pt idx="7138">
                  <c:v>131</c:v>
                </c:pt>
                <c:pt idx="7139">
                  <c:v>121</c:v>
                </c:pt>
                <c:pt idx="7140">
                  <c:v>137</c:v>
                </c:pt>
                <c:pt idx="7141">
                  <c:v>124</c:v>
                </c:pt>
                <c:pt idx="7142">
                  <c:v>135</c:v>
                </c:pt>
                <c:pt idx="7143">
                  <c:v>136</c:v>
                </c:pt>
                <c:pt idx="7144">
                  <c:v>128</c:v>
                </c:pt>
                <c:pt idx="7145">
                  <c:v>122</c:v>
                </c:pt>
                <c:pt idx="7146">
                  <c:v>129</c:v>
                </c:pt>
                <c:pt idx="7147">
                  <c:v>138</c:v>
                </c:pt>
                <c:pt idx="7148">
                  <c:v>130</c:v>
                </c:pt>
                <c:pt idx="7149">
                  <c:v>125</c:v>
                </c:pt>
                <c:pt idx="7150">
                  <c:v>136</c:v>
                </c:pt>
                <c:pt idx="7151">
                  <c:v>107</c:v>
                </c:pt>
                <c:pt idx="7152">
                  <c:v>142</c:v>
                </c:pt>
                <c:pt idx="7153">
                  <c:v>138</c:v>
                </c:pt>
                <c:pt idx="7154">
                  <c:v>118</c:v>
                </c:pt>
                <c:pt idx="7155">
                  <c:v>127</c:v>
                </c:pt>
                <c:pt idx="7156">
                  <c:v>119</c:v>
                </c:pt>
                <c:pt idx="7157">
                  <c:v>127</c:v>
                </c:pt>
                <c:pt idx="7158">
                  <c:v>125</c:v>
                </c:pt>
                <c:pt idx="7159">
                  <c:v>111</c:v>
                </c:pt>
                <c:pt idx="7160">
                  <c:v>117</c:v>
                </c:pt>
                <c:pt idx="7161">
                  <c:v>126</c:v>
                </c:pt>
                <c:pt idx="7162">
                  <c:v>123</c:v>
                </c:pt>
                <c:pt idx="7163">
                  <c:v>128</c:v>
                </c:pt>
                <c:pt idx="7164">
                  <c:v>129</c:v>
                </c:pt>
                <c:pt idx="7165">
                  <c:v>85</c:v>
                </c:pt>
                <c:pt idx="7166">
                  <c:v>130</c:v>
                </c:pt>
                <c:pt idx="7167">
                  <c:v>124</c:v>
                </c:pt>
                <c:pt idx="7168">
                  <c:v>105</c:v>
                </c:pt>
                <c:pt idx="7169">
                  <c:v>106</c:v>
                </c:pt>
                <c:pt idx="7170">
                  <c:v>124</c:v>
                </c:pt>
                <c:pt idx="7171">
                  <c:v>106</c:v>
                </c:pt>
                <c:pt idx="7172">
                  <c:v>110</c:v>
                </c:pt>
                <c:pt idx="7173">
                  <c:v>118</c:v>
                </c:pt>
                <c:pt idx="7174">
                  <c:v>93</c:v>
                </c:pt>
                <c:pt idx="7175">
                  <c:v>90</c:v>
                </c:pt>
                <c:pt idx="7176">
                  <c:v>122</c:v>
                </c:pt>
                <c:pt idx="7177">
                  <c:v>96</c:v>
                </c:pt>
                <c:pt idx="7178">
                  <c:v>106</c:v>
                </c:pt>
                <c:pt idx="7179">
                  <c:v>127</c:v>
                </c:pt>
                <c:pt idx="7180">
                  <c:v>140</c:v>
                </c:pt>
                <c:pt idx="7181">
                  <c:v>117</c:v>
                </c:pt>
                <c:pt idx="7182">
                  <c:v>106</c:v>
                </c:pt>
                <c:pt idx="7183">
                  <c:v>114</c:v>
                </c:pt>
                <c:pt idx="7184">
                  <c:v>126</c:v>
                </c:pt>
                <c:pt idx="7185">
                  <c:v>106</c:v>
                </c:pt>
                <c:pt idx="7186">
                  <c:v>126</c:v>
                </c:pt>
                <c:pt idx="7187">
                  <c:v>102</c:v>
                </c:pt>
                <c:pt idx="7188">
                  <c:v>112</c:v>
                </c:pt>
                <c:pt idx="7189">
                  <c:v>99</c:v>
                </c:pt>
                <c:pt idx="7190">
                  <c:v>86</c:v>
                </c:pt>
                <c:pt idx="7191">
                  <c:v>97</c:v>
                </c:pt>
                <c:pt idx="7192">
                  <c:v>116</c:v>
                </c:pt>
                <c:pt idx="7193">
                  <c:v>113</c:v>
                </c:pt>
                <c:pt idx="7194">
                  <c:v>109</c:v>
                </c:pt>
                <c:pt idx="7195">
                  <c:v>95</c:v>
                </c:pt>
                <c:pt idx="7196">
                  <c:v>108</c:v>
                </c:pt>
                <c:pt idx="7197">
                  <c:v>82</c:v>
                </c:pt>
                <c:pt idx="7198">
                  <c:v>105</c:v>
                </c:pt>
                <c:pt idx="7199">
                  <c:v>135</c:v>
                </c:pt>
                <c:pt idx="7200">
                  <c:v>86</c:v>
                </c:pt>
                <c:pt idx="7201">
                  <c:v>114</c:v>
                </c:pt>
                <c:pt idx="7202">
                  <c:v>96</c:v>
                </c:pt>
                <c:pt idx="7203">
                  <c:v>120</c:v>
                </c:pt>
                <c:pt idx="7204">
                  <c:v>103</c:v>
                </c:pt>
                <c:pt idx="7205">
                  <c:v>97</c:v>
                </c:pt>
                <c:pt idx="7206">
                  <c:v>113</c:v>
                </c:pt>
                <c:pt idx="7207">
                  <c:v>94</c:v>
                </c:pt>
                <c:pt idx="7208">
                  <c:v>100</c:v>
                </c:pt>
                <c:pt idx="7209">
                  <c:v>93</c:v>
                </c:pt>
                <c:pt idx="7210">
                  <c:v>104</c:v>
                </c:pt>
                <c:pt idx="7211">
                  <c:v>91</c:v>
                </c:pt>
                <c:pt idx="7212">
                  <c:v>85</c:v>
                </c:pt>
                <c:pt idx="7213">
                  <c:v>94</c:v>
                </c:pt>
                <c:pt idx="7214">
                  <c:v>102</c:v>
                </c:pt>
                <c:pt idx="7215">
                  <c:v>94</c:v>
                </c:pt>
                <c:pt idx="7216">
                  <c:v>92</c:v>
                </c:pt>
                <c:pt idx="7217">
                  <c:v>102</c:v>
                </c:pt>
                <c:pt idx="7218">
                  <c:v>88</c:v>
                </c:pt>
                <c:pt idx="7219">
                  <c:v>104</c:v>
                </c:pt>
                <c:pt idx="7220">
                  <c:v>99</c:v>
                </c:pt>
                <c:pt idx="7221">
                  <c:v>93</c:v>
                </c:pt>
                <c:pt idx="7222">
                  <c:v>100</c:v>
                </c:pt>
                <c:pt idx="7223">
                  <c:v>83</c:v>
                </c:pt>
                <c:pt idx="7224">
                  <c:v>95</c:v>
                </c:pt>
                <c:pt idx="7225">
                  <c:v>118</c:v>
                </c:pt>
                <c:pt idx="7226">
                  <c:v>84</c:v>
                </c:pt>
                <c:pt idx="7227">
                  <c:v>110</c:v>
                </c:pt>
                <c:pt idx="7228">
                  <c:v>97</c:v>
                </c:pt>
                <c:pt idx="7229">
                  <c:v>100</c:v>
                </c:pt>
                <c:pt idx="7230">
                  <c:v>70</c:v>
                </c:pt>
                <c:pt idx="7231">
                  <c:v>91</c:v>
                </c:pt>
                <c:pt idx="7232">
                  <c:v>84</c:v>
                </c:pt>
                <c:pt idx="7233">
                  <c:v>99</c:v>
                </c:pt>
                <c:pt idx="7234">
                  <c:v>92</c:v>
                </c:pt>
                <c:pt idx="7235">
                  <c:v>79</c:v>
                </c:pt>
                <c:pt idx="7236">
                  <c:v>91</c:v>
                </c:pt>
                <c:pt idx="7237">
                  <c:v>73</c:v>
                </c:pt>
                <c:pt idx="7238">
                  <c:v>95</c:v>
                </c:pt>
                <c:pt idx="7239">
                  <c:v>100</c:v>
                </c:pt>
                <c:pt idx="7240">
                  <c:v>104</c:v>
                </c:pt>
                <c:pt idx="7241">
                  <c:v>93</c:v>
                </c:pt>
                <c:pt idx="7242">
                  <c:v>93</c:v>
                </c:pt>
                <c:pt idx="7243">
                  <c:v>94</c:v>
                </c:pt>
                <c:pt idx="7244">
                  <c:v>92</c:v>
                </c:pt>
                <c:pt idx="7245">
                  <c:v>102</c:v>
                </c:pt>
                <c:pt idx="7246">
                  <c:v>102</c:v>
                </c:pt>
                <c:pt idx="7247">
                  <c:v>91</c:v>
                </c:pt>
                <c:pt idx="7248">
                  <c:v>88</c:v>
                </c:pt>
                <c:pt idx="7249">
                  <c:v>78</c:v>
                </c:pt>
                <c:pt idx="7250">
                  <c:v>92</c:v>
                </c:pt>
                <c:pt idx="7251">
                  <c:v>113</c:v>
                </c:pt>
                <c:pt idx="7252">
                  <c:v>98</c:v>
                </c:pt>
                <c:pt idx="7253">
                  <c:v>87</c:v>
                </c:pt>
                <c:pt idx="7254">
                  <c:v>94</c:v>
                </c:pt>
                <c:pt idx="7255">
                  <c:v>99</c:v>
                </c:pt>
                <c:pt idx="7256">
                  <c:v>91</c:v>
                </c:pt>
                <c:pt idx="7257">
                  <c:v>94</c:v>
                </c:pt>
                <c:pt idx="7258">
                  <c:v>98</c:v>
                </c:pt>
                <c:pt idx="7259">
                  <c:v>93</c:v>
                </c:pt>
                <c:pt idx="7260">
                  <c:v>80</c:v>
                </c:pt>
                <c:pt idx="7261">
                  <c:v>99</c:v>
                </c:pt>
                <c:pt idx="7262">
                  <c:v>81</c:v>
                </c:pt>
                <c:pt idx="7263">
                  <c:v>87</c:v>
                </c:pt>
                <c:pt idx="7264">
                  <c:v>88</c:v>
                </c:pt>
                <c:pt idx="7265">
                  <c:v>81</c:v>
                </c:pt>
                <c:pt idx="7266">
                  <c:v>97</c:v>
                </c:pt>
                <c:pt idx="7267">
                  <c:v>102</c:v>
                </c:pt>
                <c:pt idx="7268">
                  <c:v>89</c:v>
                </c:pt>
                <c:pt idx="7269">
                  <c:v>101</c:v>
                </c:pt>
                <c:pt idx="7270">
                  <c:v>83</c:v>
                </c:pt>
                <c:pt idx="7271">
                  <c:v>91</c:v>
                </c:pt>
                <c:pt idx="7272">
                  <c:v>89</c:v>
                </c:pt>
                <c:pt idx="7273">
                  <c:v>90</c:v>
                </c:pt>
                <c:pt idx="7274">
                  <c:v>84</c:v>
                </c:pt>
                <c:pt idx="7275">
                  <c:v>86</c:v>
                </c:pt>
                <c:pt idx="7276">
                  <c:v>80</c:v>
                </c:pt>
                <c:pt idx="7277">
                  <c:v>97</c:v>
                </c:pt>
                <c:pt idx="7278">
                  <c:v>99</c:v>
                </c:pt>
                <c:pt idx="7279">
                  <c:v>98</c:v>
                </c:pt>
                <c:pt idx="7280">
                  <c:v>103</c:v>
                </c:pt>
                <c:pt idx="7281">
                  <c:v>85</c:v>
                </c:pt>
                <c:pt idx="7282">
                  <c:v>91</c:v>
                </c:pt>
                <c:pt idx="7283">
                  <c:v>89</c:v>
                </c:pt>
                <c:pt idx="7284">
                  <c:v>93</c:v>
                </c:pt>
                <c:pt idx="7285">
                  <c:v>84</c:v>
                </c:pt>
                <c:pt idx="7286">
                  <c:v>88</c:v>
                </c:pt>
                <c:pt idx="7287">
                  <c:v>90</c:v>
                </c:pt>
                <c:pt idx="7288">
                  <c:v>92</c:v>
                </c:pt>
                <c:pt idx="7289">
                  <c:v>84</c:v>
                </c:pt>
                <c:pt idx="7290">
                  <c:v>89</c:v>
                </c:pt>
                <c:pt idx="7291">
                  <c:v>79</c:v>
                </c:pt>
                <c:pt idx="7292">
                  <c:v>82</c:v>
                </c:pt>
                <c:pt idx="7293">
                  <c:v>94</c:v>
                </c:pt>
                <c:pt idx="7294">
                  <c:v>89</c:v>
                </c:pt>
                <c:pt idx="7295">
                  <c:v>104</c:v>
                </c:pt>
                <c:pt idx="7296">
                  <c:v>94</c:v>
                </c:pt>
                <c:pt idx="7297">
                  <c:v>86</c:v>
                </c:pt>
                <c:pt idx="7298">
                  <c:v>89</c:v>
                </c:pt>
                <c:pt idx="7299">
                  <c:v>102</c:v>
                </c:pt>
                <c:pt idx="7300">
                  <c:v>80</c:v>
                </c:pt>
                <c:pt idx="7301">
                  <c:v>101</c:v>
                </c:pt>
                <c:pt idx="7302">
                  <c:v>105</c:v>
                </c:pt>
                <c:pt idx="7303">
                  <c:v>79</c:v>
                </c:pt>
                <c:pt idx="7304">
                  <c:v>97</c:v>
                </c:pt>
                <c:pt idx="7305">
                  <c:v>100</c:v>
                </c:pt>
                <c:pt idx="7306">
                  <c:v>81</c:v>
                </c:pt>
                <c:pt idx="7307">
                  <c:v>91</c:v>
                </c:pt>
                <c:pt idx="7308">
                  <c:v>96</c:v>
                </c:pt>
                <c:pt idx="7309">
                  <c:v>79</c:v>
                </c:pt>
                <c:pt idx="7310">
                  <c:v>85</c:v>
                </c:pt>
                <c:pt idx="7311">
                  <c:v>75</c:v>
                </c:pt>
                <c:pt idx="7312">
                  <c:v>84</c:v>
                </c:pt>
                <c:pt idx="7313">
                  <c:v>85</c:v>
                </c:pt>
                <c:pt idx="7314">
                  <c:v>90</c:v>
                </c:pt>
                <c:pt idx="7315">
                  <c:v>99</c:v>
                </c:pt>
                <c:pt idx="7316">
                  <c:v>88</c:v>
                </c:pt>
                <c:pt idx="7317">
                  <c:v>85</c:v>
                </c:pt>
                <c:pt idx="7318">
                  <c:v>80</c:v>
                </c:pt>
                <c:pt idx="7319">
                  <c:v>90</c:v>
                </c:pt>
                <c:pt idx="7320">
                  <c:v>100</c:v>
                </c:pt>
                <c:pt idx="7321">
                  <c:v>92</c:v>
                </c:pt>
                <c:pt idx="7322">
                  <c:v>81</c:v>
                </c:pt>
                <c:pt idx="7323">
                  <c:v>77</c:v>
                </c:pt>
                <c:pt idx="7324">
                  <c:v>99</c:v>
                </c:pt>
                <c:pt idx="7325">
                  <c:v>92</c:v>
                </c:pt>
                <c:pt idx="7326">
                  <c:v>104</c:v>
                </c:pt>
                <c:pt idx="7327">
                  <c:v>82</c:v>
                </c:pt>
                <c:pt idx="7328">
                  <c:v>80</c:v>
                </c:pt>
                <c:pt idx="7329">
                  <c:v>77</c:v>
                </c:pt>
                <c:pt idx="7330">
                  <c:v>101</c:v>
                </c:pt>
                <c:pt idx="7331">
                  <c:v>78</c:v>
                </c:pt>
                <c:pt idx="7332">
                  <c:v>85</c:v>
                </c:pt>
                <c:pt idx="7333">
                  <c:v>82</c:v>
                </c:pt>
                <c:pt idx="7334">
                  <c:v>79</c:v>
                </c:pt>
                <c:pt idx="7335">
                  <c:v>82</c:v>
                </c:pt>
                <c:pt idx="7336">
                  <c:v>95</c:v>
                </c:pt>
                <c:pt idx="7337">
                  <c:v>81</c:v>
                </c:pt>
                <c:pt idx="7338">
                  <c:v>86</c:v>
                </c:pt>
                <c:pt idx="7339">
                  <c:v>87</c:v>
                </c:pt>
                <c:pt idx="7340">
                  <c:v>86</c:v>
                </c:pt>
                <c:pt idx="7341">
                  <c:v>89</c:v>
                </c:pt>
                <c:pt idx="7342">
                  <c:v>71</c:v>
                </c:pt>
                <c:pt idx="7343">
                  <c:v>85</c:v>
                </c:pt>
                <c:pt idx="7344">
                  <c:v>85</c:v>
                </c:pt>
                <c:pt idx="7345">
                  <c:v>73</c:v>
                </c:pt>
                <c:pt idx="7346">
                  <c:v>80</c:v>
                </c:pt>
                <c:pt idx="7347">
                  <c:v>69</c:v>
                </c:pt>
                <c:pt idx="7348">
                  <c:v>91</c:v>
                </c:pt>
                <c:pt idx="7349">
                  <c:v>97</c:v>
                </c:pt>
                <c:pt idx="7350">
                  <c:v>81</c:v>
                </c:pt>
                <c:pt idx="7351">
                  <c:v>99</c:v>
                </c:pt>
                <c:pt idx="7352">
                  <c:v>98</c:v>
                </c:pt>
                <c:pt idx="7353">
                  <c:v>65</c:v>
                </c:pt>
                <c:pt idx="7354">
                  <c:v>79</c:v>
                </c:pt>
                <c:pt idx="7355">
                  <c:v>71</c:v>
                </c:pt>
                <c:pt idx="7356">
                  <c:v>75</c:v>
                </c:pt>
                <c:pt idx="7357">
                  <c:v>94</c:v>
                </c:pt>
                <c:pt idx="7358">
                  <c:v>88</c:v>
                </c:pt>
                <c:pt idx="7359">
                  <c:v>72</c:v>
                </c:pt>
                <c:pt idx="7360">
                  <c:v>87</c:v>
                </c:pt>
                <c:pt idx="7361">
                  <c:v>68</c:v>
                </c:pt>
                <c:pt idx="7362">
                  <c:v>82</c:v>
                </c:pt>
                <c:pt idx="7363">
                  <c:v>89</c:v>
                </c:pt>
                <c:pt idx="7364">
                  <c:v>65</c:v>
                </c:pt>
                <c:pt idx="7365">
                  <c:v>87</c:v>
                </c:pt>
                <c:pt idx="7366">
                  <c:v>96</c:v>
                </c:pt>
                <c:pt idx="7367">
                  <c:v>86</c:v>
                </c:pt>
                <c:pt idx="7368">
                  <c:v>85</c:v>
                </c:pt>
                <c:pt idx="7369">
                  <c:v>89</c:v>
                </c:pt>
                <c:pt idx="7370">
                  <c:v>84</c:v>
                </c:pt>
                <c:pt idx="7371">
                  <c:v>82</c:v>
                </c:pt>
                <c:pt idx="7372">
                  <c:v>83</c:v>
                </c:pt>
                <c:pt idx="7373">
                  <c:v>72</c:v>
                </c:pt>
                <c:pt idx="7374">
                  <c:v>67</c:v>
                </c:pt>
                <c:pt idx="7375">
                  <c:v>84</c:v>
                </c:pt>
                <c:pt idx="7376">
                  <c:v>69</c:v>
                </c:pt>
                <c:pt idx="7377">
                  <c:v>75</c:v>
                </c:pt>
                <c:pt idx="7378">
                  <c:v>74</c:v>
                </c:pt>
                <c:pt idx="7379">
                  <c:v>62</c:v>
                </c:pt>
                <c:pt idx="7380">
                  <c:v>70</c:v>
                </c:pt>
                <c:pt idx="7381">
                  <c:v>57</c:v>
                </c:pt>
                <c:pt idx="7382">
                  <c:v>81</c:v>
                </c:pt>
                <c:pt idx="7383">
                  <c:v>87</c:v>
                </c:pt>
                <c:pt idx="7384">
                  <c:v>65</c:v>
                </c:pt>
                <c:pt idx="7385">
                  <c:v>87</c:v>
                </c:pt>
                <c:pt idx="7386">
                  <c:v>67</c:v>
                </c:pt>
                <c:pt idx="7387">
                  <c:v>68</c:v>
                </c:pt>
                <c:pt idx="7388">
                  <c:v>66</c:v>
                </c:pt>
                <c:pt idx="7389">
                  <c:v>85</c:v>
                </c:pt>
                <c:pt idx="7390">
                  <c:v>76</c:v>
                </c:pt>
                <c:pt idx="7391">
                  <c:v>83</c:v>
                </c:pt>
                <c:pt idx="7392">
                  <c:v>64</c:v>
                </c:pt>
                <c:pt idx="7393">
                  <c:v>70</c:v>
                </c:pt>
                <c:pt idx="7394">
                  <c:v>67</c:v>
                </c:pt>
                <c:pt idx="7395">
                  <c:v>84</c:v>
                </c:pt>
                <c:pt idx="7396">
                  <c:v>83</c:v>
                </c:pt>
                <c:pt idx="7397">
                  <c:v>73</c:v>
                </c:pt>
                <c:pt idx="7398">
                  <c:v>85</c:v>
                </c:pt>
                <c:pt idx="7399">
                  <c:v>78</c:v>
                </c:pt>
                <c:pt idx="7400">
                  <c:v>80</c:v>
                </c:pt>
                <c:pt idx="7401">
                  <c:v>57</c:v>
                </c:pt>
                <c:pt idx="7402">
                  <c:v>61</c:v>
                </c:pt>
                <c:pt idx="7403">
                  <c:v>68</c:v>
                </c:pt>
                <c:pt idx="7404">
                  <c:v>77</c:v>
                </c:pt>
                <c:pt idx="7405">
                  <c:v>63</c:v>
                </c:pt>
                <c:pt idx="7406">
                  <c:v>81</c:v>
                </c:pt>
                <c:pt idx="7407">
                  <c:v>64</c:v>
                </c:pt>
                <c:pt idx="7408">
                  <c:v>65</c:v>
                </c:pt>
                <c:pt idx="7409">
                  <c:v>54</c:v>
                </c:pt>
                <c:pt idx="7410">
                  <c:v>58</c:v>
                </c:pt>
                <c:pt idx="7411">
                  <c:v>65</c:v>
                </c:pt>
                <c:pt idx="7412">
                  <c:v>57</c:v>
                </c:pt>
                <c:pt idx="7413">
                  <c:v>49</c:v>
                </c:pt>
                <c:pt idx="7414">
                  <c:v>73</c:v>
                </c:pt>
                <c:pt idx="7415">
                  <c:v>68</c:v>
                </c:pt>
                <c:pt idx="7416">
                  <c:v>78</c:v>
                </c:pt>
                <c:pt idx="7417">
                  <c:v>60</c:v>
                </c:pt>
                <c:pt idx="7418">
                  <c:v>65</c:v>
                </c:pt>
                <c:pt idx="7419">
                  <c:v>72</c:v>
                </c:pt>
                <c:pt idx="7420">
                  <c:v>69</c:v>
                </c:pt>
                <c:pt idx="7421">
                  <c:v>64</c:v>
                </c:pt>
                <c:pt idx="7422">
                  <c:v>57</c:v>
                </c:pt>
                <c:pt idx="7423">
                  <c:v>60</c:v>
                </c:pt>
                <c:pt idx="7424">
                  <c:v>59</c:v>
                </c:pt>
                <c:pt idx="7425">
                  <c:v>50</c:v>
                </c:pt>
                <c:pt idx="7426">
                  <c:v>51</c:v>
                </c:pt>
                <c:pt idx="7427">
                  <c:v>59</c:v>
                </c:pt>
                <c:pt idx="7428">
                  <c:v>50</c:v>
                </c:pt>
                <c:pt idx="7429">
                  <c:v>50</c:v>
                </c:pt>
                <c:pt idx="7430">
                  <c:v>61</c:v>
                </c:pt>
                <c:pt idx="7431">
                  <c:v>44</c:v>
                </c:pt>
                <c:pt idx="7432">
                  <c:v>65</c:v>
                </c:pt>
                <c:pt idx="7433">
                  <c:v>62</c:v>
                </c:pt>
                <c:pt idx="7434">
                  <c:v>62</c:v>
                </c:pt>
                <c:pt idx="7435">
                  <c:v>53</c:v>
                </c:pt>
                <c:pt idx="7436">
                  <c:v>59</c:v>
                </c:pt>
                <c:pt idx="7437">
                  <c:v>56</c:v>
                </c:pt>
                <c:pt idx="7438">
                  <c:v>43</c:v>
                </c:pt>
                <c:pt idx="7439">
                  <c:v>56</c:v>
                </c:pt>
                <c:pt idx="7440">
                  <c:v>60</c:v>
                </c:pt>
                <c:pt idx="7441">
                  <c:v>57</c:v>
                </c:pt>
                <c:pt idx="7442">
                  <c:v>50</c:v>
                </c:pt>
                <c:pt idx="7443">
                  <c:v>66</c:v>
                </c:pt>
                <c:pt idx="7444">
                  <c:v>65</c:v>
                </c:pt>
                <c:pt idx="7445">
                  <c:v>63</c:v>
                </c:pt>
                <c:pt idx="7446">
                  <c:v>54</c:v>
                </c:pt>
                <c:pt idx="7447">
                  <c:v>58</c:v>
                </c:pt>
                <c:pt idx="7448">
                  <c:v>59</c:v>
                </c:pt>
                <c:pt idx="7449">
                  <c:v>53</c:v>
                </c:pt>
                <c:pt idx="7450">
                  <c:v>58</c:v>
                </c:pt>
                <c:pt idx="7451">
                  <c:v>61</c:v>
                </c:pt>
                <c:pt idx="7452">
                  <c:v>44</c:v>
                </c:pt>
                <c:pt idx="7453">
                  <c:v>59</c:v>
                </c:pt>
                <c:pt idx="7454">
                  <c:v>76</c:v>
                </c:pt>
                <c:pt idx="7455">
                  <c:v>50</c:v>
                </c:pt>
                <c:pt idx="7456">
                  <c:v>59</c:v>
                </c:pt>
                <c:pt idx="7457">
                  <c:v>45</c:v>
                </c:pt>
                <c:pt idx="7458">
                  <c:v>59</c:v>
                </c:pt>
                <c:pt idx="7459">
                  <c:v>39</c:v>
                </c:pt>
                <c:pt idx="7460">
                  <c:v>62</c:v>
                </c:pt>
                <c:pt idx="7461">
                  <c:v>45</c:v>
                </c:pt>
                <c:pt idx="7462">
                  <c:v>43</c:v>
                </c:pt>
                <c:pt idx="7463">
                  <c:v>57</c:v>
                </c:pt>
                <c:pt idx="7464">
                  <c:v>47</c:v>
                </c:pt>
                <c:pt idx="7465">
                  <c:v>46</c:v>
                </c:pt>
                <c:pt idx="7466">
                  <c:v>53</c:v>
                </c:pt>
                <c:pt idx="7467">
                  <c:v>47</c:v>
                </c:pt>
                <c:pt idx="7468">
                  <c:v>46</c:v>
                </c:pt>
                <c:pt idx="7469">
                  <c:v>58</c:v>
                </c:pt>
                <c:pt idx="7470">
                  <c:v>60</c:v>
                </c:pt>
                <c:pt idx="7471">
                  <c:v>61</c:v>
                </c:pt>
                <c:pt idx="7472">
                  <c:v>51</c:v>
                </c:pt>
                <c:pt idx="7473">
                  <c:v>43</c:v>
                </c:pt>
                <c:pt idx="7474">
                  <c:v>52</c:v>
                </c:pt>
                <c:pt idx="7475">
                  <c:v>45</c:v>
                </c:pt>
                <c:pt idx="7476">
                  <c:v>39</c:v>
                </c:pt>
                <c:pt idx="7477">
                  <c:v>56</c:v>
                </c:pt>
                <c:pt idx="7478">
                  <c:v>58</c:v>
                </c:pt>
                <c:pt idx="7479">
                  <c:v>49</c:v>
                </c:pt>
                <c:pt idx="7480">
                  <c:v>54</c:v>
                </c:pt>
                <c:pt idx="7481">
                  <c:v>48</c:v>
                </c:pt>
                <c:pt idx="7482">
                  <c:v>50</c:v>
                </c:pt>
                <c:pt idx="7483">
                  <c:v>62</c:v>
                </c:pt>
                <c:pt idx="7484">
                  <c:v>58</c:v>
                </c:pt>
                <c:pt idx="7485">
                  <c:v>39</c:v>
                </c:pt>
                <c:pt idx="7486">
                  <c:v>40</c:v>
                </c:pt>
                <c:pt idx="7487">
                  <c:v>45</c:v>
                </c:pt>
                <c:pt idx="7488">
                  <c:v>50</c:v>
                </c:pt>
                <c:pt idx="7489">
                  <c:v>45</c:v>
                </c:pt>
                <c:pt idx="7490">
                  <c:v>48</c:v>
                </c:pt>
                <c:pt idx="7491">
                  <c:v>47</c:v>
                </c:pt>
                <c:pt idx="7492">
                  <c:v>53</c:v>
                </c:pt>
                <c:pt idx="7493">
                  <c:v>51</c:v>
                </c:pt>
                <c:pt idx="7494">
                  <c:v>53</c:v>
                </c:pt>
                <c:pt idx="7495">
                  <c:v>41</c:v>
                </c:pt>
                <c:pt idx="7496">
                  <c:v>40</c:v>
                </c:pt>
                <c:pt idx="7497">
                  <c:v>41</c:v>
                </c:pt>
                <c:pt idx="7498">
                  <c:v>46</c:v>
                </c:pt>
                <c:pt idx="7499">
                  <c:v>46</c:v>
                </c:pt>
                <c:pt idx="7500">
                  <c:v>47</c:v>
                </c:pt>
                <c:pt idx="7501">
                  <c:v>45</c:v>
                </c:pt>
                <c:pt idx="7502">
                  <c:v>41</c:v>
                </c:pt>
                <c:pt idx="7503">
                  <c:v>42</c:v>
                </c:pt>
                <c:pt idx="7504">
                  <c:v>47</c:v>
                </c:pt>
                <c:pt idx="7505">
                  <c:v>45</c:v>
                </c:pt>
                <c:pt idx="7506">
                  <c:v>47</c:v>
                </c:pt>
                <c:pt idx="7507">
                  <c:v>43</c:v>
                </c:pt>
                <c:pt idx="7508">
                  <c:v>48</c:v>
                </c:pt>
                <c:pt idx="7509">
                  <c:v>52</c:v>
                </c:pt>
                <c:pt idx="7510">
                  <c:v>30</c:v>
                </c:pt>
                <c:pt idx="7511">
                  <c:v>56</c:v>
                </c:pt>
                <c:pt idx="7512">
                  <c:v>50</c:v>
                </c:pt>
                <c:pt idx="7513">
                  <c:v>53</c:v>
                </c:pt>
                <c:pt idx="7514">
                  <c:v>39</c:v>
                </c:pt>
                <c:pt idx="7515">
                  <c:v>59</c:v>
                </c:pt>
                <c:pt idx="7516">
                  <c:v>53</c:v>
                </c:pt>
                <c:pt idx="7517">
                  <c:v>41</c:v>
                </c:pt>
                <c:pt idx="7518">
                  <c:v>52</c:v>
                </c:pt>
                <c:pt idx="7519">
                  <c:v>49</c:v>
                </c:pt>
                <c:pt idx="7520">
                  <c:v>47</c:v>
                </c:pt>
                <c:pt idx="7521">
                  <c:v>39</c:v>
                </c:pt>
                <c:pt idx="7522">
                  <c:v>47</c:v>
                </c:pt>
                <c:pt idx="7523">
                  <c:v>40</c:v>
                </c:pt>
                <c:pt idx="7524">
                  <c:v>39</c:v>
                </c:pt>
                <c:pt idx="7525">
                  <c:v>39</c:v>
                </c:pt>
                <c:pt idx="7526">
                  <c:v>40</c:v>
                </c:pt>
                <c:pt idx="7527">
                  <c:v>49</c:v>
                </c:pt>
                <c:pt idx="7528">
                  <c:v>40</c:v>
                </c:pt>
                <c:pt idx="7529">
                  <c:v>47</c:v>
                </c:pt>
                <c:pt idx="7530">
                  <c:v>41</c:v>
                </c:pt>
                <c:pt idx="7531">
                  <c:v>48</c:v>
                </c:pt>
                <c:pt idx="7532">
                  <c:v>36</c:v>
                </c:pt>
                <c:pt idx="7533">
                  <c:v>46</c:v>
                </c:pt>
                <c:pt idx="7534">
                  <c:v>57</c:v>
                </c:pt>
                <c:pt idx="7535">
                  <c:v>43</c:v>
                </c:pt>
                <c:pt idx="7536">
                  <c:v>36</c:v>
                </c:pt>
                <c:pt idx="7537">
                  <c:v>38</c:v>
                </c:pt>
                <c:pt idx="7538">
                  <c:v>36</c:v>
                </c:pt>
                <c:pt idx="7539">
                  <c:v>48</c:v>
                </c:pt>
                <c:pt idx="7540">
                  <c:v>48</c:v>
                </c:pt>
                <c:pt idx="7541">
                  <c:v>52</c:v>
                </c:pt>
                <c:pt idx="7542">
                  <c:v>41</c:v>
                </c:pt>
                <c:pt idx="7543">
                  <c:v>48</c:v>
                </c:pt>
                <c:pt idx="7544">
                  <c:v>35</c:v>
                </c:pt>
                <c:pt idx="7545">
                  <c:v>40</c:v>
                </c:pt>
                <c:pt idx="7546">
                  <c:v>53</c:v>
                </c:pt>
                <c:pt idx="7547">
                  <c:v>36</c:v>
                </c:pt>
                <c:pt idx="7548">
                  <c:v>49</c:v>
                </c:pt>
                <c:pt idx="7549">
                  <c:v>45</c:v>
                </c:pt>
                <c:pt idx="7550">
                  <c:v>44</c:v>
                </c:pt>
                <c:pt idx="7551">
                  <c:v>52</c:v>
                </c:pt>
                <c:pt idx="7552">
                  <c:v>47</c:v>
                </c:pt>
                <c:pt idx="7553">
                  <c:v>58</c:v>
                </c:pt>
                <c:pt idx="7554">
                  <c:v>35</c:v>
                </c:pt>
                <c:pt idx="7555">
                  <c:v>43</c:v>
                </c:pt>
                <c:pt idx="7556">
                  <c:v>53</c:v>
                </c:pt>
                <c:pt idx="7557">
                  <c:v>42</c:v>
                </c:pt>
                <c:pt idx="7558">
                  <c:v>45</c:v>
                </c:pt>
                <c:pt idx="7559">
                  <c:v>42</c:v>
                </c:pt>
                <c:pt idx="7560">
                  <c:v>59</c:v>
                </c:pt>
                <c:pt idx="7561">
                  <c:v>46</c:v>
                </c:pt>
                <c:pt idx="7562">
                  <c:v>48</c:v>
                </c:pt>
                <c:pt idx="7563">
                  <c:v>58</c:v>
                </c:pt>
                <c:pt idx="7564">
                  <c:v>49</c:v>
                </c:pt>
                <c:pt idx="7565">
                  <c:v>37</c:v>
                </c:pt>
                <c:pt idx="7566">
                  <c:v>45</c:v>
                </c:pt>
                <c:pt idx="7567">
                  <c:v>53</c:v>
                </c:pt>
                <c:pt idx="7568">
                  <c:v>52</c:v>
                </c:pt>
                <c:pt idx="7569">
                  <c:v>54</c:v>
                </c:pt>
                <c:pt idx="7570">
                  <c:v>45</c:v>
                </c:pt>
                <c:pt idx="7571">
                  <c:v>54</c:v>
                </c:pt>
                <c:pt idx="7572">
                  <c:v>52</c:v>
                </c:pt>
                <c:pt idx="7573">
                  <c:v>56</c:v>
                </c:pt>
                <c:pt idx="7574">
                  <c:v>39</c:v>
                </c:pt>
                <c:pt idx="7575">
                  <c:v>55</c:v>
                </c:pt>
                <c:pt idx="7576">
                  <c:v>45</c:v>
                </c:pt>
                <c:pt idx="7577">
                  <c:v>44</c:v>
                </c:pt>
                <c:pt idx="7578">
                  <c:v>39</c:v>
                </c:pt>
                <c:pt idx="7579">
                  <c:v>46</c:v>
                </c:pt>
                <c:pt idx="7580">
                  <c:v>45</c:v>
                </c:pt>
                <c:pt idx="7581">
                  <c:v>33</c:v>
                </c:pt>
                <c:pt idx="7582">
                  <c:v>44</c:v>
                </c:pt>
                <c:pt idx="7583">
                  <c:v>35</c:v>
                </c:pt>
                <c:pt idx="7584">
                  <c:v>39</c:v>
                </c:pt>
                <c:pt idx="7585">
                  <c:v>42</c:v>
                </c:pt>
                <c:pt idx="7586">
                  <c:v>41</c:v>
                </c:pt>
                <c:pt idx="7587">
                  <c:v>58</c:v>
                </c:pt>
                <c:pt idx="7588">
                  <c:v>44</c:v>
                </c:pt>
                <c:pt idx="7589">
                  <c:v>51</c:v>
                </c:pt>
                <c:pt idx="7590">
                  <c:v>38</c:v>
                </c:pt>
                <c:pt idx="7591">
                  <c:v>46</c:v>
                </c:pt>
                <c:pt idx="7592">
                  <c:v>44</c:v>
                </c:pt>
                <c:pt idx="7593">
                  <c:v>43</c:v>
                </c:pt>
                <c:pt idx="7594">
                  <c:v>54</c:v>
                </c:pt>
                <c:pt idx="7595">
                  <c:v>46</c:v>
                </c:pt>
                <c:pt idx="7596">
                  <c:v>46</c:v>
                </c:pt>
                <c:pt idx="7597">
                  <c:v>49</c:v>
                </c:pt>
                <c:pt idx="7598">
                  <c:v>47</c:v>
                </c:pt>
                <c:pt idx="7599">
                  <c:v>51</c:v>
                </c:pt>
                <c:pt idx="7600">
                  <c:v>43</c:v>
                </c:pt>
                <c:pt idx="7601">
                  <c:v>34</c:v>
                </c:pt>
                <c:pt idx="7602">
                  <c:v>51</c:v>
                </c:pt>
                <c:pt idx="7603">
                  <c:v>42</c:v>
                </c:pt>
                <c:pt idx="7604">
                  <c:v>48</c:v>
                </c:pt>
                <c:pt idx="7605">
                  <c:v>63</c:v>
                </c:pt>
                <c:pt idx="7606">
                  <c:v>35</c:v>
                </c:pt>
                <c:pt idx="7607">
                  <c:v>48</c:v>
                </c:pt>
                <c:pt idx="7608">
                  <c:v>43</c:v>
                </c:pt>
                <c:pt idx="7609">
                  <c:v>46</c:v>
                </c:pt>
                <c:pt idx="7610">
                  <c:v>41</c:v>
                </c:pt>
                <c:pt idx="7611">
                  <c:v>42</c:v>
                </c:pt>
                <c:pt idx="7612">
                  <c:v>51</c:v>
                </c:pt>
                <c:pt idx="7613">
                  <c:v>47</c:v>
                </c:pt>
                <c:pt idx="7614">
                  <c:v>40</c:v>
                </c:pt>
                <c:pt idx="7615">
                  <c:v>51</c:v>
                </c:pt>
                <c:pt idx="7616">
                  <c:v>46</c:v>
                </c:pt>
                <c:pt idx="7617">
                  <c:v>53</c:v>
                </c:pt>
                <c:pt idx="7618">
                  <c:v>31</c:v>
                </c:pt>
                <c:pt idx="7619">
                  <c:v>47</c:v>
                </c:pt>
                <c:pt idx="7620">
                  <c:v>43</c:v>
                </c:pt>
                <c:pt idx="7621">
                  <c:v>42</c:v>
                </c:pt>
                <c:pt idx="7622">
                  <c:v>48</c:v>
                </c:pt>
                <c:pt idx="7623">
                  <c:v>55</c:v>
                </c:pt>
                <c:pt idx="7624">
                  <c:v>54</c:v>
                </c:pt>
                <c:pt idx="7625">
                  <c:v>54</c:v>
                </c:pt>
                <c:pt idx="7626">
                  <c:v>52</c:v>
                </c:pt>
                <c:pt idx="7627">
                  <c:v>38</c:v>
                </c:pt>
                <c:pt idx="7628">
                  <c:v>51</c:v>
                </c:pt>
                <c:pt idx="7629">
                  <c:v>55</c:v>
                </c:pt>
                <c:pt idx="7630">
                  <c:v>52</c:v>
                </c:pt>
                <c:pt idx="7631">
                  <c:v>48</c:v>
                </c:pt>
                <c:pt idx="7632">
                  <c:v>40</c:v>
                </c:pt>
                <c:pt idx="7633">
                  <c:v>48</c:v>
                </c:pt>
                <c:pt idx="7634">
                  <c:v>45</c:v>
                </c:pt>
                <c:pt idx="7635">
                  <c:v>48</c:v>
                </c:pt>
                <c:pt idx="7636">
                  <c:v>38</c:v>
                </c:pt>
                <c:pt idx="7637">
                  <c:v>41</c:v>
                </c:pt>
                <c:pt idx="7638">
                  <c:v>37</c:v>
                </c:pt>
                <c:pt idx="7639">
                  <c:v>30</c:v>
                </c:pt>
                <c:pt idx="7640">
                  <c:v>41</c:v>
                </c:pt>
                <c:pt idx="7641">
                  <c:v>35</c:v>
                </c:pt>
                <c:pt idx="7642">
                  <c:v>48</c:v>
                </c:pt>
                <c:pt idx="7643">
                  <c:v>40</c:v>
                </c:pt>
                <c:pt idx="7644">
                  <c:v>57</c:v>
                </c:pt>
                <c:pt idx="7645">
                  <c:v>58</c:v>
                </c:pt>
                <c:pt idx="7646">
                  <c:v>44</c:v>
                </c:pt>
                <c:pt idx="7647">
                  <c:v>43</c:v>
                </c:pt>
                <c:pt idx="7648">
                  <c:v>39</c:v>
                </c:pt>
                <c:pt idx="7649">
                  <c:v>46</c:v>
                </c:pt>
                <c:pt idx="7650">
                  <c:v>45</c:v>
                </c:pt>
                <c:pt idx="7651">
                  <c:v>51</c:v>
                </c:pt>
                <c:pt idx="7652">
                  <c:v>52</c:v>
                </c:pt>
                <c:pt idx="7653">
                  <c:v>48</c:v>
                </c:pt>
                <c:pt idx="7654">
                  <c:v>45</c:v>
                </c:pt>
                <c:pt idx="7655">
                  <c:v>50</c:v>
                </c:pt>
                <c:pt idx="7656">
                  <c:v>42</c:v>
                </c:pt>
                <c:pt idx="7657">
                  <c:v>40</c:v>
                </c:pt>
                <c:pt idx="7658">
                  <c:v>43</c:v>
                </c:pt>
                <c:pt idx="7659">
                  <c:v>50</c:v>
                </c:pt>
                <c:pt idx="7660">
                  <c:v>42</c:v>
                </c:pt>
                <c:pt idx="7661">
                  <c:v>42</c:v>
                </c:pt>
                <c:pt idx="7662">
                  <c:v>57</c:v>
                </c:pt>
                <c:pt idx="7663">
                  <c:v>48</c:v>
                </c:pt>
                <c:pt idx="7664">
                  <c:v>48</c:v>
                </c:pt>
                <c:pt idx="7665">
                  <c:v>46</c:v>
                </c:pt>
                <c:pt idx="7666">
                  <c:v>47</c:v>
                </c:pt>
                <c:pt idx="7667">
                  <c:v>35</c:v>
                </c:pt>
                <c:pt idx="7668">
                  <c:v>51</c:v>
                </c:pt>
                <c:pt idx="7669">
                  <c:v>46</c:v>
                </c:pt>
                <c:pt idx="7670">
                  <c:v>42</c:v>
                </c:pt>
                <c:pt idx="7671">
                  <c:v>49</c:v>
                </c:pt>
                <c:pt idx="7672">
                  <c:v>49</c:v>
                </c:pt>
                <c:pt idx="7673">
                  <c:v>36</c:v>
                </c:pt>
                <c:pt idx="7674">
                  <c:v>54</c:v>
                </c:pt>
                <c:pt idx="7675">
                  <c:v>37</c:v>
                </c:pt>
                <c:pt idx="7676">
                  <c:v>51</c:v>
                </c:pt>
                <c:pt idx="7677">
                  <c:v>40</c:v>
                </c:pt>
                <c:pt idx="7678">
                  <c:v>44</c:v>
                </c:pt>
                <c:pt idx="7679">
                  <c:v>45</c:v>
                </c:pt>
                <c:pt idx="7680">
                  <c:v>46</c:v>
                </c:pt>
                <c:pt idx="7681">
                  <c:v>46</c:v>
                </c:pt>
                <c:pt idx="7682">
                  <c:v>47</c:v>
                </c:pt>
                <c:pt idx="7683">
                  <c:v>44</c:v>
                </c:pt>
                <c:pt idx="7684">
                  <c:v>41</c:v>
                </c:pt>
                <c:pt idx="7685">
                  <c:v>52</c:v>
                </c:pt>
                <c:pt idx="7686">
                  <c:v>39</c:v>
                </c:pt>
                <c:pt idx="7687">
                  <c:v>42</c:v>
                </c:pt>
                <c:pt idx="7688">
                  <c:v>34</c:v>
                </c:pt>
                <c:pt idx="7689">
                  <c:v>48</c:v>
                </c:pt>
                <c:pt idx="7690">
                  <c:v>54</c:v>
                </c:pt>
                <c:pt idx="7691">
                  <c:v>41</c:v>
                </c:pt>
                <c:pt idx="7692">
                  <c:v>48</c:v>
                </c:pt>
                <c:pt idx="7693">
                  <c:v>52</c:v>
                </c:pt>
                <c:pt idx="7694">
                  <c:v>39</c:v>
                </c:pt>
                <c:pt idx="7695">
                  <c:v>36</c:v>
                </c:pt>
                <c:pt idx="7696">
                  <c:v>43</c:v>
                </c:pt>
                <c:pt idx="7697">
                  <c:v>54</c:v>
                </c:pt>
                <c:pt idx="7698">
                  <c:v>40</c:v>
                </c:pt>
                <c:pt idx="7699">
                  <c:v>45</c:v>
                </c:pt>
                <c:pt idx="7700">
                  <c:v>33</c:v>
                </c:pt>
                <c:pt idx="7701">
                  <c:v>42</c:v>
                </c:pt>
                <c:pt idx="7702">
                  <c:v>35</c:v>
                </c:pt>
                <c:pt idx="7703">
                  <c:v>31</c:v>
                </c:pt>
                <c:pt idx="7704">
                  <c:v>36</c:v>
                </c:pt>
                <c:pt idx="7705">
                  <c:v>43</c:v>
                </c:pt>
                <c:pt idx="7706">
                  <c:v>43</c:v>
                </c:pt>
                <c:pt idx="7707">
                  <c:v>46</c:v>
                </c:pt>
                <c:pt idx="7708">
                  <c:v>36</c:v>
                </c:pt>
                <c:pt idx="7709">
                  <c:v>39</c:v>
                </c:pt>
                <c:pt idx="7710">
                  <c:v>53</c:v>
                </c:pt>
                <c:pt idx="7711">
                  <c:v>36</c:v>
                </c:pt>
                <c:pt idx="7712">
                  <c:v>53</c:v>
                </c:pt>
                <c:pt idx="7713">
                  <c:v>44</c:v>
                </c:pt>
                <c:pt idx="7714">
                  <c:v>46</c:v>
                </c:pt>
                <c:pt idx="7715">
                  <c:v>43</c:v>
                </c:pt>
                <c:pt idx="7716">
                  <c:v>45</c:v>
                </c:pt>
                <c:pt idx="7717">
                  <c:v>49</c:v>
                </c:pt>
                <c:pt idx="7718">
                  <c:v>45</c:v>
                </c:pt>
                <c:pt idx="7719">
                  <c:v>43</c:v>
                </c:pt>
                <c:pt idx="7720">
                  <c:v>42</c:v>
                </c:pt>
                <c:pt idx="7721">
                  <c:v>51</c:v>
                </c:pt>
                <c:pt idx="7722">
                  <c:v>47</c:v>
                </c:pt>
                <c:pt idx="7723">
                  <c:v>43</c:v>
                </c:pt>
                <c:pt idx="7724">
                  <c:v>37</c:v>
                </c:pt>
                <c:pt idx="7725">
                  <c:v>48</c:v>
                </c:pt>
                <c:pt idx="7726">
                  <c:v>42</c:v>
                </c:pt>
                <c:pt idx="7727">
                  <c:v>44</c:v>
                </c:pt>
                <c:pt idx="7728">
                  <c:v>41</c:v>
                </c:pt>
                <c:pt idx="7729">
                  <c:v>35</c:v>
                </c:pt>
                <c:pt idx="7730">
                  <c:v>44</c:v>
                </c:pt>
                <c:pt idx="7731">
                  <c:v>45</c:v>
                </c:pt>
                <c:pt idx="7732">
                  <c:v>43</c:v>
                </c:pt>
                <c:pt idx="7733">
                  <c:v>37</c:v>
                </c:pt>
                <c:pt idx="7734">
                  <c:v>54</c:v>
                </c:pt>
                <c:pt idx="7735">
                  <c:v>54</c:v>
                </c:pt>
                <c:pt idx="7736">
                  <c:v>51</c:v>
                </c:pt>
                <c:pt idx="7737">
                  <c:v>41</c:v>
                </c:pt>
                <c:pt idx="7738">
                  <c:v>25</c:v>
                </c:pt>
                <c:pt idx="7739">
                  <c:v>34</c:v>
                </c:pt>
                <c:pt idx="7740">
                  <c:v>41</c:v>
                </c:pt>
                <c:pt idx="7741">
                  <c:v>43</c:v>
                </c:pt>
                <c:pt idx="7742">
                  <c:v>38</c:v>
                </c:pt>
                <c:pt idx="7743">
                  <c:v>44</c:v>
                </c:pt>
                <c:pt idx="7744">
                  <c:v>52</c:v>
                </c:pt>
                <c:pt idx="7745">
                  <c:v>51</c:v>
                </c:pt>
                <c:pt idx="7746">
                  <c:v>40</c:v>
                </c:pt>
                <c:pt idx="7747">
                  <c:v>44</c:v>
                </c:pt>
                <c:pt idx="7748">
                  <c:v>45</c:v>
                </c:pt>
                <c:pt idx="7749">
                  <c:v>48</c:v>
                </c:pt>
                <c:pt idx="7750">
                  <c:v>50</c:v>
                </c:pt>
                <c:pt idx="7751">
                  <c:v>44</c:v>
                </c:pt>
                <c:pt idx="7752">
                  <c:v>41</c:v>
                </c:pt>
                <c:pt idx="7753">
                  <c:v>37</c:v>
                </c:pt>
                <c:pt idx="7754">
                  <c:v>30</c:v>
                </c:pt>
                <c:pt idx="7755">
                  <c:v>46</c:v>
                </c:pt>
                <c:pt idx="7756">
                  <c:v>39</c:v>
                </c:pt>
                <c:pt idx="7757">
                  <c:v>43</c:v>
                </c:pt>
                <c:pt idx="7758">
                  <c:v>40</c:v>
                </c:pt>
                <c:pt idx="7759">
                  <c:v>35</c:v>
                </c:pt>
                <c:pt idx="7760">
                  <c:v>36</c:v>
                </c:pt>
                <c:pt idx="7761">
                  <c:v>39</c:v>
                </c:pt>
                <c:pt idx="7762">
                  <c:v>41</c:v>
                </c:pt>
                <c:pt idx="7763">
                  <c:v>49</c:v>
                </c:pt>
                <c:pt idx="7764">
                  <c:v>38</c:v>
                </c:pt>
                <c:pt idx="7765">
                  <c:v>37</c:v>
                </c:pt>
                <c:pt idx="7766">
                  <c:v>48</c:v>
                </c:pt>
                <c:pt idx="7767">
                  <c:v>42</c:v>
                </c:pt>
                <c:pt idx="7768">
                  <c:v>40</c:v>
                </c:pt>
                <c:pt idx="7769">
                  <c:v>42</c:v>
                </c:pt>
                <c:pt idx="7770">
                  <c:v>33</c:v>
                </c:pt>
                <c:pt idx="7771">
                  <c:v>35</c:v>
                </c:pt>
                <c:pt idx="7772">
                  <c:v>36</c:v>
                </c:pt>
                <c:pt idx="7773">
                  <c:v>47</c:v>
                </c:pt>
                <c:pt idx="7774">
                  <c:v>45</c:v>
                </c:pt>
                <c:pt idx="7775">
                  <c:v>55</c:v>
                </c:pt>
                <c:pt idx="7776">
                  <c:v>43</c:v>
                </c:pt>
                <c:pt idx="7777">
                  <c:v>41</c:v>
                </c:pt>
                <c:pt idx="7778">
                  <c:v>32</c:v>
                </c:pt>
                <c:pt idx="7779">
                  <c:v>43</c:v>
                </c:pt>
                <c:pt idx="7780">
                  <c:v>47</c:v>
                </c:pt>
                <c:pt idx="7781">
                  <c:v>35</c:v>
                </c:pt>
                <c:pt idx="7782">
                  <c:v>35</c:v>
                </c:pt>
                <c:pt idx="7783">
                  <c:v>39</c:v>
                </c:pt>
                <c:pt idx="7784">
                  <c:v>42</c:v>
                </c:pt>
                <c:pt idx="7785">
                  <c:v>41</c:v>
                </c:pt>
                <c:pt idx="7786">
                  <c:v>36</c:v>
                </c:pt>
                <c:pt idx="7787">
                  <c:v>35</c:v>
                </c:pt>
                <c:pt idx="7788">
                  <c:v>43</c:v>
                </c:pt>
                <c:pt idx="7789">
                  <c:v>44</c:v>
                </c:pt>
                <c:pt idx="7790">
                  <c:v>41</c:v>
                </c:pt>
                <c:pt idx="7791">
                  <c:v>37</c:v>
                </c:pt>
                <c:pt idx="7792">
                  <c:v>30</c:v>
                </c:pt>
                <c:pt idx="7793">
                  <c:v>36</c:v>
                </c:pt>
                <c:pt idx="7794">
                  <c:v>33</c:v>
                </c:pt>
                <c:pt idx="7795">
                  <c:v>40</c:v>
                </c:pt>
                <c:pt idx="7796">
                  <c:v>44</c:v>
                </c:pt>
                <c:pt idx="7797">
                  <c:v>44</c:v>
                </c:pt>
                <c:pt idx="7798">
                  <c:v>40</c:v>
                </c:pt>
                <c:pt idx="7799">
                  <c:v>32</c:v>
                </c:pt>
                <c:pt idx="7800">
                  <c:v>41</c:v>
                </c:pt>
                <c:pt idx="7801">
                  <c:v>38</c:v>
                </c:pt>
                <c:pt idx="7802">
                  <c:v>42</c:v>
                </c:pt>
                <c:pt idx="7803">
                  <c:v>40</c:v>
                </c:pt>
                <c:pt idx="7804">
                  <c:v>30</c:v>
                </c:pt>
                <c:pt idx="7805">
                  <c:v>57</c:v>
                </c:pt>
                <c:pt idx="7806">
                  <c:v>49</c:v>
                </c:pt>
                <c:pt idx="7807">
                  <c:v>38</c:v>
                </c:pt>
                <c:pt idx="7808">
                  <c:v>39</c:v>
                </c:pt>
                <c:pt idx="7809">
                  <c:v>43</c:v>
                </c:pt>
                <c:pt idx="7810">
                  <c:v>39</c:v>
                </c:pt>
                <c:pt idx="7811">
                  <c:v>49</c:v>
                </c:pt>
                <c:pt idx="7812">
                  <c:v>39</c:v>
                </c:pt>
                <c:pt idx="7813">
                  <c:v>26</c:v>
                </c:pt>
                <c:pt idx="7814">
                  <c:v>32</c:v>
                </c:pt>
                <c:pt idx="7815">
                  <c:v>39</c:v>
                </c:pt>
                <c:pt idx="7816">
                  <c:v>35</c:v>
                </c:pt>
                <c:pt idx="7817">
                  <c:v>39</c:v>
                </c:pt>
                <c:pt idx="7818">
                  <c:v>46</c:v>
                </c:pt>
                <c:pt idx="7819">
                  <c:v>36</c:v>
                </c:pt>
                <c:pt idx="7820">
                  <c:v>32</c:v>
                </c:pt>
                <c:pt idx="7821">
                  <c:v>36</c:v>
                </c:pt>
                <c:pt idx="7822">
                  <c:v>44</c:v>
                </c:pt>
                <c:pt idx="7823">
                  <c:v>32</c:v>
                </c:pt>
                <c:pt idx="7824">
                  <c:v>44</c:v>
                </c:pt>
                <c:pt idx="7825">
                  <c:v>35</c:v>
                </c:pt>
                <c:pt idx="7826">
                  <c:v>33</c:v>
                </c:pt>
                <c:pt idx="7827">
                  <c:v>41</c:v>
                </c:pt>
                <c:pt idx="7828">
                  <c:v>36</c:v>
                </c:pt>
                <c:pt idx="7829">
                  <c:v>41</c:v>
                </c:pt>
                <c:pt idx="7830">
                  <c:v>31</c:v>
                </c:pt>
                <c:pt idx="7831">
                  <c:v>42</c:v>
                </c:pt>
                <c:pt idx="7832">
                  <c:v>41</c:v>
                </c:pt>
                <c:pt idx="7833">
                  <c:v>39</c:v>
                </c:pt>
                <c:pt idx="7834">
                  <c:v>36</c:v>
                </c:pt>
                <c:pt idx="7835">
                  <c:v>41</c:v>
                </c:pt>
                <c:pt idx="7836">
                  <c:v>43</c:v>
                </c:pt>
                <c:pt idx="7837">
                  <c:v>40</c:v>
                </c:pt>
                <c:pt idx="7838">
                  <c:v>42</c:v>
                </c:pt>
                <c:pt idx="7839">
                  <c:v>41</c:v>
                </c:pt>
                <c:pt idx="7840">
                  <c:v>30</c:v>
                </c:pt>
                <c:pt idx="7841">
                  <c:v>35</c:v>
                </c:pt>
                <c:pt idx="7842">
                  <c:v>40</c:v>
                </c:pt>
                <c:pt idx="7843">
                  <c:v>39</c:v>
                </c:pt>
                <c:pt idx="7844">
                  <c:v>53</c:v>
                </c:pt>
                <c:pt idx="7845">
                  <c:v>44</c:v>
                </c:pt>
                <c:pt idx="7846">
                  <c:v>41</c:v>
                </c:pt>
                <c:pt idx="7847">
                  <c:v>41</c:v>
                </c:pt>
                <c:pt idx="7848">
                  <c:v>45</c:v>
                </c:pt>
                <c:pt idx="7849">
                  <c:v>33</c:v>
                </c:pt>
                <c:pt idx="7850">
                  <c:v>34</c:v>
                </c:pt>
                <c:pt idx="7851">
                  <c:v>29</c:v>
                </c:pt>
                <c:pt idx="7852">
                  <c:v>38</c:v>
                </c:pt>
                <c:pt idx="7853">
                  <c:v>33</c:v>
                </c:pt>
                <c:pt idx="7854">
                  <c:v>36</c:v>
                </c:pt>
                <c:pt idx="7855">
                  <c:v>44</c:v>
                </c:pt>
                <c:pt idx="7856">
                  <c:v>48</c:v>
                </c:pt>
                <c:pt idx="7857">
                  <c:v>38</c:v>
                </c:pt>
                <c:pt idx="7858">
                  <c:v>35</c:v>
                </c:pt>
                <c:pt idx="7859">
                  <c:v>40</c:v>
                </c:pt>
                <c:pt idx="7860">
                  <c:v>35</c:v>
                </c:pt>
                <c:pt idx="7861">
                  <c:v>34</c:v>
                </c:pt>
                <c:pt idx="7862">
                  <c:v>42</c:v>
                </c:pt>
                <c:pt idx="7863">
                  <c:v>34</c:v>
                </c:pt>
                <c:pt idx="7864">
                  <c:v>43</c:v>
                </c:pt>
                <c:pt idx="7865">
                  <c:v>34</c:v>
                </c:pt>
                <c:pt idx="7866">
                  <c:v>50</c:v>
                </c:pt>
                <c:pt idx="7867">
                  <c:v>35</c:v>
                </c:pt>
                <c:pt idx="7868">
                  <c:v>48</c:v>
                </c:pt>
                <c:pt idx="7869">
                  <c:v>30</c:v>
                </c:pt>
                <c:pt idx="7870">
                  <c:v>38</c:v>
                </c:pt>
                <c:pt idx="7871">
                  <c:v>46</c:v>
                </c:pt>
                <c:pt idx="7872">
                  <c:v>48</c:v>
                </c:pt>
                <c:pt idx="7873">
                  <c:v>41</c:v>
                </c:pt>
                <c:pt idx="7874">
                  <c:v>37</c:v>
                </c:pt>
                <c:pt idx="7875">
                  <c:v>48</c:v>
                </c:pt>
                <c:pt idx="7876">
                  <c:v>41</c:v>
                </c:pt>
                <c:pt idx="7877">
                  <c:v>39</c:v>
                </c:pt>
                <c:pt idx="7878">
                  <c:v>38</c:v>
                </c:pt>
                <c:pt idx="7879">
                  <c:v>47</c:v>
                </c:pt>
                <c:pt idx="7880">
                  <c:v>48</c:v>
                </c:pt>
                <c:pt idx="7881">
                  <c:v>53</c:v>
                </c:pt>
                <c:pt idx="7882">
                  <c:v>37</c:v>
                </c:pt>
                <c:pt idx="7883">
                  <c:v>37</c:v>
                </c:pt>
                <c:pt idx="7884">
                  <c:v>43</c:v>
                </c:pt>
                <c:pt idx="7885">
                  <c:v>35</c:v>
                </c:pt>
                <c:pt idx="7886">
                  <c:v>43</c:v>
                </c:pt>
                <c:pt idx="7887">
                  <c:v>43</c:v>
                </c:pt>
                <c:pt idx="7888">
                  <c:v>46</c:v>
                </c:pt>
                <c:pt idx="7889">
                  <c:v>33</c:v>
                </c:pt>
                <c:pt idx="7890">
                  <c:v>45</c:v>
                </c:pt>
                <c:pt idx="7891">
                  <c:v>32</c:v>
                </c:pt>
                <c:pt idx="7892">
                  <c:v>45</c:v>
                </c:pt>
                <c:pt idx="7893">
                  <c:v>42</c:v>
                </c:pt>
                <c:pt idx="7894">
                  <c:v>53</c:v>
                </c:pt>
                <c:pt idx="7895">
                  <c:v>36</c:v>
                </c:pt>
                <c:pt idx="7896">
                  <c:v>36</c:v>
                </c:pt>
                <c:pt idx="7897">
                  <c:v>48</c:v>
                </c:pt>
                <c:pt idx="7898">
                  <c:v>55</c:v>
                </c:pt>
                <c:pt idx="7899">
                  <c:v>31</c:v>
                </c:pt>
                <c:pt idx="7900">
                  <c:v>45</c:v>
                </c:pt>
                <c:pt idx="7901">
                  <c:v>37</c:v>
                </c:pt>
                <c:pt idx="7902">
                  <c:v>34</c:v>
                </c:pt>
                <c:pt idx="7903">
                  <c:v>43</c:v>
                </c:pt>
                <c:pt idx="7904">
                  <c:v>44</c:v>
                </c:pt>
                <c:pt idx="7905">
                  <c:v>41</c:v>
                </c:pt>
                <c:pt idx="7906">
                  <c:v>39</c:v>
                </c:pt>
                <c:pt idx="7907">
                  <c:v>41</c:v>
                </c:pt>
                <c:pt idx="7908">
                  <c:v>50</c:v>
                </c:pt>
                <c:pt idx="7909">
                  <c:v>44</c:v>
                </c:pt>
                <c:pt idx="7910">
                  <c:v>30</c:v>
                </c:pt>
                <c:pt idx="7911">
                  <c:v>37</c:v>
                </c:pt>
                <c:pt idx="7912">
                  <c:v>38</c:v>
                </c:pt>
                <c:pt idx="7913">
                  <c:v>45</c:v>
                </c:pt>
                <c:pt idx="7914">
                  <c:v>47</c:v>
                </c:pt>
                <c:pt idx="7915">
                  <c:v>47</c:v>
                </c:pt>
                <c:pt idx="7916">
                  <c:v>46</c:v>
                </c:pt>
                <c:pt idx="7917">
                  <c:v>43</c:v>
                </c:pt>
                <c:pt idx="7918">
                  <c:v>43</c:v>
                </c:pt>
                <c:pt idx="7919">
                  <c:v>44</c:v>
                </c:pt>
                <c:pt idx="7920">
                  <c:v>38</c:v>
                </c:pt>
                <c:pt idx="7921">
                  <c:v>36</c:v>
                </c:pt>
                <c:pt idx="7922">
                  <c:v>39</c:v>
                </c:pt>
                <c:pt idx="7923">
                  <c:v>42</c:v>
                </c:pt>
                <c:pt idx="7924">
                  <c:v>20</c:v>
                </c:pt>
                <c:pt idx="7925">
                  <c:v>47</c:v>
                </c:pt>
                <c:pt idx="7926">
                  <c:v>45</c:v>
                </c:pt>
                <c:pt idx="7927">
                  <c:v>38</c:v>
                </c:pt>
                <c:pt idx="7928">
                  <c:v>31</c:v>
                </c:pt>
                <c:pt idx="7929">
                  <c:v>40</c:v>
                </c:pt>
                <c:pt idx="7930">
                  <c:v>35</c:v>
                </c:pt>
                <c:pt idx="7931">
                  <c:v>46</c:v>
                </c:pt>
                <c:pt idx="7932">
                  <c:v>48</c:v>
                </c:pt>
                <c:pt idx="7933">
                  <c:v>43</c:v>
                </c:pt>
                <c:pt idx="7934">
                  <c:v>41</c:v>
                </c:pt>
                <c:pt idx="7935">
                  <c:v>33</c:v>
                </c:pt>
                <c:pt idx="7936">
                  <c:v>35</c:v>
                </c:pt>
                <c:pt idx="7937">
                  <c:v>32</c:v>
                </c:pt>
                <c:pt idx="7938">
                  <c:v>46</c:v>
                </c:pt>
                <c:pt idx="7939">
                  <c:v>26</c:v>
                </c:pt>
                <c:pt idx="7940">
                  <c:v>45</c:v>
                </c:pt>
                <c:pt idx="7941">
                  <c:v>42</c:v>
                </c:pt>
                <c:pt idx="7942">
                  <c:v>42</c:v>
                </c:pt>
                <c:pt idx="7943">
                  <c:v>37</c:v>
                </c:pt>
                <c:pt idx="7944">
                  <c:v>31</c:v>
                </c:pt>
                <c:pt idx="7945">
                  <c:v>29</c:v>
                </c:pt>
                <c:pt idx="7946">
                  <c:v>50</c:v>
                </c:pt>
                <c:pt idx="7947">
                  <c:v>43</c:v>
                </c:pt>
                <c:pt idx="7948">
                  <c:v>39</c:v>
                </c:pt>
                <c:pt idx="7949">
                  <c:v>37</c:v>
                </c:pt>
                <c:pt idx="7950">
                  <c:v>47</c:v>
                </c:pt>
                <c:pt idx="7951">
                  <c:v>57</c:v>
                </c:pt>
                <c:pt idx="7952">
                  <c:v>32</c:v>
                </c:pt>
                <c:pt idx="7953">
                  <c:v>44</c:v>
                </c:pt>
                <c:pt idx="7954">
                  <c:v>31</c:v>
                </c:pt>
                <c:pt idx="7955">
                  <c:v>37</c:v>
                </c:pt>
                <c:pt idx="7956">
                  <c:v>47</c:v>
                </c:pt>
                <c:pt idx="7957">
                  <c:v>50</c:v>
                </c:pt>
                <c:pt idx="7958">
                  <c:v>41</c:v>
                </c:pt>
                <c:pt idx="7959">
                  <c:v>45</c:v>
                </c:pt>
                <c:pt idx="7960">
                  <c:v>33</c:v>
                </c:pt>
                <c:pt idx="7961">
                  <c:v>47</c:v>
                </c:pt>
                <c:pt idx="7962">
                  <c:v>41</c:v>
                </c:pt>
                <c:pt idx="7963">
                  <c:v>44</c:v>
                </c:pt>
                <c:pt idx="7964">
                  <c:v>43</c:v>
                </c:pt>
                <c:pt idx="7965">
                  <c:v>38</c:v>
                </c:pt>
                <c:pt idx="7966">
                  <c:v>40</c:v>
                </c:pt>
                <c:pt idx="7967">
                  <c:v>38</c:v>
                </c:pt>
                <c:pt idx="7968">
                  <c:v>30</c:v>
                </c:pt>
                <c:pt idx="7969">
                  <c:v>38</c:v>
                </c:pt>
                <c:pt idx="7970">
                  <c:v>48</c:v>
                </c:pt>
                <c:pt idx="7971">
                  <c:v>46</c:v>
                </c:pt>
                <c:pt idx="7972">
                  <c:v>39</c:v>
                </c:pt>
                <c:pt idx="7973">
                  <c:v>40</c:v>
                </c:pt>
                <c:pt idx="7974">
                  <c:v>43</c:v>
                </c:pt>
                <c:pt idx="7975">
                  <c:v>40</c:v>
                </c:pt>
                <c:pt idx="7976">
                  <c:v>35</c:v>
                </c:pt>
                <c:pt idx="7977">
                  <c:v>43</c:v>
                </c:pt>
                <c:pt idx="7978">
                  <c:v>29</c:v>
                </c:pt>
                <c:pt idx="7979">
                  <c:v>37</c:v>
                </c:pt>
                <c:pt idx="7980">
                  <c:v>45</c:v>
                </c:pt>
                <c:pt idx="7981">
                  <c:v>44</c:v>
                </c:pt>
                <c:pt idx="7982">
                  <c:v>35</c:v>
                </c:pt>
                <c:pt idx="7983">
                  <c:v>33</c:v>
                </c:pt>
                <c:pt idx="7984">
                  <c:v>40</c:v>
                </c:pt>
                <c:pt idx="7985">
                  <c:v>44</c:v>
                </c:pt>
                <c:pt idx="7986">
                  <c:v>41</c:v>
                </c:pt>
                <c:pt idx="7987">
                  <c:v>41</c:v>
                </c:pt>
                <c:pt idx="7988">
                  <c:v>50</c:v>
                </c:pt>
                <c:pt idx="7989">
                  <c:v>41</c:v>
                </c:pt>
                <c:pt idx="7990">
                  <c:v>40</c:v>
                </c:pt>
                <c:pt idx="7991">
                  <c:v>40</c:v>
                </c:pt>
                <c:pt idx="7992">
                  <c:v>41</c:v>
                </c:pt>
                <c:pt idx="7993">
                  <c:v>27</c:v>
                </c:pt>
                <c:pt idx="7994">
                  <c:v>45</c:v>
                </c:pt>
                <c:pt idx="7995">
                  <c:v>47</c:v>
                </c:pt>
                <c:pt idx="7996">
                  <c:v>33</c:v>
                </c:pt>
                <c:pt idx="7997">
                  <c:v>35</c:v>
                </c:pt>
                <c:pt idx="7998">
                  <c:v>37</c:v>
                </c:pt>
                <c:pt idx="7999">
                  <c:v>52</c:v>
                </c:pt>
                <c:pt idx="8000">
                  <c:v>46</c:v>
                </c:pt>
                <c:pt idx="8001">
                  <c:v>35</c:v>
                </c:pt>
                <c:pt idx="8002">
                  <c:v>45</c:v>
                </c:pt>
                <c:pt idx="8003">
                  <c:v>43</c:v>
                </c:pt>
                <c:pt idx="8004">
                  <c:v>35</c:v>
                </c:pt>
                <c:pt idx="8005">
                  <c:v>37</c:v>
                </c:pt>
                <c:pt idx="8006">
                  <c:v>35</c:v>
                </c:pt>
                <c:pt idx="8007">
                  <c:v>42</c:v>
                </c:pt>
                <c:pt idx="8008">
                  <c:v>33</c:v>
                </c:pt>
                <c:pt idx="8009">
                  <c:v>39</c:v>
                </c:pt>
                <c:pt idx="8010">
                  <c:v>29</c:v>
                </c:pt>
                <c:pt idx="8011">
                  <c:v>43</c:v>
                </c:pt>
                <c:pt idx="8012">
                  <c:v>43</c:v>
                </c:pt>
                <c:pt idx="8013">
                  <c:v>41</c:v>
                </c:pt>
                <c:pt idx="8014">
                  <c:v>32</c:v>
                </c:pt>
                <c:pt idx="8015">
                  <c:v>36</c:v>
                </c:pt>
                <c:pt idx="8016">
                  <c:v>33</c:v>
                </c:pt>
                <c:pt idx="8017">
                  <c:v>38</c:v>
                </c:pt>
                <c:pt idx="8018">
                  <c:v>37</c:v>
                </c:pt>
                <c:pt idx="8019">
                  <c:v>47</c:v>
                </c:pt>
                <c:pt idx="8020">
                  <c:v>48</c:v>
                </c:pt>
                <c:pt idx="8021">
                  <c:v>40</c:v>
                </c:pt>
                <c:pt idx="8022">
                  <c:v>35</c:v>
                </c:pt>
                <c:pt idx="8023">
                  <c:v>47</c:v>
                </c:pt>
                <c:pt idx="8024">
                  <c:v>38</c:v>
                </c:pt>
                <c:pt idx="8025">
                  <c:v>40</c:v>
                </c:pt>
                <c:pt idx="8026">
                  <c:v>50</c:v>
                </c:pt>
                <c:pt idx="8027">
                  <c:v>39</c:v>
                </c:pt>
                <c:pt idx="8028">
                  <c:v>38</c:v>
                </c:pt>
                <c:pt idx="8029">
                  <c:v>36</c:v>
                </c:pt>
                <c:pt idx="8030">
                  <c:v>33</c:v>
                </c:pt>
                <c:pt idx="8031">
                  <c:v>35</c:v>
                </c:pt>
                <c:pt idx="8032">
                  <c:v>36</c:v>
                </c:pt>
                <c:pt idx="8033">
                  <c:v>37</c:v>
                </c:pt>
                <c:pt idx="8034">
                  <c:v>32</c:v>
                </c:pt>
                <c:pt idx="8035">
                  <c:v>49</c:v>
                </c:pt>
                <c:pt idx="8036">
                  <c:v>39</c:v>
                </c:pt>
                <c:pt idx="8037">
                  <c:v>37</c:v>
                </c:pt>
                <c:pt idx="8038">
                  <c:v>25</c:v>
                </c:pt>
                <c:pt idx="8039">
                  <c:v>31</c:v>
                </c:pt>
                <c:pt idx="8040">
                  <c:v>37</c:v>
                </c:pt>
                <c:pt idx="8041">
                  <c:v>38</c:v>
                </c:pt>
                <c:pt idx="8042">
                  <c:v>30</c:v>
                </c:pt>
                <c:pt idx="8043">
                  <c:v>31</c:v>
                </c:pt>
                <c:pt idx="8044">
                  <c:v>32</c:v>
                </c:pt>
                <c:pt idx="8045">
                  <c:v>34</c:v>
                </c:pt>
                <c:pt idx="8046">
                  <c:v>26</c:v>
                </c:pt>
                <c:pt idx="8047">
                  <c:v>39</c:v>
                </c:pt>
                <c:pt idx="8048">
                  <c:v>24</c:v>
                </c:pt>
                <c:pt idx="8049">
                  <c:v>37</c:v>
                </c:pt>
                <c:pt idx="8050">
                  <c:v>36</c:v>
                </c:pt>
                <c:pt idx="8051">
                  <c:v>36</c:v>
                </c:pt>
                <c:pt idx="8052">
                  <c:v>32</c:v>
                </c:pt>
                <c:pt idx="8053">
                  <c:v>36</c:v>
                </c:pt>
                <c:pt idx="8054">
                  <c:v>34</c:v>
                </c:pt>
                <c:pt idx="8055">
                  <c:v>48</c:v>
                </c:pt>
                <c:pt idx="8056">
                  <c:v>40</c:v>
                </c:pt>
                <c:pt idx="8057">
                  <c:v>39</c:v>
                </c:pt>
                <c:pt idx="8058">
                  <c:v>32</c:v>
                </c:pt>
                <c:pt idx="8059">
                  <c:v>45</c:v>
                </c:pt>
                <c:pt idx="8060">
                  <c:v>34</c:v>
                </c:pt>
                <c:pt idx="8061">
                  <c:v>26</c:v>
                </c:pt>
                <c:pt idx="8062">
                  <c:v>33</c:v>
                </c:pt>
                <c:pt idx="8063">
                  <c:v>36</c:v>
                </c:pt>
                <c:pt idx="8064">
                  <c:v>35</c:v>
                </c:pt>
                <c:pt idx="8065">
                  <c:v>42</c:v>
                </c:pt>
                <c:pt idx="8066">
                  <c:v>38</c:v>
                </c:pt>
                <c:pt idx="8067">
                  <c:v>36</c:v>
                </c:pt>
                <c:pt idx="8068">
                  <c:v>36</c:v>
                </c:pt>
                <c:pt idx="8069">
                  <c:v>39</c:v>
                </c:pt>
                <c:pt idx="8070">
                  <c:v>39</c:v>
                </c:pt>
                <c:pt idx="8071">
                  <c:v>36</c:v>
                </c:pt>
                <c:pt idx="8072">
                  <c:v>41</c:v>
                </c:pt>
                <c:pt idx="8073">
                  <c:v>30</c:v>
                </c:pt>
                <c:pt idx="8074">
                  <c:v>34</c:v>
                </c:pt>
                <c:pt idx="8075">
                  <c:v>40</c:v>
                </c:pt>
                <c:pt idx="8076">
                  <c:v>39</c:v>
                </c:pt>
                <c:pt idx="8077">
                  <c:v>38</c:v>
                </c:pt>
                <c:pt idx="8078">
                  <c:v>27</c:v>
                </c:pt>
                <c:pt idx="8079">
                  <c:v>36</c:v>
                </c:pt>
                <c:pt idx="8080">
                  <c:v>30</c:v>
                </c:pt>
                <c:pt idx="8081">
                  <c:v>37</c:v>
                </c:pt>
                <c:pt idx="8082">
                  <c:v>34</c:v>
                </c:pt>
                <c:pt idx="8083">
                  <c:v>34</c:v>
                </c:pt>
                <c:pt idx="8084">
                  <c:v>32</c:v>
                </c:pt>
                <c:pt idx="8085">
                  <c:v>33</c:v>
                </c:pt>
                <c:pt idx="8086">
                  <c:v>45</c:v>
                </c:pt>
                <c:pt idx="8087">
                  <c:v>40</c:v>
                </c:pt>
                <c:pt idx="8088">
                  <c:v>25</c:v>
                </c:pt>
                <c:pt idx="8089">
                  <c:v>36</c:v>
                </c:pt>
                <c:pt idx="8090">
                  <c:v>31</c:v>
                </c:pt>
                <c:pt idx="8091">
                  <c:v>37</c:v>
                </c:pt>
                <c:pt idx="8092">
                  <c:v>37</c:v>
                </c:pt>
                <c:pt idx="8093">
                  <c:v>35</c:v>
                </c:pt>
                <c:pt idx="8094">
                  <c:v>37</c:v>
                </c:pt>
                <c:pt idx="8095">
                  <c:v>30</c:v>
                </c:pt>
                <c:pt idx="8096">
                  <c:v>31</c:v>
                </c:pt>
                <c:pt idx="8097">
                  <c:v>36</c:v>
                </c:pt>
                <c:pt idx="8098">
                  <c:v>32</c:v>
                </c:pt>
                <c:pt idx="8099">
                  <c:v>38</c:v>
                </c:pt>
                <c:pt idx="8100">
                  <c:v>28</c:v>
                </c:pt>
                <c:pt idx="8101">
                  <c:v>28</c:v>
                </c:pt>
                <c:pt idx="8102">
                  <c:v>33</c:v>
                </c:pt>
                <c:pt idx="8103">
                  <c:v>44</c:v>
                </c:pt>
                <c:pt idx="8104">
                  <c:v>32</c:v>
                </c:pt>
                <c:pt idx="8105">
                  <c:v>41</c:v>
                </c:pt>
                <c:pt idx="8106">
                  <c:v>37</c:v>
                </c:pt>
                <c:pt idx="8107">
                  <c:v>30</c:v>
                </c:pt>
                <c:pt idx="8108">
                  <c:v>33</c:v>
                </c:pt>
                <c:pt idx="8109">
                  <c:v>26</c:v>
                </c:pt>
                <c:pt idx="8110">
                  <c:v>31</c:v>
                </c:pt>
                <c:pt idx="8111">
                  <c:v>50</c:v>
                </c:pt>
                <c:pt idx="8112">
                  <c:v>28</c:v>
                </c:pt>
                <c:pt idx="8113">
                  <c:v>34</c:v>
                </c:pt>
                <c:pt idx="8114">
                  <c:v>37</c:v>
                </c:pt>
                <c:pt idx="8115">
                  <c:v>44</c:v>
                </c:pt>
                <c:pt idx="8116">
                  <c:v>27</c:v>
                </c:pt>
                <c:pt idx="8117">
                  <c:v>35</c:v>
                </c:pt>
                <c:pt idx="8118">
                  <c:v>28</c:v>
                </c:pt>
                <c:pt idx="8119">
                  <c:v>29</c:v>
                </c:pt>
                <c:pt idx="8120">
                  <c:v>28</c:v>
                </c:pt>
                <c:pt idx="8121">
                  <c:v>40</c:v>
                </c:pt>
                <c:pt idx="8122">
                  <c:v>48</c:v>
                </c:pt>
                <c:pt idx="8123">
                  <c:v>33</c:v>
                </c:pt>
                <c:pt idx="8124">
                  <c:v>24</c:v>
                </c:pt>
                <c:pt idx="8125">
                  <c:v>30</c:v>
                </c:pt>
                <c:pt idx="8126">
                  <c:v>40</c:v>
                </c:pt>
                <c:pt idx="8127">
                  <c:v>55</c:v>
                </c:pt>
                <c:pt idx="8128">
                  <c:v>40</c:v>
                </c:pt>
                <c:pt idx="8129">
                  <c:v>26</c:v>
                </c:pt>
                <c:pt idx="8130">
                  <c:v>37</c:v>
                </c:pt>
                <c:pt idx="8131">
                  <c:v>27</c:v>
                </c:pt>
                <c:pt idx="8132">
                  <c:v>32</c:v>
                </c:pt>
                <c:pt idx="8133">
                  <c:v>34</c:v>
                </c:pt>
                <c:pt idx="8134">
                  <c:v>43</c:v>
                </c:pt>
                <c:pt idx="8135">
                  <c:v>32</c:v>
                </c:pt>
                <c:pt idx="8136">
                  <c:v>45</c:v>
                </c:pt>
                <c:pt idx="8137">
                  <c:v>45</c:v>
                </c:pt>
                <c:pt idx="8138">
                  <c:v>37</c:v>
                </c:pt>
                <c:pt idx="8139">
                  <c:v>33</c:v>
                </c:pt>
                <c:pt idx="8140">
                  <c:v>36</c:v>
                </c:pt>
                <c:pt idx="8141">
                  <c:v>36</c:v>
                </c:pt>
                <c:pt idx="8142">
                  <c:v>33</c:v>
                </c:pt>
                <c:pt idx="8143">
                  <c:v>37</c:v>
                </c:pt>
                <c:pt idx="8144">
                  <c:v>32</c:v>
                </c:pt>
                <c:pt idx="8145">
                  <c:v>32</c:v>
                </c:pt>
                <c:pt idx="8146">
                  <c:v>39</c:v>
                </c:pt>
                <c:pt idx="8147">
                  <c:v>32</c:v>
                </c:pt>
                <c:pt idx="8148">
                  <c:v>31</c:v>
                </c:pt>
                <c:pt idx="8149">
                  <c:v>36</c:v>
                </c:pt>
                <c:pt idx="8150">
                  <c:v>45</c:v>
                </c:pt>
                <c:pt idx="8151">
                  <c:v>31</c:v>
                </c:pt>
                <c:pt idx="8152">
                  <c:v>39</c:v>
                </c:pt>
                <c:pt idx="8153">
                  <c:v>33</c:v>
                </c:pt>
                <c:pt idx="8154">
                  <c:v>31</c:v>
                </c:pt>
                <c:pt idx="8155">
                  <c:v>42</c:v>
                </c:pt>
                <c:pt idx="8156">
                  <c:v>26</c:v>
                </c:pt>
                <c:pt idx="8157">
                  <c:v>36</c:v>
                </c:pt>
                <c:pt idx="8158">
                  <c:v>39</c:v>
                </c:pt>
                <c:pt idx="8159">
                  <c:v>33</c:v>
                </c:pt>
                <c:pt idx="8160">
                  <c:v>40</c:v>
                </c:pt>
                <c:pt idx="8161">
                  <c:v>37</c:v>
                </c:pt>
                <c:pt idx="8162">
                  <c:v>38</c:v>
                </c:pt>
                <c:pt idx="8163">
                  <c:v>31</c:v>
                </c:pt>
                <c:pt idx="8164">
                  <c:v>36</c:v>
                </c:pt>
                <c:pt idx="8165">
                  <c:v>36</c:v>
                </c:pt>
                <c:pt idx="8166">
                  <c:v>29</c:v>
                </c:pt>
                <c:pt idx="8167">
                  <c:v>27</c:v>
                </c:pt>
                <c:pt idx="8168">
                  <c:v>30</c:v>
                </c:pt>
                <c:pt idx="8169">
                  <c:v>39</c:v>
                </c:pt>
                <c:pt idx="8170">
                  <c:v>31</c:v>
                </c:pt>
                <c:pt idx="8171">
                  <c:v>46</c:v>
                </c:pt>
                <c:pt idx="8172">
                  <c:v>40</c:v>
                </c:pt>
                <c:pt idx="8173">
                  <c:v>32</c:v>
                </c:pt>
                <c:pt idx="8174">
                  <c:v>40</c:v>
                </c:pt>
                <c:pt idx="8175">
                  <c:v>45</c:v>
                </c:pt>
                <c:pt idx="8176">
                  <c:v>40</c:v>
                </c:pt>
                <c:pt idx="8177">
                  <c:v>41</c:v>
                </c:pt>
                <c:pt idx="8178">
                  <c:v>37</c:v>
                </c:pt>
                <c:pt idx="8179">
                  <c:v>35</c:v>
                </c:pt>
                <c:pt idx="8180">
                  <c:v>33</c:v>
                </c:pt>
                <c:pt idx="8181">
                  <c:v>40</c:v>
                </c:pt>
                <c:pt idx="8182">
                  <c:v>38</c:v>
                </c:pt>
                <c:pt idx="8183">
                  <c:v>29</c:v>
                </c:pt>
                <c:pt idx="8184">
                  <c:v>33</c:v>
                </c:pt>
                <c:pt idx="8185">
                  <c:v>34</c:v>
                </c:pt>
                <c:pt idx="8186">
                  <c:v>30</c:v>
                </c:pt>
                <c:pt idx="8187">
                  <c:v>19</c:v>
                </c:pt>
                <c:pt idx="8188">
                  <c:v>20</c:v>
                </c:pt>
                <c:pt idx="8189">
                  <c:v>11</c:v>
                </c:pt>
                <c:pt idx="8190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D1D-48CA-8E73-7C21044CEE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725584"/>
        <c:axId val="1"/>
      </c:scatterChart>
      <c:valAx>
        <c:axId val="34725584"/>
        <c:scaling>
          <c:orientation val="minMax"/>
          <c:max val="10000"/>
        </c:scaling>
        <c:delete val="0"/>
        <c:axPos val="b"/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Энергия, кэВ</a:t>
                </a:r>
              </a:p>
            </c:rich>
          </c:tx>
          <c:layout>
            <c:manualLayout>
              <c:xMode val="edge"/>
              <c:yMode val="edge"/>
              <c:x val="0.49181857288534558"/>
              <c:y val="0.9050791847918362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"/>
        <c:crosses val="autoZero"/>
        <c:crossBetween val="midCat"/>
      </c:valAx>
      <c:valAx>
        <c:axId val="1"/>
        <c:scaling>
          <c:logBase val="10"/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Инт, имп/с</a:t>
                </a:r>
              </a:p>
            </c:rich>
          </c:tx>
          <c:layout>
            <c:manualLayout>
              <c:xMode val="edge"/>
              <c:yMode val="edge"/>
              <c:x val="2.2699246690742157E-2"/>
              <c:y val="0.3838506349420092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472558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794171271163941E-2"/>
          <c:y val="0.1573781376135911"/>
          <c:w val="0.89212842864091157"/>
          <c:h val="0.68284992455569826"/>
        </c:manualLayout>
      </c:layout>
      <c:scatterChart>
        <c:scatterStyle val="lineMarker"/>
        <c:varyColors val="0"/>
        <c:ser>
          <c:idx val="0"/>
          <c:order val="0"/>
          <c:tx>
            <c:strRef>
              <c:f>Никель!$C$1</c:f>
              <c:strCache>
                <c:ptCount val="1"/>
                <c:pt idx="0">
                  <c:v>Ni с пробкой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Никель!$B$8:$B$8198</c:f>
              <c:numCache>
                <c:formatCode>General</c:formatCode>
                <c:ptCount val="8191"/>
                <c:pt idx="0">
                  <c:v>80.821299999999994</c:v>
                </c:pt>
                <c:pt idx="1">
                  <c:v>82.077600000000004</c:v>
                </c:pt>
                <c:pt idx="2">
                  <c:v>83.3339</c:v>
                </c:pt>
                <c:pt idx="3">
                  <c:v>84.590199999999996</c:v>
                </c:pt>
                <c:pt idx="4">
                  <c:v>85.846499999999992</c:v>
                </c:pt>
                <c:pt idx="5">
                  <c:v>87.102800000000002</c:v>
                </c:pt>
                <c:pt idx="6">
                  <c:v>88.359099999999998</c:v>
                </c:pt>
                <c:pt idx="7">
                  <c:v>89.615399999999994</c:v>
                </c:pt>
                <c:pt idx="8">
                  <c:v>90.871700000000004</c:v>
                </c:pt>
                <c:pt idx="9">
                  <c:v>92.128</c:v>
                </c:pt>
                <c:pt idx="10">
                  <c:v>93.384299999999996</c:v>
                </c:pt>
                <c:pt idx="11">
                  <c:v>94.640599999999992</c:v>
                </c:pt>
                <c:pt idx="12">
                  <c:v>95.896900000000002</c:v>
                </c:pt>
                <c:pt idx="13">
                  <c:v>97.153199999999998</c:v>
                </c:pt>
                <c:pt idx="14">
                  <c:v>98.409499999999994</c:v>
                </c:pt>
                <c:pt idx="15">
                  <c:v>99.66579999999999</c:v>
                </c:pt>
                <c:pt idx="16">
                  <c:v>100.9221</c:v>
                </c:pt>
                <c:pt idx="17">
                  <c:v>102.1784</c:v>
                </c:pt>
                <c:pt idx="18">
                  <c:v>103.43469999999999</c:v>
                </c:pt>
                <c:pt idx="19">
                  <c:v>104.691</c:v>
                </c:pt>
                <c:pt idx="20">
                  <c:v>105.9473</c:v>
                </c:pt>
                <c:pt idx="21">
                  <c:v>107.20359999999999</c:v>
                </c:pt>
                <c:pt idx="22">
                  <c:v>108.4599</c:v>
                </c:pt>
                <c:pt idx="23">
                  <c:v>109.7162</c:v>
                </c:pt>
                <c:pt idx="24">
                  <c:v>110.9725</c:v>
                </c:pt>
                <c:pt idx="25">
                  <c:v>112.22880000000001</c:v>
                </c:pt>
                <c:pt idx="26">
                  <c:v>113.48509999999999</c:v>
                </c:pt>
                <c:pt idx="27">
                  <c:v>114.7414</c:v>
                </c:pt>
                <c:pt idx="28">
                  <c:v>115.99769999999999</c:v>
                </c:pt>
                <c:pt idx="29">
                  <c:v>117.25399999999999</c:v>
                </c:pt>
                <c:pt idx="30">
                  <c:v>118.5103</c:v>
                </c:pt>
                <c:pt idx="31">
                  <c:v>119.7666</c:v>
                </c:pt>
                <c:pt idx="32">
                  <c:v>121.02289999999999</c:v>
                </c:pt>
                <c:pt idx="33">
                  <c:v>122.2792</c:v>
                </c:pt>
                <c:pt idx="34">
                  <c:v>123.5355</c:v>
                </c:pt>
                <c:pt idx="35">
                  <c:v>124.79179999999999</c:v>
                </c:pt>
                <c:pt idx="36">
                  <c:v>126.04810000000001</c:v>
                </c:pt>
                <c:pt idx="37">
                  <c:v>127.30439999999999</c:v>
                </c:pt>
                <c:pt idx="38">
                  <c:v>128.5607</c:v>
                </c:pt>
                <c:pt idx="39">
                  <c:v>129.81700000000001</c:v>
                </c:pt>
                <c:pt idx="40">
                  <c:v>131.07329999999999</c:v>
                </c:pt>
                <c:pt idx="41">
                  <c:v>132.3296</c:v>
                </c:pt>
                <c:pt idx="42">
                  <c:v>133.58589999999998</c:v>
                </c:pt>
                <c:pt idx="43">
                  <c:v>134.84219999999999</c:v>
                </c:pt>
                <c:pt idx="44">
                  <c:v>136.0985</c:v>
                </c:pt>
                <c:pt idx="45">
                  <c:v>137.35480000000001</c:v>
                </c:pt>
                <c:pt idx="46">
                  <c:v>138.61109999999999</c:v>
                </c:pt>
                <c:pt idx="47">
                  <c:v>139.8674</c:v>
                </c:pt>
                <c:pt idx="48">
                  <c:v>141.12369999999999</c:v>
                </c:pt>
                <c:pt idx="49">
                  <c:v>142.38</c:v>
                </c:pt>
                <c:pt idx="50">
                  <c:v>143.63630000000001</c:v>
                </c:pt>
                <c:pt idx="51">
                  <c:v>144.89260000000002</c:v>
                </c:pt>
                <c:pt idx="52">
                  <c:v>146.1489</c:v>
                </c:pt>
                <c:pt idx="53">
                  <c:v>147.40519999999998</c:v>
                </c:pt>
                <c:pt idx="54">
                  <c:v>148.66149999999999</c:v>
                </c:pt>
                <c:pt idx="55">
                  <c:v>149.9178</c:v>
                </c:pt>
                <c:pt idx="56">
                  <c:v>151.17410000000001</c:v>
                </c:pt>
                <c:pt idx="57">
                  <c:v>152.43039999999999</c:v>
                </c:pt>
                <c:pt idx="58">
                  <c:v>153.6867</c:v>
                </c:pt>
                <c:pt idx="59">
                  <c:v>154.94299999999998</c:v>
                </c:pt>
                <c:pt idx="60">
                  <c:v>156.19929999999999</c:v>
                </c:pt>
                <c:pt idx="61">
                  <c:v>157.4556</c:v>
                </c:pt>
                <c:pt idx="62">
                  <c:v>158.71190000000001</c:v>
                </c:pt>
                <c:pt idx="63">
                  <c:v>159.9682</c:v>
                </c:pt>
                <c:pt idx="64">
                  <c:v>161.22449999999998</c:v>
                </c:pt>
                <c:pt idx="65">
                  <c:v>162.48079999999999</c:v>
                </c:pt>
                <c:pt idx="66">
                  <c:v>163.7371</c:v>
                </c:pt>
                <c:pt idx="67">
                  <c:v>164.99340000000001</c:v>
                </c:pt>
                <c:pt idx="68">
                  <c:v>166.24969999999999</c:v>
                </c:pt>
                <c:pt idx="69">
                  <c:v>167.506</c:v>
                </c:pt>
                <c:pt idx="70">
                  <c:v>168.76229999999998</c:v>
                </c:pt>
                <c:pt idx="71">
                  <c:v>170.01859999999999</c:v>
                </c:pt>
                <c:pt idx="72">
                  <c:v>171.2749</c:v>
                </c:pt>
                <c:pt idx="73">
                  <c:v>172.53120000000001</c:v>
                </c:pt>
                <c:pt idx="74">
                  <c:v>173.78749999999999</c:v>
                </c:pt>
                <c:pt idx="75">
                  <c:v>175.04379999999998</c:v>
                </c:pt>
                <c:pt idx="76">
                  <c:v>176.30009999999999</c:v>
                </c:pt>
                <c:pt idx="77">
                  <c:v>177.5564</c:v>
                </c:pt>
                <c:pt idx="78">
                  <c:v>178.81270000000001</c:v>
                </c:pt>
                <c:pt idx="79">
                  <c:v>180.06899999999999</c:v>
                </c:pt>
                <c:pt idx="80">
                  <c:v>181.3253</c:v>
                </c:pt>
                <c:pt idx="81">
                  <c:v>182.58159999999998</c:v>
                </c:pt>
                <c:pt idx="82">
                  <c:v>183.83789999999999</c:v>
                </c:pt>
                <c:pt idx="83">
                  <c:v>185.0942</c:v>
                </c:pt>
                <c:pt idx="84">
                  <c:v>186.35050000000001</c:v>
                </c:pt>
                <c:pt idx="85">
                  <c:v>187.60679999999999</c:v>
                </c:pt>
                <c:pt idx="86">
                  <c:v>188.86309999999997</c:v>
                </c:pt>
                <c:pt idx="87">
                  <c:v>190.11939999999998</c:v>
                </c:pt>
                <c:pt idx="88">
                  <c:v>191.37569999999999</c:v>
                </c:pt>
                <c:pt idx="89">
                  <c:v>192.63200000000001</c:v>
                </c:pt>
                <c:pt idx="90">
                  <c:v>193.88830000000002</c:v>
                </c:pt>
                <c:pt idx="91">
                  <c:v>195.1446</c:v>
                </c:pt>
                <c:pt idx="92">
                  <c:v>196.40089999999998</c:v>
                </c:pt>
                <c:pt idx="93">
                  <c:v>197.65719999999999</c:v>
                </c:pt>
                <c:pt idx="94">
                  <c:v>198.9135</c:v>
                </c:pt>
                <c:pt idx="95">
                  <c:v>200.16980000000001</c:v>
                </c:pt>
                <c:pt idx="96">
                  <c:v>201.42609999999999</c:v>
                </c:pt>
                <c:pt idx="97">
                  <c:v>202.6824</c:v>
                </c:pt>
                <c:pt idx="98">
                  <c:v>203.93869999999998</c:v>
                </c:pt>
                <c:pt idx="99">
                  <c:v>205.19499999999999</c:v>
                </c:pt>
                <c:pt idx="100">
                  <c:v>206.4513</c:v>
                </c:pt>
                <c:pt idx="101">
                  <c:v>207.70759999999999</c:v>
                </c:pt>
                <c:pt idx="102">
                  <c:v>208.9639</c:v>
                </c:pt>
                <c:pt idx="103">
                  <c:v>210.22020000000001</c:v>
                </c:pt>
                <c:pt idx="104">
                  <c:v>211.47649999999999</c:v>
                </c:pt>
                <c:pt idx="105">
                  <c:v>212.7328</c:v>
                </c:pt>
                <c:pt idx="106">
                  <c:v>213.98910000000001</c:v>
                </c:pt>
                <c:pt idx="107">
                  <c:v>215.24539999999999</c:v>
                </c:pt>
                <c:pt idx="108">
                  <c:v>216.5017</c:v>
                </c:pt>
                <c:pt idx="109">
                  <c:v>217.75799999999998</c:v>
                </c:pt>
                <c:pt idx="110">
                  <c:v>219.01429999999999</c:v>
                </c:pt>
                <c:pt idx="111">
                  <c:v>220.2706</c:v>
                </c:pt>
                <c:pt idx="112">
                  <c:v>221.52689999999998</c:v>
                </c:pt>
                <c:pt idx="113">
                  <c:v>222.78319999999999</c:v>
                </c:pt>
                <c:pt idx="114">
                  <c:v>224.0395</c:v>
                </c:pt>
                <c:pt idx="115">
                  <c:v>225.29579999999999</c:v>
                </c:pt>
                <c:pt idx="116">
                  <c:v>226.5521</c:v>
                </c:pt>
                <c:pt idx="117">
                  <c:v>227.80840000000001</c:v>
                </c:pt>
                <c:pt idx="118">
                  <c:v>229.06469999999999</c:v>
                </c:pt>
                <c:pt idx="119">
                  <c:v>230.321</c:v>
                </c:pt>
                <c:pt idx="120">
                  <c:v>231.57730000000001</c:v>
                </c:pt>
                <c:pt idx="121">
                  <c:v>232.83359999999999</c:v>
                </c:pt>
                <c:pt idx="122">
                  <c:v>234.0899</c:v>
                </c:pt>
                <c:pt idx="123">
                  <c:v>235.34619999999998</c:v>
                </c:pt>
                <c:pt idx="124">
                  <c:v>236.60249999999999</c:v>
                </c:pt>
                <c:pt idx="125">
                  <c:v>237.8588</c:v>
                </c:pt>
                <c:pt idx="126">
                  <c:v>239.11509999999998</c:v>
                </c:pt>
                <c:pt idx="127">
                  <c:v>240.37139999999999</c:v>
                </c:pt>
                <c:pt idx="128">
                  <c:v>241.6277</c:v>
                </c:pt>
                <c:pt idx="129">
                  <c:v>242.88399999999999</c:v>
                </c:pt>
                <c:pt idx="130">
                  <c:v>244.1403</c:v>
                </c:pt>
                <c:pt idx="131">
                  <c:v>245.39660000000001</c:v>
                </c:pt>
                <c:pt idx="132">
                  <c:v>246.65289999999999</c:v>
                </c:pt>
                <c:pt idx="133">
                  <c:v>247.9092</c:v>
                </c:pt>
                <c:pt idx="134">
                  <c:v>249.16549999999998</c:v>
                </c:pt>
                <c:pt idx="135">
                  <c:v>250.42179999999999</c:v>
                </c:pt>
                <c:pt idx="136">
                  <c:v>251.6781</c:v>
                </c:pt>
                <c:pt idx="137">
                  <c:v>252.93439999999998</c:v>
                </c:pt>
                <c:pt idx="138">
                  <c:v>254.19069999999999</c:v>
                </c:pt>
                <c:pt idx="139">
                  <c:v>255.447</c:v>
                </c:pt>
                <c:pt idx="140">
                  <c:v>256.70330000000001</c:v>
                </c:pt>
                <c:pt idx="141">
                  <c:v>257.95960000000002</c:v>
                </c:pt>
                <c:pt idx="142">
                  <c:v>259.21590000000003</c:v>
                </c:pt>
                <c:pt idx="143">
                  <c:v>260.47219999999999</c:v>
                </c:pt>
                <c:pt idx="144">
                  <c:v>261.7285</c:v>
                </c:pt>
                <c:pt idx="145">
                  <c:v>262.98480000000001</c:v>
                </c:pt>
                <c:pt idx="146">
                  <c:v>264.24109999999996</c:v>
                </c:pt>
                <c:pt idx="147">
                  <c:v>265.49739999999997</c:v>
                </c:pt>
                <c:pt idx="148">
                  <c:v>266.75369999999998</c:v>
                </c:pt>
                <c:pt idx="149">
                  <c:v>268.01</c:v>
                </c:pt>
                <c:pt idx="150">
                  <c:v>269.2663</c:v>
                </c:pt>
                <c:pt idx="151">
                  <c:v>270.52260000000001</c:v>
                </c:pt>
                <c:pt idx="152">
                  <c:v>271.77890000000002</c:v>
                </c:pt>
                <c:pt idx="153">
                  <c:v>273.03520000000003</c:v>
                </c:pt>
                <c:pt idx="154">
                  <c:v>274.29149999999998</c:v>
                </c:pt>
                <c:pt idx="155">
                  <c:v>275.5478</c:v>
                </c:pt>
                <c:pt idx="156">
                  <c:v>276.80410000000001</c:v>
                </c:pt>
                <c:pt idx="157">
                  <c:v>278.06039999999996</c:v>
                </c:pt>
                <c:pt idx="158">
                  <c:v>279.31669999999997</c:v>
                </c:pt>
                <c:pt idx="159">
                  <c:v>280.57299999999998</c:v>
                </c:pt>
                <c:pt idx="160">
                  <c:v>281.82929999999999</c:v>
                </c:pt>
                <c:pt idx="161">
                  <c:v>283.0856</c:v>
                </c:pt>
                <c:pt idx="162">
                  <c:v>284.34190000000001</c:v>
                </c:pt>
                <c:pt idx="163">
                  <c:v>285.59820000000002</c:v>
                </c:pt>
                <c:pt idx="164">
                  <c:v>286.85450000000003</c:v>
                </c:pt>
                <c:pt idx="165">
                  <c:v>288.11079999999998</c:v>
                </c:pt>
                <c:pt idx="166">
                  <c:v>289.36709999999999</c:v>
                </c:pt>
                <c:pt idx="167">
                  <c:v>290.6234</c:v>
                </c:pt>
                <c:pt idx="168">
                  <c:v>291.87969999999996</c:v>
                </c:pt>
                <c:pt idx="169">
                  <c:v>293.13599999999997</c:v>
                </c:pt>
                <c:pt idx="170">
                  <c:v>294.39229999999998</c:v>
                </c:pt>
                <c:pt idx="171">
                  <c:v>295.64859999999999</c:v>
                </c:pt>
                <c:pt idx="172">
                  <c:v>296.9049</c:v>
                </c:pt>
                <c:pt idx="173">
                  <c:v>298.16120000000001</c:v>
                </c:pt>
                <c:pt idx="174">
                  <c:v>299.41750000000002</c:v>
                </c:pt>
                <c:pt idx="175">
                  <c:v>300.67380000000003</c:v>
                </c:pt>
                <c:pt idx="176">
                  <c:v>301.93009999999998</c:v>
                </c:pt>
                <c:pt idx="177">
                  <c:v>303.18639999999999</c:v>
                </c:pt>
                <c:pt idx="178">
                  <c:v>304.4427</c:v>
                </c:pt>
                <c:pt idx="179">
                  <c:v>305.69899999999996</c:v>
                </c:pt>
                <c:pt idx="180">
                  <c:v>306.95529999999997</c:v>
                </c:pt>
                <c:pt idx="181">
                  <c:v>308.21159999999998</c:v>
                </c:pt>
                <c:pt idx="182">
                  <c:v>309.46789999999999</c:v>
                </c:pt>
                <c:pt idx="183">
                  <c:v>310.7242</c:v>
                </c:pt>
                <c:pt idx="184">
                  <c:v>311.98050000000001</c:v>
                </c:pt>
                <c:pt idx="185">
                  <c:v>313.23680000000002</c:v>
                </c:pt>
                <c:pt idx="186">
                  <c:v>314.49310000000003</c:v>
                </c:pt>
                <c:pt idx="187">
                  <c:v>315.74939999999998</c:v>
                </c:pt>
                <c:pt idx="188">
                  <c:v>317.00569999999999</c:v>
                </c:pt>
                <c:pt idx="189">
                  <c:v>318.262</c:v>
                </c:pt>
                <c:pt idx="190">
                  <c:v>319.51829999999995</c:v>
                </c:pt>
                <c:pt idx="191">
                  <c:v>320.77459999999996</c:v>
                </c:pt>
                <c:pt idx="192">
                  <c:v>322.03089999999997</c:v>
                </c:pt>
                <c:pt idx="193">
                  <c:v>323.28719999999998</c:v>
                </c:pt>
                <c:pt idx="194">
                  <c:v>324.54349999999999</c:v>
                </c:pt>
                <c:pt idx="195">
                  <c:v>325.7998</c:v>
                </c:pt>
                <c:pt idx="196">
                  <c:v>327.05610000000001</c:v>
                </c:pt>
                <c:pt idx="197">
                  <c:v>328.31240000000003</c:v>
                </c:pt>
                <c:pt idx="198">
                  <c:v>329.56869999999998</c:v>
                </c:pt>
                <c:pt idx="199">
                  <c:v>330.82499999999999</c:v>
                </c:pt>
                <c:pt idx="200">
                  <c:v>332.0813</c:v>
                </c:pt>
                <c:pt idx="201">
                  <c:v>333.33759999999995</c:v>
                </c:pt>
                <c:pt idx="202">
                  <c:v>334.59389999999996</c:v>
                </c:pt>
                <c:pt idx="203">
                  <c:v>335.85019999999997</c:v>
                </c:pt>
                <c:pt idx="204">
                  <c:v>337.10649999999998</c:v>
                </c:pt>
                <c:pt idx="205">
                  <c:v>338.36279999999999</c:v>
                </c:pt>
                <c:pt idx="206">
                  <c:v>339.6191</c:v>
                </c:pt>
                <c:pt idx="207">
                  <c:v>340.87540000000001</c:v>
                </c:pt>
                <c:pt idx="208">
                  <c:v>342.13169999999997</c:v>
                </c:pt>
                <c:pt idx="209">
                  <c:v>343.38799999999998</c:v>
                </c:pt>
                <c:pt idx="210">
                  <c:v>344.64429999999999</c:v>
                </c:pt>
                <c:pt idx="211">
                  <c:v>345.9006</c:v>
                </c:pt>
                <c:pt idx="212">
                  <c:v>347.15690000000001</c:v>
                </c:pt>
                <c:pt idx="213">
                  <c:v>348.41320000000002</c:v>
                </c:pt>
                <c:pt idx="214">
                  <c:v>349.66949999999997</c:v>
                </c:pt>
                <c:pt idx="215">
                  <c:v>350.92579999999998</c:v>
                </c:pt>
                <c:pt idx="216">
                  <c:v>352.18209999999999</c:v>
                </c:pt>
                <c:pt idx="217">
                  <c:v>353.4384</c:v>
                </c:pt>
                <c:pt idx="218">
                  <c:v>354.69470000000001</c:v>
                </c:pt>
                <c:pt idx="219">
                  <c:v>355.95099999999996</c:v>
                </c:pt>
                <c:pt idx="220">
                  <c:v>357.20729999999998</c:v>
                </c:pt>
                <c:pt idx="221">
                  <c:v>358.46359999999999</c:v>
                </c:pt>
                <c:pt idx="222">
                  <c:v>359.7199</c:v>
                </c:pt>
                <c:pt idx="223">
                  <c:v>360.97620000000001</c:v>
                </c:pt>
                <c:pt idx="224">
                  <c:v>362.23250000000002</c:v>
                </c:pt>
                <c:pt idx="225">
                  <c:v>363.48879999999997</c:v>
                </c:pt>
                <c:pt idx="226">
                  <c:v>364.74509999999998</c:v>
                </c:pt>
                <c:pt idx="227">
                  <c:v>366.00139999999999</c:v>
                </c:pt>
                <c:pt idx="228">
                  <c:v>367.2577</c:v>
                </c:pt>
                <c:pt idx="229">
                  <c:v>368.51400000000001</c:v>
                </c:pt>
                <c:pt idx="230">
                  <c:v>369.77029999999996</c:v>
                </c:pt>
                <c:pt idx="231">
                  <c:v>371.02659999999997</c:v>
                </c:pt>
                <c:pt idx="232">
                  <c:v>372.28289999999998</c:v>
                </c:pt>
                <c:pt idx="233">
                  <c:v>373.53919999999999</c:v>
                </c:pt>
                <c:pt idx="234">
                  <c:v>374.7955</c:v>
                </c:pt>
                <c:pt idx="235">
                  <c:v>376.05180000000001</c:v>
                </c:pt>
                <c:pt idx="236">
                  <c:v>377.30809999999997</c:v>
                </c:pt>
                <c:pt idx="237">
                  <c:v>378.56439999999998</c:v>
                </c:pt>
                <c:pt idx="238">
                  <c:v>379.82069999999999</c:v>
                </c:pt>
                <c:pt idx="239">
                  <c:v>381.077</c:v>
                </c:pt>
                <c:pt idx="240">
                  <c:v>382.33330000000001</c:v>
                </c:pt>
                <c:pt idx="241">
                  <c:v>383.58960000000002</c:v>
                </c:pt>
                <c:pt idx="242">
                  <c:v>384.84589999999997</c:v>
                </c:pt>
                <c:pt idx="243">
                  <c:v>386.10219999999998</c:v>
                </c:pt>
                <c:pt idx="244">
                  <c:v>387.35849999999999</c:v>
                </c:pt>
                <c:pt idx="245">
                  <c:v>388.6148</c:v>
                </c:pt>
                <c:pt idx="246">
                  <c:v>389.87110000000001</c:v>
                </c:pt>
                <c:pt idx="247">
                  <c:v>391.12739999999997</c:v>
                </c:pt>
                <c:pt idx="248">
                  <c:v>392.38369999999998</c:v>
                </c:pt>
                <c:pt idx="249">
                  <c:v>393.64</c:v>
                </c:pt>
                <c:pt idx="250">
                  <c:v>394.8963</c:v>
                </c:pt>
                <c:pt idx="251">
                  <c:v>396.15260000000001</c:v>
                </c:pt>
                <c:pt idx="252">
                  <c:v>397.40890000000002</c:v>
                </c:pt>
                <c:pt idx="253">
                  <c:v>398.66519999999997</c:v>
                </c:pt>
                <c:pt idx="254">
                  <c:v>399.92149999999998</c:v>
                </c:pt>
                <c:pt idx="255">
                  <c:v>401.17779999999999</c:v>
                </c:pt>
                <c:pt idx="256">
                  <c:v>402.4341</c:v>
                </c:pt>
                <c:pt idx="257">
                  <c:v>403.69040000000001</c:v>
                </c:pt>
                <c:pt idx="258">
                  <c:v>404.94669999999996</c:v>
                </c:pt>
                <c:pt idx="259">
                  <c:v>406.20299999999997</c:v>
                </c:pt>
                <c:pt idx="260">
                  <c:v>407.45929999999998</c:v>
                </c:pt>
                <c:pt idx="261">
                  <c:v>408.71559999999999</c:v>
                </c:pt>
                <c:pt idx="262">
                  <c:v>409.97190000000001</c:v>
                </c:pt>
                <c:pt idx="263">
                  <c:v>411.22820000000002</c:v>
                </c:pt>
                <c:pt idx="264">
                  <c:v>412.48449999999997</c:v>
                </c:pt>
                <c:pt idx="265">
                  <c:v>413.74079999999998</c:v>
                </c:pt>
                <c:pt idx="266">
                  <c:v>414.99709999999999</c:v>
                </c:pt>
                <c:pt idx="267">
                  <c:v>416.2534</c:v>
                </c:pt>
                <c:pt idx="268">
                  <c:v>417.50970000000001</c:v>
                </c:pt>
                <c:pt idx="269">
                  <c:v>418.76599999999996</c:v>
                </c:pt>
                <c:pt idx="270">
                  <c:v>420.02229999999997</c:v>
                </c:pt>
                <c:pt idx="271">
                  <c:v>421.27859999999998</c:v>
                </c:pt>
                <c:pt idx="272">
                  <c:v>422.53489999999999</c:v>
                </c:pt>
                <c:pt idx="273">
                  <c:v>423.7912</c:v>
                </c:pt>
                <c:pt idx="274">
                  <c:v>425.04750000000001</c:v>
                </c:pt>
                <c:pt idx="275">
                  <c:v>426.30379999999997</c:v>
                </c:pt>
                <c:pt idx="276">
                  <c:v>427.56009999999998</c:v>
                </c:pt>
                <c:pt idx="277">
                  <c:v>428.81639999999999</c:v>
                </c:pt>
                <c:pt idx="278">
                  <c:v>430.0727</c:v>
                </c:pt>
                <c:pt idx="279">
                  <c:v>431.32900000000001</c:v>
                </c:pt>
                <c:pt idx="280">
                  <c:v>432.58530000000002</c:v>
                </c:pt>
                <c:pt idx="281">
                  <c:v>433.84159999999997</c:v>
                </c:pt>
                <c:pt idx="282">
                  <c:v>435.09789999999998</c:v>
                </c:pt>
                <c:pt idx="283">
                  <c:v>436.35419999999999</c:v>
                </c:pt>
                <c:pt idx="284">
                  <c:v>437.6105</c:v>
                </c:pt>
                <c:pt idx="285">
                  <c:v>438.86680000000001</c:v>
                </c:pt>
                <c:pt idx="286">
                  <c:v>440.12309999999997</c:v>
                </c:pt>
                <c:pt idx="287">
                  <c:v>441.37939999999998</c:v>
                </c:pt>
                <c:pt idx="288">
                  <c:v>442.63569999999999</c:v>
                </c:pt>
                <c:pt idx="289">
                  <c:v>443.892</c:v>
                </c:pt>
                <c:pt idx="290">
                  <c:v>445.14830000000001</c:v>
                </c:pt>
                <c:pt idx="291">
                  <c:v>446.40460000000002</c:v>
                </c:pt>
                <c:pt idx="292">
                  <c:v>447.66089999999997</c:v>
                </c:pt>
                <c:pt idx="293">
                  <c:v>448.91719999999998</c:v>
                </c:pt>
                <c:pt idx="294">
                  <c:v>450.17349999999999</c:v>
                </c:pt>
                <c:pt idx="295">
                  <c:v>451.4298</c:v>
                </c:pt>
                <c:pt idx="296">
                  <c:v>452.68610000000001</c:v>
                </c:pt>
                <c:pt idx="297">
                  <c:v>453.94239999999996</c:v>
                </c:pt>
                <c:pt idx="298">
                  <c:v>455.19869999999997</c:v>
                </c:pt>
                <c:pt idx="299">
                  <c:v>456.45499999999998</c:v>
                </c:pt>
                <c:pt idx="300">
                  <c:v>457.71129999999999</c:v>
                </c:pt>
                <c:pt idx="301">
                  <c:v>458.9676</c:v>
                </c:pt>
                <c:pt idx="302">
                  <c:v>460.22390000000001</c:v>
                </c:pt>
                <c:pt idx="303">
                  <c:v>461.48019999999997</c:v>
                </c:pt>
                <c:pt idx="304">
                  <c:v>462.73649999999998</c:v>
                </c:pt>
                <c:pt idx="305">
                  <c:v>463.99279999999999</c:v>
                </c:pt>
                <c:pt idx="306">
                  <c:v>465.2491</c:v>
                </c:pt>
                <c:pt idx="307">
                  <c:v>466.50540000000001</c:v>
                </c:pt>
                <c:pt idx="308">
                  <c:v>467.76169999999996</c:v>
                </c:pt>
                <c:pt idx="309">
                  <c:v>469.01799999999997</c:v>
                </c:pt>
                <c:pt idx="310">
                  <c:v>470.27429999999998</c:v>
                </c:pt>
                <c:pt idx="311">
                  <c:v>471.53059999999999</c:v>
                </c:pt>
                <c:pt idx="312">
                  <c:v>472.7869</c:v>
                </c:pt>
                <c:pt idx="313">
                  <c:v>474.04320000000001</c:v>
                </c:pt>
                <c:pt idx="314">
                  <c:v>475.29949999999997</c:v>
                </c:pt>
                <c:pt idx="315">
                  <c:v>476.55579999999998</c:v>
                </c:pt>
                <c:pt idx="316">
                  <c:v>477.81209999999999</c:v>
                </c:pt>
                <c:pt idx="317">
                  <c:v>479.0684</c:v>
                </c:pt>
                <c:pt idx="318">
                  <c:v>480.32470000000001</c:v>
                </c:pt>
                <c:pt idx="319">
                  <c:v>481.58099999999996</c:v>
                </c:pt>
                <c:pt idx="320">
                  <c:v>482.83729999999997</c:v>
                </c:pt>
                <c:pt idx="321">
                  <c:v>484.09359999999998</c:v>
                </c:pt>
                <c:pt idx="322">
                  <c:v>485.34989999999999</c:v>
                </c:pt>
                <c:pt idx="323">
                  <c:v>486.6062</c:v>
                </c:pt>
                <c:pt idx="324">
                  <c:v>487.86250000000001</c:v>
                </c:pt>
                <c:pt idx="325">
                  <c:v>489.11879999999996</c:v>
                </c:pt>
                <c:pt idx="326">
                  <c:v>490.37509999999997</c:v>
                </c:pt>
                <c:pt idx="327">
                  <c:v>491.63139999999999</c:v>
                </c:pt>
                <c:pt idx="328">
                  <c:v>492.8877</c:v>
                </c:pt>
                <c:pt idx="329">
                  <c:v>494.14400000000001</c:v>
                </c:pt>
                <c:pt idx="330">
                  <c:v>495.40030000000002</c:v>
                </c:pt>
                <c:pt idx="331">
                  <c:v>496.65659999999997</c:v>
                </c:pt>
                <c:pt idx="332">
                  <c:v>497.91289999999998</c:v>
                </c:pt>
                <c:pt idx="333">
                  <c:v>499.16919999999999</c:v>
                </c:pt>
                <c:pt idx="334">
                  <c:v>500.4255</c:v>
                </c:pt>
                <c:pt idx="335">
                  <c:v>501.68180000000001</c:v>
                </c:pt>
                <c:pt idx="336">
                  <c:v>502.93809999999996</c:v>
                </c:pt>
                <c:pt idx="337">
                  <c:v>504.19439999999997</c:v>
                </c:pt>
                <c:pt idx="338">
                  <c:v>505.45069999999998</c:v>
                </c:pt>
                <c:pt idx="339">
                  <c:v>506.70699999999999</c:v>
                </c:pt>
                <c:pt idx="340">
                  <c:v>507.9633</c:v>
                </c:pt>
                <c:pt idx="341">
                  <c:v>509.21960000000001</c:v>
                </c:pt>
                <c:pt idx="342">
                  <c:v>510.47589999999997</c:v>
                </c:pt>
                <c:pt idx="343">
                  <c:v>511.73219999999998</c:v>
                </c:pt>
                <c:pt idx="344">
                  <c:v>512.98849999999993</c:v>
                </c:pt>
                <c:pt idx="345">
                  <c:v>514.24479999999994</c:v>
                </c:pt>
                <c:pt idx="346">
                  <c:v>515.50109999999995</c:v>
                </c:pt>
                <c:pt idx="347">
                  <c:v>516.75739999999996</c:v>
                </c:pt>
                <c:pt idx="348">
                  <c:v>518.01369999999997</c:v>
                </c:pt>
                <c:pt idx="349">
                  <c:v>519.27</c:v>
                </c:pt>
                <c:pt idx="350">
                  <c:v>520.52629999999999</c:v>
                </c:pt>
                <c:pt idx="351">
                  <c:v>521.7826</c:v>
                </c:pt>
                <c:pt idx="352">
                  <c:v>523.03890000000001</c:v>
                </c:pt>
                <c:pt idx="353">
                  <c:v>524.29520000000002</c:v>
                </c:pt>
                <c:pt idx="354">
                  <c:v>525.55150000000003</c:v>
                </c:pt>
                <c:pt idx="355">
                  <c:v>526.80780000000004</c:v>
                </c:pt>
                <c:pt idx="356">
                  <c:v>528.06410000000005</c:v>
                </c:pt>
                <c:pt idx="357">
                  <c:v>529.32040000000006</c:v>
                </c:pt>
                <c:pt idx="358">
                  <c:v>530.57669999999996</c:v>
                </c:pt>
                <c:pt idx="359">
                  <c:v>531.83299999999997</c:v>
                </c:pt>
                <c:pt idx="360">
                  <c:v>533.08929999999998</c:v>
                </c:pt>
                <c:pt idx="361">
                  <c:v>534.34559999999999</c:v>
                </c:pt>
                <c:pt idx="362">
                  <c:v>535.6019</c:v>
                </c:pt>
                <c:pt idx="363">
                  <c:v>536.85820000000001</c:v>
                </c:pt>
                <c:pt idx="364">
                  <c:v>538.11449999999991</c:v>
                </c:pt>
                <c:pt idx="365">
                  <c:v>539.37079999999992</c:v>
                </c:pt>
                <c:pt idx="366">
                  <c:v>540.62709999999993</c:v>
                </c:pt>
                <c:pt idx="367">
                  <c:v>541.88339999999994</c:v>
                </c:pt>
                <c:pt idx="368">
                  <c:v>543.13969999999995</c:v>
                </c:pt>
                <c:pt idx="369">
                  <c:v>544.39599999999996</c:v>
                </c:pt>
                <c:pt idx="370">
                  <c:v>545.65229999999997</c:v>
                </c:pt>
                <c:pt idx="371">
                  <c:v>546.90859999999998</c:v>
                </c:pt>
                <c:pt idx="372">
                  <c:v>548.16489999999999</c:v>
                </c:pt>
                <c:pt idx="373">
                  <c:v>549.4212</c:v>
                </c:pt>
                <c:pt idx="374">
                  <c:v>550.67750000000001</c:v>
                </c:pt>
                <c:pt idx="375">
                  <c:v>551.93380000000002</c:v>
                </c:pt>
                <c:pt idx="376">
                  <c:v>553.19010000000003</c:v>
                </c:pt>
                <c:pt idx="377">
                  <c:v>554.44640000000004</c:v>
                </c:pt>
                <c:pt idx="378">
                  <c:v>555.70270000000005</c:v>
                </c:pt>
                <c:pt idx="379">
                  <c:v>556.95900000000006</c:v>
                </c:pt>
                <c:pt idx="380">
                  <c:v>558.21530000000007</c:v>
                </c:pt>
                <c:pt idx="381">
                  <c:v>559.47159999999997</c:v>
                </c:pt>
                <c:pt idx="382">
                  <c:v>560.72789999999998</c:v>
                </c:pt>
                <c:pt idx="383">
                  <c:v>561.98419999999999</c:v>
                </c:pt>
                <c:pt idx="384">
                  <c:v>563.2405</c:v>
                </c:pt>
                <c:pt idx="385">
                  <c:v>564.49680000000001</c:v>
                </c:pt>
                <c:pt idx="386">
                  <c:v>565.7530999999999</c:v>
                </c:pt>
                <c:pt idx="387">
                  <c:v>567.00939999999991</c:v>
                </c:pt>
                <c:pt idx="388">
                  <c:v>568.26569999999992</c:v>
                </c:pt>
                <c:pt idx="389">
                  <c:v>569.52199999999993</c:v>
                </c:pt>
                <c:pt idx="390">
                  <c:v>570.77829999999994</c:v>
                </c:pt>
                <c:pt idx="391">
                  <c:v>572.03459999999995</c:v>
                </c:pt>
                <c:pt idx="392">
                  <c:v>573.29089999999997</c:v>
                </c:pt>
                <c:pt idx="393">
                  <c:v>574.54719999999998</c:v>
                </c:pt>
                <c:pt idx="394">
                  <c:v>575.80349999999999</c:v>
                </c:pt>
                <c:pt idx="395">
                  <c:v>577.0598</c:v>
                </c:pt>
                <c:pt idx="396">
                  <c:v>578.31610000000001</c:v>
                </c:pt>
                <c:pt idx="397">
                  <c:v>579.57240000000002</c:v>
                </c:pt>
                <c:pt idx="398">
                  <c:v>580.82870000000003</c:v>
                </c:pt>
                <c:pt idx="399">
                  <c:v>582.08500000000004</c:v>
                </c:pt>
                <c:pt idx="400">
                  <c:v>583.34130000000005</c:v>
                </c:pt>
                <c:pt idx="401">
                  <c:v>584.59760000000006</c:v>
                </c:pt>
                <c:pt idx="402">
                  <c:v>585.85390000000007</c:v>
                </c:pt>
                <c:pt idx="403">
                  <c:v>587.11019999999996</c:v>
                </c:pt>
                <c:pt idx="404">
                  <c:v>588.36649999999997</c:v>
                </c:pt>
                <c:pt idx="405">
                  <c:v>589.62279999999998</c:v>
                </c:pt>
                <c:pt idx="406">
                  <c:v>590.87909999999999</c:v>
                </c:pt>
                <c:pt idx="407">
                  <c:v>592.13539999999989</c:v>
                </c:pt>
                <c:pt idx="408">
                  <c:v>593.3916999999999</c:v>
                </c:pt>
                <c:pt idx="409">
                  <c:v>594.64799999999991</c:v>
                </c:pt>
                <c:pt idx="410">
                  <c:v>595.90429999999992</c:v>
                </c:pt>
                <c:pt idx="411">
                  <c:v>597.16059999999993</c:v>
                </c:pt>
                <c:pt idx="412">
                  <c:v>598.41689999999994</c:v>
                </c:pt>
                <c:pt idx="413">
                  <c:v>599.67319999999995</c:v>
                </c:pt>
                <c:pt idx="414">
                  <c:v>600.92949999999996</c:v>
                </c:pt>
                <c:pt idx="415">
                  <c:v>602.18579999999997</c:v>
                </c:pt>
                <c:pt idx="416">
                  <c:v>603.44209999999998</c:v>
                </c:pt>
                <c:pt idx="417">
                  <c:v>604.69839999999999</c:v>
                </c:pt>
                <c:pt idx="418">
                  <c:v>605.9547</c:v>
                </c:pt>
                <c:pt idx="419">
                  <c:v>607.21100000000001</c:v>
                </c:pt>
                <c:pt idx="420">
                  <c:v>608.46730000000002</c:v>
                </c:pt>
                <c:pt idx="421">
                  <c:v>609.72360000000003</c:v>
                </c:pt>
                <c:pt idx="422">
                  <c:v>610.97990000000004</c:v>
                </c:pt>
                <c:pt idx="423">
                  <c:v>612.23620000000005</c:v>
                </c:pt>
                <c:pt idx="424">
                  <c:v>613.49250000000006</c:v>
                </c:pt>
                <c:pt idx="425">
                  <c:v>614.74880000000007</c:v>
                </c:pt>
                <c:pt idx="426">
                  <c:v>616.00510000000008</c:v>
                </c:pt>
                <c:pt idx="427">
                  <c:v>617.26140000000009</c:v>
                </c:pt>
                <c:pt idx="428">
                  <c:v>618.51769999999988</c:v>
                </c:pt>
                <c:pt idx="429">
                  <c:v>619.77399999999989</c:v>
                </c:pt>
                <c:pt idx="430">
                  <c:v>621.0302999999999</c:v>
                </c:pt>
                <c:pt idx="431">
                  <c:v>622.28659999999991</c:v>
                </c:pt>
                <c:pt idx="432">
                  <c:v>623.54289999999992</c:v>
                </c:pt>
                <c:pt idx="433">
                  <c:v>624.79919999999993</c:v>
                </c:pt>
                <c:pt idx="434">
                  <c:v>626.05549999999994</c:v>
                </c:pt>
                <c:pt idx="435">
                  <c:v>627.31179999999995</c:v>
                </c:pt>
                <c:pt idx="436">
                  <c:v>628.56809999999996</c:v>
                </c:pt>
                <c:pt idx="437">
                  <c:v>629.82439999999997</c:v>
                </c:pt>
                <c:pt idx="438">
                  <c:v>631.08069999999998</c:v>
                </c:pt>
                <c:pt idx="439">
                  <c:v>632.33699999999999</c:v>
                </c:pt>
                <c:pt idx="440">
                  <c:v>633.5933</c:v>
                </c:pt>
                <c:pt idx="441">
                  <c:v>634.84960000000001</c:v>
                </c:pt>
                <c:pt idx="442">
                  <c:v>636.10590000000002</c:v>
                </c:pt>
                <c:pt idx="443">
                  <c:v>637.36220000000003</c:v>
                </c:pt>
                <c:pt idx="444">
                  <c:v>638.61850000000004</c:v>
                </c:pt>
                <c:pt idx="445">
                  <c:v>639.87480000000005</c:v>
                </c:pt>
                <c:pt idx="446">
                  <c:v>641.13110000000006</c:v>
                </c:pt>
                <c:pt idx="447">
                  <c:v>642.38740000000007</c:v>
                </c:pt>
                <c:pt idx="448">
                  <c:v>643.64370000000008</c:v>
                </c:pt>
                <c:pt idx="449">
                  <c:v>644.90000000000009</c:v>
                </c:pt>
                <c:pt idx="450">
                  <c:v>646.15629999999987</c:v>
                </c:pt>
                <c:pt idx="451">
                  <c:v>647.41259999999988</c:v>
                </c:pt>
                <c:pt idx="452">
                  <c:v>648.66889999999989</c:v>
                </c:pt>
                <c:pt idx="453">
                  <c:v>649.9251999999999</c:v>
                </c:pt>
                <c:pt idx="454">
                  <c:v>651.18149999999991</c:v>
                </c:pt>
                <c:pt idx="455">
                  <c:v>652.43779999999992</c:v>
                </c:pt>
                <c:pt idx="456">
                  <c:v>653.69409999999993</c:v>
                </c:pt>
                <c:pt idx="457">
                  <c:v>654.95039999999995</c:v>
                </c:pt>
                <c:pt idx="458">
                  <c:v>656.20669999999996</c:v>
                </c:pt>
                <c:pt idx="459">
                  <c:v>657.46299999999997</c:v>
                </c:pt>
                <c:pt idx="460">
                  <c:v>658.71929999999998</c:v>
                </c:pt>
                <c:pt idx="461">
                  <c:v>659.97559999999999</c:v>
                </c:pt>
                <c:pt idx="462">
                  <c:v>661.2319</c:v>
                </c:pt>
                <c:pt idx="463">
                  <c:v>662.48820000000001</c:v>
                </c:pt>
                <c:pt idx="464">
                  <c:v>663.74450000000002</c:v>
                </c:pt>
                <c:pt idx="465">
                  <c:v>665.00080000000003</c:v>
                </c:pt>
                <c:pt idx="466">
                  <c:v>666.25710000000004</c:v>
                </c:pt>
                <c:pt idx="467">
                  <c:v>667.51340000000005</c:v>
                </c:pt>
                <c:pt idx="468">
                  <c:v>668.76970000000006</c:v>
                </c:pt>
                <c:pt idx="469">
                  <c:v>670.02600000000007</c:v>
                </c:pt>
                <c:pt idx="470">
                  <c:v>671.28230000000008</c:v>
                </c:pt>
                <c:pt idx="471">
                  <c:v>672.53860000000009</c:v>
                </c:pt>
                <c:pt idx="472">
                  <c:v>673.7949000000001</c:v>
                </c:pt>
                <c:pt idx="473">
                  <c:v>675.05119999999988</c:v>
                </c:pt>
                <c:pt idx="474">
                  <c:v>676.30749999999989</c:v>
                </c:pt>
                <c:pt idx="475">
                  <c:v>677.5637999999999</c:v>
                </c:pt>
                <c:pt idx="476">
                  <c:v>678.82009999999991</c:v>
                </c:pt>
                <c:pt idx="477">
                  <c:v>680.07639999999992</c:v>
                </c:pt>
                <c:pt idx="478">
                  <c:v>681.33269999999993</c:v>
                </c:pt>
                <c:pt idx="479">
                  <c:v>682.58899999999994</c:v>
                </c:pt>
                <c:pt idx="480">
                  <c:v>683.84529999999995</c:v>
                </c:pt>
                <c:pt idx="481">
                  <c:v>685.10159999999996</c:v>
                </c:pt>
                <c:pt idx="482">
                  <c:v>686.35789999999997</c:v>
                </c:pt>
                <c:pt idx="483">
                  <c:v>687.61419999999998</c:v>
                </c:pt>
                <c:pt idx="484">
                  <c:v>688.87049999999999</c:v>
                </c:pt>
                <c:pt idx="485">
                  <c:v>690.1268</c:v>
                </c:pt>
                <c:pt idx="486">
                  <c:v>691.38310000000001</c:v>
                </c:pt>
                <c:pt idx="487">
                  <c:v>692.63940000000002</c:v>
                </c:pt>
                <c:pt idx="488">
                  <c:v>693.89570000000003</c:v>
                </c:pt>
                <c:pt idx="489">
                  <c:v>695.15200000000004</c:v>
                </c:pt>
                <c:pt idx="490">
                  <c:v>696.40830000000005</c:v>
                </c:pt>
                <c:pt idx="491">
                  <c:v>697.66460000000006</c:v>
                </c:pt>
                <c:pt idx="492">
                  <c:v>698.92090000000007</c:v>
                </c:pt>
                <c:pt idx="493">
                  <c:v>700.17720000000008</c:v>
                </c:pt>
                <c:pt idx="494">
                  <c:v>701.43350000000009</c:v>
                </c:pt>
                <c:pt idx="495">
                  <c:v>702.68979999999988</c:v>
                </c:pt>
                <c:pt idx="496">
                  <c:v>703.94609999999989</c:v>
                </c:pt>
                <c:pt idx="497">
                  <c:v>705.2023999999999</c:v>
                </c:pt>
                <c:pt idx="498">
                  <c:v>706.45869999999991</c:v>
                </c:pt>
                <c:pt idx="499">
                  <c:v>707.71499999999992</c:v>
                </c:pt>
                <c:pt idx="500">
                  <c:v>708.97129999999993</c:v>
                </c:pt>
                <c:pt idx="501">
                  <c:v>710.22759999999994</c:v>
                </c:pt>
                <c:pt idx="502">
                  <c:v>711.48389999999995</c:v>
                </c:pt>
                <c:pt idx="503">
                  <c:v>712.74019999999996</c:v>
                </c:pt>
                <c:pt idx="504">
                  <c:v>713.99649999999997</c:v>
                </c:pt>
                <c:pt idx="505">
                  <c:v>715.25279999999998</c:v>
                </c:pt>
                <c:pt idx="506">
                  <c:v>716.50909999999999</c:v>
                </c:pt>
                <c:pt idx="507">
                  <c:v>717.7654</c:v>
                </c:pt>
                <c:pt idx="508">
                  <c:v>719.02170000000001</c:v>
                </c:pt>
                <c:pt idx="509">
                  <c:v>720.27800000000002</c:v>
                </c:pt>
                <c:pt idx="510">
                  <c:v>721.53430000000003</c:v>
                </c:pt>
                <c:pt idx="511">
                  <c:v>722.79060000000004</c:v>
                </c:pt>
                <c:pt idx="512">
                  <c:v>724.04690000000005</c:v>
                </c:pt>
                <c:pt idx="513">
                  <c:v>725.30320000000006</c:v>
                </c:pt>
                <c:pt idx="514">
                  <c:v>726.55950000000007</c:v>
                </c:pt>
                <c:pt idx="515">
                  <c:v>727.81580000000008</c:v>
                </c:pt>
                <c:pt idx="516">
                  <c:v>729.07210000000009</c:v>
                </c:pt>
                <c:pt idx="517">
                  <c:v>730.32839999999987</c:v>
                </c:pt>
                <c:pt idx="518">
                  <c:v>731.58469999999988</c:v>
                </c:pt>
                <c:pt idx="519">
                  <c:v>732.84099999999989</c:v>
                </c:pt>
                <c:pt idx="520">
                  <c:v>734.0972999999999</c:v>
                </c:pt>
                <c:pt idx="521">
                  <c:v>735.35359999999991</c:v>
                </c:pt>
                <c:pt idx="522">
                  <c:v>736.60989999999993</c:v>
                </c:pt>
                <c:pt idx="523">
                  <c:v>737.86619999999994</c:v>
                </c:pt>
                <c:pt idx="524">
                  <c:v>739.12249999999995</c:v>
                </c:pt>
                <c:pt idx="525">
                  <c:v>740.37879999999996</c:v>
                </c:pt>
                <c:pt idx="526">
                  <c:v>741.63509999999997</c:v>
                </c:pt>
                <c:pt idx="527">
                  <c:v>742.89139999999998</c:v>
                </c:pt>
                <c:pt idx="528">
                  <c:v>744.14769999999999</c:v>
                </c:pt>
                <c:pt idx="529">
                  <c:v>745.404</c:v>
                </c:pt>
                <c:pt idx="530">
                  <c:v>746.66030000000001</c:v>
                </c:pt>
                <c:pt idx="531">
                  <c:v>747.91660000000002</c:v>
                </c:pt>
                <c:pt idx="532">
                  <c:v>749.17290000000003</c:v>
                </c:pt>
                <c:pt idx="533">
                  <c:v>750.42920000000004</c:v>
                </c:pt>
                <c:pt idx="534">
                  <c:v>751.68550000000005</c:v>
                </c:pt>
                <c:pt idx="535">
                  <c:v>752.94180000000006</c:v>
                </c:pt>
                <c:pt idx="536">
                  <c:v>754.19810000000007</c:v>
                </c:pt>
                <c:pt idx="537">
                  <c:v>755.45440000000008</c:v>
                </c:pt>
                <c:pt idx="538">
                  <c:v>756.71070000000009</c:v>
                </c:pt>
                <c:pt idx="539">
                  <c:v>757.96699999999987</c:v>
                </c:pt>
                <c:pt idx="540">
                  <c:v>759.22329999999988</c:v>
                </c:pt>
                <c:pt idx="541">
                  <c:v>760.47959999999989</c:v>
                </c:pt>
                <c:pt idx="542">
                  <c:v>761.7358999999999</c:v>
                </c:pt>
                <c:pt idx="543">
                  <c:v>762.99219999999991</c:v>
                </c:pt>
                <c:pt idx="544">
                  <c:v>764.24849999999992</c:v>
                </c:pt>
                <c:pt idx="545">
                  <c:v>765.50479999999993</c:v>
                </c:pt>
                <c:pt idx="546">
                  <c:v>766.76109999999994</c:v>
                </c:pt>
                <c:pt idx="547">
                  <c:v>768.01739999999995</c:v>
                </c:pt>
                <c:pt idx="548">
                  <c:v>769.27369999999996</c:v>
                </c:pt>
                <c:pt idx="549">
                  <c:v>770.53</c:v>
                </c:pt>
                <c:pt idx="550">
                  <c:v>771.78629999999998</c:v>
                </c:pt>
                <c:pt idx="551">
                  <c:v>773.04259999999999</c:v>
                </c:pt>
                <c:pt idx="552">
                  <c:v>774.2989</c:v>
                </c:pt>
                <c:pt idx="553">
                  <c:v>775.55520000000001</c:v>
                </c:pt>
                <c:pt idx="554">
                  <c:v>776.81150000000002</c:v>
                </c:pt>
                <c:pt idx="555">
                  <c:v>778.06780000000003</c:v>
                </c:pt>
                <c:pt idx="556">
                  <c:v>779.32410000000004</c:v>
                </c:pt>
                <c:pt idx="557">
                  <c:v>780.58040000000005</c:v>
                </c:pt>
                <c:pt idx="558">
                  <c:v>781.83670000000006</c:v>
                </c:pt>
                <c:pt idx="559">
                  <c:v>783.09300000000007</c:v>
                </c:pt>
                <c:pt idx="560">
                  <c:v>784.34930000000008</c:v>
                </c:pt>
                <c:pt idx="561">
                  <c:v>785.60560000000009</c:v>
                </c:pt>
                <c:pt idx="562">
                  <c:v>786.86189999999988</c:v>
                </c:pt>
                <c:pt idx="563">
                  <c:v>788.11819999999989</c:v>
                </c:pt>
                <c:pt idx="564">
                  <c:v>789.3744999999999</c:v>
                </c:pt>
                <c:pt idx="565">
                  <c:v>790.63079999999991</c:v>
                </c:pt>
                <c:pt idx="566">
                  <c:v>791.88709999999992</c:v>
                </c:pt>
                <c:pt idx="567">
                  <c:v>793.14339999999993</c:v>
                </c:pt>
                <c:pt idx="568">
                  <c:v>794.39969999999994</c:v>
                </c:pt>
                <c:pt idx="569">
                  <c:v>795.65599999999995</c:v>
                </c:pt>
                <c:pt idx="570">
                  <c:v>796.91229999999996</c:v>
                </c:pt>
                <c:pt idx="571">
                  <c:v>798.16859999999997</c:v>
                </c:pt>
                <c:pt idx="572">
                  <c:v>799.42489999999998</c:v>
                </c:pt>
                <c:pt idx="573">
                  <c:v>800.68119999999999</c:v>
                </c:pt>
                <c:pt idx="574">
                  <c:v>801.9375</c:v>
                </c:pt>
                <c:pt idx="575">
                  <c:v>803.19380000000001</c:v>
                </c:pt>
                <c:pt idx="576">
                  <c:v>804.45010000000002</c:v>
                </c:pt>
                <c:pt idx="577">
                  <c:v>805.70640000000003</c:v>
                </c:pt>
                <c:pt idx="578">
                  <c:v>806.96270000000004</c:v>
                </c:pt>
                <c:pt idx="579">
                  <c:v>808.21900000000005</c:v>
                </c:pt>
                <c:pt idx="580">
                  <c:v>809.47530000000006</c:v>
                </c:pt>
                <c:pt idx="581">
                  <c:v>810.73160000000007</c:v>
                </c:pt>
                <c:pt idx="582">
                  <c:v>811.98790000000008</c:v>
                </c:pt>
                <c:pt idx="583">
                  <c:v>813.24420000000009</c:v>
                </c:pt>
                <c:pt idx="584">
                  <c:v>814.50049999999987</c:v>
                </c:pt>
                <c:pt idx="585">
                  <c:v>815.75679999999988</c:v>
                </c:pt>
                <c:pt idx="586">
                  <c:v>817.01309999999989</c:v>
                </c:pt>
                <c:pt idx="587">
                  <c:v>818.26939999999991</c:v>
                </c:pt>
                <c:pt idx="588">
                  <c:v>819.52569999999992</c:v>
                </c:pt>
                <c:pt idx="589">
                  <c:v>820.78199999999993</c:v>
                </c:pt>
                <c:pt idx="590">
                  <c:v>822.03829999999994</c:v>
                </c:pt>
                <c:pt idx="591">
                  <c:v>823.29459999999995</c:v>
                </c:pt>
                <c:pt idx="592">
                  <c:v>824.55089999999996</c:v>
                </c:pt>
                <c:pt idx="593">
                  <c:v>825.80719999999997</c:v>
                </c:pt>
                <c:pt idx="594">
                  <c:v>827.06349999999998</c:v>
                </c:pt>
                <c:pt idx="595">
                  <c:v>828.31979999999999</c:v>
                </c:pt>
                <c:pt idx="596">
                  <c:v>829.5761</c:v>
                </c:pt>
                <c:pt idx="597">
                  <c:v>830.83240000000001</c:v>
                </c:pt>
                <c:pt idx="598">
                  <c:v>832.08870000000002</c:v>
                </c:pt>
                <c:pt idx="599">
                  <c:v>833.34500000000003</c:v>
                </c:pt>
                <c:pt idx="600">
                  <c:v>834.60130000000004</c:v>
                </c:pt>
                <c:pt idx="601">
                  <c:v>835.85760000000005</c:v>
                </c:pt>
                <c:pt idx="602">
                  <c:v>837.11390000000006</c:v>
                </c:pt>
                <c:pt idx="603">
                  <c:v>838.37020000000007</c:v>
                </c:pt>
                <c:pt idx="604">
                  <c:v>839.62650000000008</c:v>
                </c:pt>
                <c:pt idx="605">
                  <c:v>840.88280000000009</c:v>
                </c:pt>
                <c:pt idx="606">
                  <c:v>842.13909999999987</c:v>
                </c:pt>
                <c:pt idx="607">
                  <c:v>843.39539999999988</c:v>
                </c:pt>
                <c:pt idx="608">
                  <c:v>844.65169999999989</c:v>
                </c:pt>
                <c:pt idx="609">
                  <c:v>845.9079999999999</c:v>
                </c:pt>
                <c:pt idx="610">
                  <c:v>847.16429999999991</c:v>
                </c:pt>
                <c:pt idx="611">
                  <c:v>848.42059999999992</c:v>
                </c:pt>
                <c:pt idx="612">
                  <c:v>849.67689999999993</c:v>
                </c:pt>
                <c:pt idx="613">
                  <c:v>850.93319999999994</c:v>
                </c:pt>
                <c:pt idx="614">
                  <c:v>852.18949999999995</c:v>
                </c:pt>
                <c:pt idx="615">
                  <c:v>853.44579999999996</c:v>
                </c:pt>
                <c:pt idx="616">
                  <c:v>854.70209999999997</c:v>
                </c:pt>
                <c:pt idx="617">
                  <c:v>855.95839999999998</c:v>
                </c:pt>
                <c:pt idx="618">
                  <c:v>857.21469999999999</c:v>
                </c:pt>
                <c:pt idx="619">
                  <c:v>858.471</c:v>
                </c:pt>
                <c:pt idx="620">
                  <c:v>859.72730000000001</c:v>
                </c:pt>
                <c:pt idx="621">
                  <c:v>860.98360000000002</c:v>
                </c:pt>
                <c:pt idx="622">
                  <c:v>862.23990000000003</c:v>
                </c:pt>
                <c:pt idx="623">
                  <c:v>863.49620000000004</c:v>
                </c:pt>
                <c:pt idx="624">
                  <c:v>864.75250000000005</c:v>
                </c:pt>
                <c:pt idx="625">
                  <c:v>866.00880000000006</c:v>
                </c:pt>
                <c:pt idx="626">
                  <c:v>867.26510000000007</c:v>
                </c:pt>
                <c:pt idx="627">
                  <c:v>868.52140000000009</c:v>
                </c:pt>
                <c:pt idx="628">
                  <c:v>869.77769999999987</c:v>
                </c:pt>
                <c:pt idx="629">
                  <c:v>871.03399999999988</c:v>
                </c:pt>
                <c:pt idx="630">
                  <c:v>872.29029999999989</c:v>
                </c:pt>
                <c:pt idx="631">
                  <c:v>873.5465999999999</c:v>
                </c:pt>
                <c:pt idx="632">
                  <c:v>874.80289999999991</c:v>
                </c:pt>
                <c:pt idx="633">
                  <c:v>876.05919999999992</c:v>
                </c:pt>
                <c:pt idx="634">
                  <c:v>877.31549999999993</c:v>
                </c:pt>
                <c:pt idx="635">
                  <c:v>878.57179999999994</c:v>
                </c:pt>
                <c:pt idx="636">
                  <c:v>879.82809999999995</c:v>
                </c:pt>
                <c:pt idx="637">
                  <c:v>881.08439999999996</c:v>
                </c:pt>
                <c:pt idx="638">
                  <c:v>882.34069999999997</c:v>
                </c:pt>
                <c:pt idx="639">
                  <c:v>883.59699999999998</c:v>
                </c:pt>
                <c:pt idx="640">
                  <c:v>884.85329999999999</c:v>
                </c:pt>
                <c:pt idx="641">
                  <c:v>886.1096</c:v>
                </c:pt>
                <c:pt idx="642">
                  <c:v>887.36590000000001</c:v>
                </c:pt>
                <c:pt idx="643">
                  <c:v>888.62220000000002</c:v>
                </c:pt>
                <c:pt idx="644">
                  <c:v>889.87850000000003</c:v>
                </c:pt>
                <c:pt idx="645">
                  <c:v>891.13480000000004</c:v>
                </c:pt>
                <c:pt idx="646">
                  <c:v>892.39110000000005</c:v>
                </c:pt>
                <c:pt idx="647">
                  <c:v>893.64740000000006</c:v>
                </c:pt>
                <c:pt idx="648">
                  <c:v>894.90370000000007</c:v>
                </c:pt>
                <c:pt idx="649">
                  <c:v>896.16000000000008</c:v>
                </c:pt>
                <c:pt idx="650">
                  <c:v>897.41630000000009</c:v>
                </c:pt>
                <c:pt idx="651">
                  <c:v>898.67259999999987</c:v>
                </c:pt>
                <c:pt idx="652">
                  <c:v>899.92889999999989</c:v>
                </c:pt>
                <c:pt idx="653">
                  <c:v>901.1851999999999</c:v>
                </c:pt>
                <c:pt idx="654">
                  <c:v>902.44149999999991</c:v>
                </c:pt>
                <c:pt idx="655">
                  <c:v>903.69779999999992</c:v>
                </c:pt>
                <c:pt idx="656">
                  <c:v>904.95409999999993</c:v>
                </c:pt>
                <c:pt idx="657">
                  <c:v>906.21039999999994</c:v>
                </c:pt>
                <c:pt idx="658">
                  <c:v>907.46669999999995</c:v>
                </c:pt>
                <c:pt idx="659">
                  <c:v>908.72299999999996</c:v>
                </c:pt>
                <c:pt idx="660">
                  <c:v>909.97929999999997</c:v>
                </c:pt>
                <c:pt idx="661">
                  <c:v>911.23559999999998</c:v>
                </c:pt>
                <c:pt idx="662">
                  <c:v>912.49189999999999</c:v>
                </c:pt>
                <c:pt idx="663">
                  <c:v>913.7482</c:v>
                </c:pt>
                <c:pt idx="664">
                  <c:v>915.00450000000001</c:v>
                </c:pt>
                <c:pt idx="665">
                  <c:v>916.26080000000002</c:v>
                </c:pt>
                <c:pt idx="666">
                  <c:v>917.51710000000003</c:v>
                </c:pt>
                <c:pt idx="667">
                  <c:v>918.77340000000004</c:v>
                </c:pt>
                <c:pt idx="668">
                  <c:v>920.02970000000005</c:v>
                </c:pt>
                <c:pt idx="669">
                  <c:v>921.28600000000006</c:v>
                </c:pt>
                <c:pt idx="670">
                  <c:v>922.54230000000007</c:v>
                </c:pt>
                <c:pt idx="671">
                  <c:v>923.79860000000008</c:v>
                </c:pt>
                <c:pt idx="672">
                  <c:v>925.05490000000009</c:v>
                </c:pt>
                <c:pt idx="673">
                  <c:v>926.31119999999987</c:v>
                </c:pt>
                <c:pt idx="674">
                  <c:v>927.56749999999988</c:v>
                </c:pt>
                <c:pt idx="675">
                  <c:v>928.82379999999989</c:v>
                </c:pt>
                <c:pt idx="676">
                  <c:v>930.0800999999999</c:v>
                </c:pt>
                <c:pt idx="677">
                  <c:v>931.33639999999991</c:v>
                </c:pt>
                <c:pt idx="678">
                  <c:v>932.59269999999992</c:v>
                </c:pt>
                <c:pt idx="679">
                  <c:v>933.84899999999993</c:v>
                </c:pt>
                <c:pt idx="680">
                  <c:v>935.10529999999994</c:v>
                </c:pt>
                <c:pt idx="681">
                  <c:v>936.36159999999995</c:v>
                </c:pt>
                <c:pt idx="682">
                  <c:v>937.61789999999996</c:v>
                </c:pt>
                <c:pt idx="683">
                  <c:v>938.87419999999997</c:v>
                </c:pt>
                <c:pt idx="684">
                  <c:v>940.13049999999998</c:v>
                </c:pt>
                <c:pt idx="685">
                  <c:v>941.38679999999999</c:v>
                </c:pt>
                <c:pt idx="686">
                  <c:v>942.6431</c:v>
                </c:pt>
                <c:pt idx="687">
                  <c:v>943.89940000000001</c:v>
                </c:pt>
                <c:pt idx="688">
                  <c:v>945.15570000000002</c:v>
                </c:pt>
                <c:pt idx="689">
                  <c:v>946.41200000000003</c:v>
                </c:pt>
                <c:pt idx="690">
                  <c:v>947.66830000000004</c:v>
                </c:pt>
                <c:pt idx="691">
                  <c:v>948.92460000000005</c:v>
                </c:pt>
                <c:pt idx="692">
                  <c:v>950.18090000000007</c:v>
                </c:pt>
                <c:pt idx="693">
                  <c:v>951.43720000000008</c:v>
                </c:pt>
                <c:pt idx="694">
                  <c:v>952.69350000000009</c:v>
                </c:pt>
                <c:pt idx="695">
                  <c:v>953.94979999999987</c:v>
                </c:pt>
                <c:pt idx="696">
                  <c:v>955.20609999999988</c:v>
                </c:pt>
                <c:pt idx="697">
                  <c:v>956.46239999999989</c:v>
                </c:pt>
                <c:pt idx="698">
                  <c:v>957.7186999999999</c:v>
                </c:pt>
                <c:pt idx="699">
                  <c:v>958.97499999999991</c:v>
                </c:pt>
                <c:pt idx="700">
                  <c:v>960.23129999999992</c:v>
                </c:pt>
                <c:pt idx="701">
                  <c:v>961.48759999999993</c:v>
                </c:pt>
                <c:pt idx="702">
                  <c:v>962.74389999999994</c:v>
                </c:pt>
                <c:pt idx="703">
                  <c:v>964.00019999999995</c:v>
                </c:pt>
                <c:pt idx="704">
                  <c:v>965.25649999999996</c:v>
                </c:pt>
                <c:pt idx="705">
                  <c:v>966.51279999999997</c:v>
                </c:pt>
                <c:pt idx="706">
                  <c:v>967.76909999999998</c:v>
                </c:pt>
                <c:pt idx="707">
                  <c:v>969.02539999999999</c:v>
                </c:pt>
                <c:pt idx="708">
                  <c:v>970.2817</c:v>
                </c:pt>
                <c:pt idx="709">
                  <c:v>971.53800000000001</c:v>
                </c:pt>
                <c:pt idx="710">
                  <c:v>972.79430000000002</c:v>
                </c:pt>
                <c:pt idx="711">
                  <c:v>974.05060000000003</c:v>
                </c:pt>
                <c:pt idx="712">
                  <c:v>975.30690000000004</c:v>
                </c:pt>
                <c:pt idx="713">
                  <c:v>976.56320000000005</c:v>
                </c:pt>
                <c:pt idx="714">
                  <c:v>977.81950000000006</c:v>
                </c:pt>
                <c:pt idx="715">
                  <c:v>979.07580000000007</c:v>
                </c:pt>
                <c:pt idx="716">
                  <c:v>980.33210000000008</c:v>
                </c:pt>
                <c:pt idx="717">
                  <c:v>981.58839999999987</c:v>
                </c:pt>
                <c:pt idx="718">
                  <c:v>982.84469999999988</c:v>
                </c:pt>
                <c:pt idx="719">
                  <c:v>984.10099999999989</c:v>
                </c:pt>
                <c:pt idx="720">
                  <c:v>985.3572999999999</c:v>
                </c:pt>
                <c:pt idx="721">
                  <c:v>986.61359999999991</c:v>
                </c:pt>
                <c:pt idx="722">
                  <c:v>987.86989999999992</c:v>
                </c:pt>
                <c:pt idx="723">
                  <c:v>989.12619999999993</c:v>
                </c:pt>
                <c:pt idx="724">
                  <c:v>990.38249999999994</c:v>
                </c:pt>
                <c:pt idx="725">
                  <c:v>991.63879999999995</c:v>
                </c:pt>
                <c:pt idx="726">
                  <c:v>992.89509999999996</c:v>
                </c:pt>
                <c:pt idx="727">
                  <c:v>994.15139999999997</c:v>
                </c:pt>
                <c:pt idx="728">
                  <c:v>995.40769999999998</c:v>
                </c:pt>
                <c:pt idx="729">
                  <c:v>996.66399999999999</c:v>
                </c:pt>
                <c:pt idx="730">
                  <c:v>997.9203</c:v>
                </c:pt>
                <c:pt idx="731">
                  <c:v>999.17660000000001</c:v>
                </c:pt>
                <c:pt idx="732">
                  <c:v>1000.4329</c:v>
                </c:pt>
                <c:pt idx="733">
                  <c:v>1001.6892</c:v>
                </c:pt>
                <c:pt idx="734">
                  <c:v>1002.9455</c:v>
                </c:pt>
                <c:pt idx="735">
                  <c:v>1004.2018</c:v>
                </c:pt>
                <c:pt idx="736">
                  <c:v>1005.4581000000001</c:v>
                </c:pt>
                <c:pt idx="737">
                  <c:v>1006.7144000000001</c:v>
                </c:pt>
                <c:pt idx="738">
                  <c:v>1007.9707000000001</c:v>
                </c:pt>
                <c:pt idx="739">
                  <c:v>1009.2270000000001</c:v>
                </c:pt>
                <c:pt idx="740">
                  <c:v>1010.4832999999999</c:v>
                </c:pt>
                <c:pt idx="741">
                  <c:v>1011.7395999999999</c:v>
                </c:pt>
                <c:pt idx="742">
                  <c:v>1012.9958999999999</c:v>
                </c:pt>
                <c:pt idx="743">
                  <c:v>1014.2521999999999</c:v>
                </c:pt>
                <c:pt idx="744">
                  <c:v>1015.5084999999999</c:v>
                </c:pt>
                <c:pt idx="745">
                  <c:v>1016.7647999999999</c:v>
                </c:pt>
                <c:pt idx="746">
                  <c:v>1018.0210999999999</c:v>
                </c:pt>
                <c:pt idx="747">
                  <c:v>1019.2773999999999</c:v>
                </c:pt>
                <c:pt idx="748">
                  <c:v>1020.5337</c:v>
                </c:pt>
                <c:pt idx="749">
                  <c:v>1021.79</c:v>
                </c:pt>
                <c:pt idx="750">
                  <c:v>1023.0463</c:v>
                </c:pt>
                <c:pt idx="751">
                  <c:v>1024.3026</c:v>
                </c:pt>
                <c:pt idx="752">
                  <c:v>1025.5589</c:v>
                </c:pt>
                <c:pt idx="753">
                  <c:v>1026.8152</c:v>
                </c:pt>
                <c:pt idx="754">
                  <c:v>1028.0715</c:v>
                </c:pt>
                <c:pt idx="755">
                  <c:v>1029.3278</c:v>
                </c:pt>
                <c:pt idx="756">
                  <c:v>1030.5841</c:v>
                </c:pt>
                <c:pt idx="757">
                  <c:v>1031.8404</c:v>
                </c:pt>
                <c:pt idx="758">
                  <c:v>1033.0967000000001</c:v>
                </c:pt>
                <c:pt idx="759">
                  <c:v>1034.3530000000001</c:v>
                </c:pt>
                <c:pt idx="760">
                  <c:v>1035.6093000000001</c:v>
                </c:pt>
                <c:pt idx="761">
                  <c:v>1036.8656000000001</c:v>
                </c:pt>
                <c:pt idx="762">
                  <c:v>1038.1218999999999</c:v>
                </c:pt>
                <c:pt idx="763">
                  <c:v>1039.3781999999999</c:v>
                </c:pt>
                <c:pt idx="764">
                  <c:v>1040.6344999999999</c:v>
                </c:pt>
                <c:pt idx="765">
                  <c:v>1041.8907999999999</c:v>
                </c:pt>
                <c:pt idx="766">
                  <c:v>1043.1470999999999</c:v>
                </c:pt>
                <c:pt idx="767">
                  <c:v>1044.4033999999999</c:v>
                </c:pt>
                <c:pt idx="768">
                  <c:v>1045.6596999999999</c:v>
                </c:pt>
                <c:pt idx="769">
                  <c:v>1046.9159999999999</c:v>
                </c:pt>
                <c:pt idx="770">
                  <c:v>1048.1723</c:v>
                </c:pt>
                <c:pt idx="771">
                  <c:v>1049.4286</c:v>
                </c:pt>
                <c:pt idx="772">
                  <c:v>1050.6849</c:v>
                </c:pt>
                <c:pt idx="773">
                  <c:v>1051.9412</c:v>
                </c:pt>
                <c:pt idx="774">
                  <c:v>1053.1975</c:v>
                </c:pt>
                <c:pt idx="775">
                  <c:v>1054.4538</c:v>
                </c:pt>
                <c:pt idx="776">
                  <c:v>1055.7101</c:v>
                </c:pt>
                <c:pt idx="777">
                  <c:v>1056.9664</c:v>
                </c:pt>
                <c:pt idx="778">
                  <c:v>1058.2227</c:v>
                </c:pt>
                <c:pt idx="779">
                  <c:v>1059.479</c:v>
                </c:pt>
                <c:pt idx="780">
                  <c:v>1060.7353000000001</c:v>
                </c:pt>
                <c:pt idx="781">
                  <c:v>1061.9916000000001</c:v>
                </c:pt>
                <c:pt idx="782">
                  <c:v>1063.2479000000001</c:v>
                </c:pt>
                <c:pt idx="783">
                  <c:v>1064.5042000000001</c:v>
                </c:pt>
                <c:pt idx="784">
                  <c:v>1065.7604999999999</c:v>
                </c:pt>
                <c:pt idx="785">
                  <c:v>1067.0167999999999</c:v>
                </c:pt>
                <c:pt idx="786">
                  <c:v>1068.2730999999999</c:v>
                </c:pt>
                <c:pt idx="787">
                  <c:v>1069.5293999999999</c:v>
                </c:pt>
                <c:pt idx="788">
                  <c:v>1070.7856999999999</c:v>
                </c:pt>
                <c:pt idx="789">
                  <c:v>1072.0419999999999</c:v>
                </c:pt>
                <c:pt idx="790">
                  <c:v>1073.2982999999999</c:v>
                </c:pt>
                <c:pt idx="791">
                  <c:v>1074.5545999999999</c:v>
                </c:pt>
                <c:pt idx="792">
                  <c:v>1075.8108999999999</c:v>
                </c:pt>
                <c:pt idx="793">
                  <c:v>1077.0672</c:v>
                </c:pt>
                <c:pt idx="794">
                  <c:v>1078.3235</c:v>
                </c:pt>
                <c:pt idx="795">
                  <c:v>1079.5798</c:v>
                </c:pt>
                <c:pt idx="796">
                  <c:v>1080.8361</c:v>
                </c:pt>
                <c:pt idx="797">
                  <c:v>1082.0924</c:v>
                </c:pt>
                <c:pt idx="798">
                  <c:v>1083.3487</c:v>
                </c:pt>
                <c:pt idx="799">
                  <c:v>1084.605</c:v>
                </c:pt>
                <c:pt idx="800">
                  <c:v>1085.8613</c:v>
                </c:pt>
                <c:pt idx="801">
                  <c:v>1087.1176</c:v>
                </c:pt>
                <c:pt idx="802">
                  <c:v>1088.3739</c:v>
                </c:pt>
                <c:pt idx="803">
                  <c:v>1089.6302000000001</c:v>
                </c:pt>
                <c:pt idx="804">
                  <c:v>1090.8865000000001</c:v>
                </c:pt>
                <c:pt idx="805">
                  <c:v>1092.1428000000001</c:v>
                </c:pt>
                <c:pt idx="806">
                  <c:v>1093.3990999999999</c:v>
                </c:pt>
                <c:pt idx="807">
                  <c:v>1094.6553999999999</c:v>
                </c:pt>
                <c:pt idx="808">
                  <c:v>1095.9116999999999</c:v>
                </c:pt>
                <c:pt idx="809">
                  <c:v>1097.1679999999999</c:v>
                </c:pt>
                <c:pt idx="810">
                  <c:v>1098.4242999999999</c:v>
                </c:pt>
                <c:pt idx="811">
                  <c:v>1099.6805999999999</c:v>
                </c:pt>
                <c:pt idx="812">
                  <c:v>1100.9368999999999</c:v>
                </c:pt>
                <c:pt idx="813">
                  <c:v>1102.1931999999999</c:v>
                </c:pt>
                <c:pt idx="814">
                  <c:v>1103.4494999999999</c:v>
                </c:pt>
                <c:pt idx="815">
                  <c:v>1104.7058</c:v>
                </c:pt>
                <c:pt idx="816">
                  <c:v>1105.9621</c:v>
                </c:pt>
                <c:pt idx="817">
                  <c:v>1107.2184</c:v>
                </c:pt>
                <c:pt idx="818">
                  <c:v>1108.4747</c:v>
                </c:pt>
                <c:pt idx="819">
                  <c:v>1109.731</c:v>
                </c:pt>
                <c:pt idx="820">
                  <c:v>1110.9873</c:v>
                </c:pt>
                <c:pt idx="821">
                  <c:v>1112.2436</c:v>
                </c:pt>
                <c:pt idx="822">
                  <c:v>1113.4999</c:v>
                </c:pt>
                <c:pt idx="823">
                  <c:v>1114.7562</c:v>
                </c:pt>
                <c:pt idx="824">
                  <c:v>1116.0125</c:v>
                </c:pt>
                <c:pt idx="825">
                  <c:v>1117.2688000000001</c:v>
                </c:pt>
                <c:pt idx="826">
                  <c:v>1118.5251000000001</c:v>
                </c:pt>
                <c:pt idx="827">
                  <c:v>1119.7814000000001</c:v>
                </c:pt>
                <c:pt idx="828">
                  <c:v>1121.0377000000001</c:v>
                </c:pt>
                <c:pt idx="829">
                  <c:v>1122.2940000000001</c:v>
                </c:pt>
                <c:pt idx="830">
                  <c:v>1123.5503000000001</c:v>
                </c:pt>
                <c:pt idx="831">
                  <c:v>1124.8066000000001</c:v>
                </c:pt>
                <c:pt idx="832">
                  <c:v>1126.0629000000001</c:v>
                </c:pt>
                <c:pt idx="833">
                  <c:v>1127.3192000000001</c:v>
                </c:pt>
                <c:pt idx="834">
                  <c:v>1128.5754999999999</c:v>
                </c:pt>
                <c:pt idx="835">
                  <c:v>1129.8317999999999</c:v>
                </c:pt>
                <c:pt idx="836">
                  <c:v>1131.0880999999999</c:v>
                </c:pt>
                <c:pt idx="837">
                  <c:v>1132.3444</c:v>
                </c:pt>
                <c:pt idx="838">
                  <c:v>1133.6007</c:v>
                </c:pt>
                <c:pt idx="839">
                  <c:v>1134.857</c:v>
                </c:pt>
                <c:pt idx="840">
                  <c:v>1136.1133</c:v>
                </c:pt>
                <c:pt idx="841">
                  <c:v>1137.3696</c:v>
                </c:pt>
                <c:pt idx="842">
                  <c:v>1138.6259</c:v>
                </c:pt>
                <c:pt idx="843">
                  <c:v>1139.8822</c:v>
                </c:pt>
                <c:pt idx="844">
                  <c:v>1141.1385</c:v>
                </c:pt>
                <c:pt idx="845">
                  <c:v>1142.3948</c:v>
                </c:pt>
                <c:pt idx="846">
                  <c:v>1143.6511</c:v>
                </c:pt>
                <c:pt idx="847">
                  <c:v>1144.9074000000001</c:v>
                </c:pt>
                <c:pt idx="848">
                  <c:v>1146.1637000000001</c:v>
                </c:pt>
                <c:pt idx="849">
                  <c:v>1147.42</c:v>
                </c:pt>
                <c:pt idx="850">
                  <c:v>1148.6763000000001</c:v>
                </c:pt>
                <c:pt idx="851">
                  <c:v>1149.9326000000001</c:v>
                </c:pt>
                <c:pt idx="852">
                  <c:v>1151.1889000000001</c:v>
                </c:pt>
                <c:pt idx="853">
                  <c:v>1152.4452000000001</c:v>
                </c:pt>
                <c:pt idx="854">
                  <c:v>1153.7015000000001</c:v>
                </c:pt>
                <c:pt idx="855">
                  <c:v>1154.9578000000001</c:v>
                </c:pt>
                <c:pt idx="856">
                  <c:v>1156.2141000000001</c:v>
                </c:pt>
                <c:pt idx="857">
                  <c:v>1157.4703999999999</c:v>
                </c:pt>
                <c:pt idx="858">
                  <c:v>1158.7266999999999</c:v>
                </c:pt>
                <c:pt idx="859">
                  <c:v>1159.9829999999999</c:v>
                </c:pt>
                <c:pt idx="860">
                  <c:v>1161.2393</c:v>
                </c:pt>
                <c:pt idx="861">
                  <c:v>1162.4956</c:v>
                </c:pt>
                <c:pt idx="862">
                  <c:v>1163.7519</c:v>
                </c:pt>
                <c:pt idx="863">
                  <c:v>1165.0082</c:v>
                </c:pt>
                <c:pt idx="864">
                  <c:v>1166.2645</c:v>
                </c:pt>
                <c:pt idx="865">
                  <c:v>1167.5208</c:v>
                </c:pt>
                <c:pt idx="866">
                  <c:v>1168.7771</c:v>
                </c:pt>
                <c:pt idx="867">
                  <c:v>1170.0334</c:v>
                </c:pt>
                <c:pt idx="868">
                  <c:v>1171.2897</c:v>
                </c:pt>
                <c:pt idx="869">
                  <c:v>1172.546</c:v>
                </c:pt>
                <c:pt idx="870">
                  <c:v>1173.8023000000001</c:v>
                </c:pt>
                <c:pt idx="871">
                  <c:v>1175.0586000000001</c:v>
                </c:pt>
                <c:pt idx="872">
                  <c:v>1176.3149000000001</c:v>
                </c:pt>
                <c:pt idx="873">
                  <c:v>1177.5712000000001</c:v>
                </c:pt>
                <c:pt idx="874">
                  <c:v>1178.8275000000001</c:v>
                </c:pt>
                <c:pt idx="875">
                  <c:v>1180.0838000000001</c:v>
                </c:pt>
                <c:pt idx="876">
                  <c:v>1181.3401000000001</c:v>
                </c:pt>
                <c:pt idx="877">
                  <c:v>1182.5964000000001</c:v>
                </c:pt>
                <c:pt idx="878">
                  <c:v>1183.8527000000001</c:v>
                </c:pt>
                <c:pt idx="879">
                  <c:v>1185.1089999999999</c:v>
                </c:pt>
                <c:pt idx="880">
                  <c:v>1186.3652999999999</c:v>
                </c:pt>
                <c:pt idx="881">
                  <c:v>1187.6215999999999</c:v>
                </c:pt>
                <c:pt idx="882">
                  <c:v>1188.8779</c:v>
                </c:pt>
                <c:pt idx="883">
                  <c:v>1190.1342</c:v>
                </c:pt>
                <c:pt idx="884">
                  <c:v>1191.3905</c:v>
                </c:pt>
                <c:pt idx="885">
                  <c:v>1192.6468</c:v>
                </c:pt>
                <c:pt idx="886">
                  <c:v>1193.9031</c:v>
                </c:pt>
                <c:pt idx="887">
                  <c:v>1195.1594</c:v>
                </c:pt>
                <c:pt idx="888">
                  <c:v>1196.4157</c:v>
                </c:pt>
                <c:pt idx="889">
                  <c:v>1197.672</c:v>
                </c:pt>
                <c:pt idx="890">
                  <c:v>1198.9283</c:v>
                </c:pt>
                <c:pt idx="891">
                  <c:v>1200.1846</c:v>
                </c:pt>
                <c:pt idx="892">
                  <c:v>1201.4409000000001</c:v>
                </c:pt>
                <c:pt idx="893">
                  <c:v>1202.6972000000001</c:v>
                </c:pt>
                <c:pt idx="894">
                  <c:v>1203.9535000000001</c:v>
                </c:pt>
                <c:pt idx="895">
                  <c:v>1205.2098000000001</c:v>
                </c:pt>
                <c:pt idx="896">
                  <c:v>1206.4661000000001</c:v>
                </c:pt>
                <c:pt idx="897">
                  <c:v>1207.7224000000001</c:v>
                </c:pt>
                <c:pt idx="898">
                  <c:v>1208.9787000000001</c:v>
                </c:pt>
                <c:pt idx="899">
                  <c:v>1210.2350000000001</c:v>
                </c:pt>
                <c:pt idx="900">
                  <c:v>1211.4913000000001</c:v>
                </c:pt>
                <c:pt idx="901">
                  <c:v>1212.7475999999999</c:v>
                </c:pt>
                <c:pt idx="902">
                  <c:v>1214.0038999999999</c:v>
                </c:pt>
                <c:pt idx="903">
                  <c:v>1215.2601999999999</c:v>
                </c:pt>
                <c:pt idx="904">
                  <c:v>1216.5165</c:v>
                </c:pt>
                <c:pt idx="905">
                  <c:v>1217.7728</c:v>
                </c:pt>
                <c:pt idx="906">
                  <c:v>1219.0291</c:v>
                </c:pt>
                <c:pt idx="907">
                  <c:v>1220.2854</c:v>
                </c:pt>
                <c:pt idx="908">
                  <c:v>1221.5417</c:v>
                </c:pt>
                <c:pt idx="909">
                  <c:v>1222.798</c:v>
                </c:pt>
                <c:pt idx="910">
                  <c:v>1224.0543</c:v>
                </c:pt>
                <c:pt idx="911">
                  <c:v>1225.3106</c:v>
                </c:pt>
                <c:pt idx="912">
                  <c:v>1226.5669</c:v>
                </c:pt>
                <c:pt idx="913">
                  <c:v>1227.8232</c:v>
                </c:pt>
                <c:pt idx="914">
                  <c:v>1229.0795000000001</c:v>
                </c:pt>
                <c:pt idx="915">
                  <c:v>1230.3358000000001</c:v>
                </c:pt>
                <c:pt idx="916">
                  <c:v>1231.5921000000001</c:v>
                </c:pt>
                <c:pt idx="917">
                  <c:v>1232.8484000000001</c:v>
                </c:pt>
                <c:pt idx="918">
                  <c:v>1234.1047000000001</c:v>
                </c:pt>
                <c:pt idx="919">
                  <c:v>1235.3610000000001</c:v>
                </c:pt>
                <c:pt idx="920">
                  <c:v>1236.6173000000001</c:v>
                </c:pt>
                <c:pt idx="921">
                  <c:v>1237.8736000000001</c:v>
                </c:pt>
                <c:pt idx="922">
                  <c:v>1239.1299000000001</c:v>
                </c:pt>
                <c:pt idx="923">
                  <c:v>1240.3861999999999</c:v>
                </c:pt>
                <c:pt idx="924">
                  <c:v>1241.6424999999999</c:v>
                </c:pt>
                <c:pt idx="925">
                  <c:v>1242.8987999999999</c:v>
                </c:pt>
                <c:pt idx="926">
                  <c:v>1244.1550999999999</c:v>
                </c:pt>
                <c:pt idx="927">
                  <c:v>1245.4114</c:v>
                </c:pt>
                <c:pt idx="928">
                  <c:v>1246.6677</c:v>
                </c:pt>
                <c:pt idx="929">
                  <c:v>1247.924</c:v>
                </c:pt>
                <c:pt idx="930">
                  <c:v>1249.1803</c:v>
                </c:pt>
                <c:pt idx="931">
                  <c:v>1250.4366</c:v>
                </c:pt>
                <c:pt idx="932">
                  <c:v>1251.6929</c:v>
                </c:pt>
                <c:pt idx="933">
                  <c:v>1252.9492</c:v>
                </c:pt>
                <c:pt idx="934">
                  <c:v>1254.2055</c:v>
                </c:pt>
                <c:pt idx="935">
                  <c:v>1255.4618</c:v>
                </c:pt>
                <c:pt idx="936">
                  <c:v>1256.7181</c:v>
                </c:pt>
                <c:pt idx="937">
                  <c:v>1257.9744000000001</c:v>
                </c:pt>
                <c:pt idx="938">
                  <c:v>1259.2307000000001</c:v>
                </c:pt>
                <c:pt idx="939">
                  <c:v>1260.4870000000001</c:v>
                </c:pt>
                <c:pt idx="940">
                  <c:v>1261.7433000000001</c:v>
                </c:pt>
                <c:pt idx="941">
                  <c:v>1262.9996000000001</c:v>
                </c:pt>
                <c:pt idx="942">
                  <c:v>1264.2559000000001</c:v>
                </c:pt>
                <c:pt idx="943">
                  <c:v>1265.5122000000001</c:v>
                </c:pt>
                <c:pt idx="944">
                  <c:v>1266.7685000000001</c:v>
                </c:pt>
                <c:pt idx="945">
                  <c:v>1268.0248000000001</c:v>
                </c:pt>
                <c:pt idx="946">
                  <c:v>1269.2810999999999</c:v>
                </c:pt>
                <c:pt idx="947">
                  <c:v>1270.5373999999999</c:v>
                </c:pt>
                <c:pt idx="948">
                  <c:v>1271.7936999999999</c:v>
                </c:pt>
                <c:pt idx="949">
                  <c:v>1273.05</c:v>
                </c:pt>
                <c:pt idx="950">
                  <c:v>1274.3063</c:v>
                </c:pt>
                <c:pt idx="951">
                  <c:v>1275.5626</c:v>
                </c:pt>
                <c:pt idx="952">
                  <c:v>1276.8189</c:v>
                </c:pt>
                <c:pt idx="953">
                  <c:v>1278.0752</c:v>
                </c:pt>
                <c:pt idx="954">
                  <c:v>1279.3315</c:v>
                </c:pt>
                <c:pt idx="955">
                  <c:v>1280.5878</c:v>
                </c:pt>
                <c:pt idx="956">
                  <c:v>1281.8441</c:v>
                </c:pt>
                <c:pt idx="957">
                  <c:v>1283.1004</c:v>
                </c:pt>
                <c:pt idx="958">
                  <c:v>1284.3567</c:v>
                </c:pt>
                <c:pt idx="959">
                  <c:v>1285.6130000000001</c:v>
                </c:pt>
                <c:pt idx="960">
                  <c:v>1286.8693000000001</c:v>
                </c:pt>
                <c:pt idx="961">
                  <c:v>1288.1256000000001</c:v>
                </c:pt>
                <c:pt idx="962">
                  <c:v>1289.3819000000001</c:v>
                </c:pt>
                <c:pt idx="963">
                  <c:v>1290.6382000000001</c:v>
                </c:pt>
                <c:pt idx="964">
                  <c:v>1291.8945000000001</c:v>
                </c:pt>
                <c:pt idx="965">
                  <c:v>1293.1508000000001</c:v>
                </c:pt>
                <c:pt idx="966">
                  <c:v>1294.4071000000001</c:v>
                </c:pt>
                <c:pt idx="967">
                  <c:v>1295.6634000000001</c:v>
                </c:pt>
                <c:pt idx="968">
                  <c:v>1296.9196999999999</c:v>
                </c:pt>
                <c:pt idx="969">
                  <c:v>1298.1759999999999</c:v>
                </c:pt>
                <c:pt idx="970">
                  <c:v>1299.4322999999999</c:v>
                </c:pt>
                <c:pt idx="971">
                  <c:v>1300.6886</c:v>
                </c:pt>
                <c:pt idx="972">
                  <c:v>1301.9449</c:v>
                </c:pt>
                <c:pt idx="973">
                  <c:v>1303.2012</c:v>
                </c:pt>
                <c:pt idx="974">
                  <c:v>1304.4575</c:v>
                </c:pt>
                <c:pt idx="975">
                  <c:v>1305.7138</c:v>
                </c:pt>
                <c:pt idx="976">
                  <c:v>1306.9701</c:v>
                </c:pt>
                <c:pt idx="977">
                  <c:v>1308.2264</c:v>
                </c:pt>
                <c:pt idx="978">
                  <c:v>1309.4827</c:v>
                </c:pt>
                <c:pt idx="979">
                  <c:v>1310.739</c:v>
                </c:pt>
                <c:pt idx="980">
                  <c:v>1311.9953</c:v>
                </c:pt>
                <c:pt idx="981">
                  <c:v>1313.2516000000001</c:v>
                </c:pt>
                <c:pt idx="982">
                  <c:v>1314.5079000000001</c:v>
                </c:pt>
                <c:pt idx="983">
                  <c:v>1315.7642000000001</c:v>
                </c:pt>
                <c:pt idx="984">
                  <c:v>1317.0205000000001</c:v>
                </c:pt>
                <c:pt idx="985">
                  <c:v>1318.2768000000001</c:v>
                </c:pt>
                <c:pt idx="986">
                  <c:v>1319.5331000000001</c:v>
                </c:pt>
                <c:pt idx="987">
                  <c:v>1320.7894000000001</c:v>
                </c:pt>
                <c:pt idx="988">
                  <c:v>1322.0457000000001</c:v>
                </c:pt>
                <c:pt idx="989">
                  <c:v>1323.3020000000001</c:v>
                </c:pt>
                <c:pt idx="990">
                  <c:v>1324.5582999999999</c:v>
                </c:pt>
                <c:pt idx="991">
                  <c:v>1325.8145999999999</c:v>
                </c:pt>
                <c:pt idx="992">
                  <c:v>1327.0708999999999</c:v>
                </c:pt>
                <c:pt idx="993">
                  <c:v>1328.3271999999999</c:v>
                </c:pt>
                <c:pt idx="994">
                  <c:v>1329.5835</c:v>
                </c:pt>
                <c:pt idx="995">
                  <c:v>1330.8398</c:v>
                </c:pt>
                <c:pt idx="996">
                  <c:v>1332.0961</c:v>
                </c:pt>
                <c:pt idx="997">
                  <c:v>1333.3524</c:v>
                </c:pt>
                <c:pt idx="998">
                  <c:v>1334.6087</c:v>
                </c:pt>
                <c:pt idx="999">
                  <c:v>1335.865</c:v>
                </c:pt>
                <c:pt idx="1000">
                  <c:v>1337.1213</c:v>
                </c:pt>
                <c:pt idx="1001">
                  <c:v>1338.3776</c:v>
                </c:pt>
                <c:pt idx="1002">
                  <c:v>1339.6339</c:v>
                </c:pt>
                <c:pt idx="1003">
                  <c:v>1340.8902</c:v>
                </c:pt>
                <c:pt idx="1004">
                  <c:v>1342.1465000000001</c:v>
                </c:pt>
                <c:pt idx="1005">
                  <c:v>1343.4028000000001</c:v>
                </c:pt>
                <c:pt idx="1006">
                  <c:v>1344.6591000000001</c:v>
                </c:pt>
                <c:pt idx="1007">
                  <c:v>1345.9154000000001</c:v>
                </c:pt>
                <c:pt idx="1008">
                  <c:v>1347.1717000000001</c:v>
                </c:pt>
                <c:pt idx="1009">
                  <c:v>1348.4280000000001</c:v>
                </c:pt>
                <c:pt idx="1010">
                  <c:v>1349.6843000000001</c:v>
                </c:pt>
                <c:pt idx="1011">
                  <c:v>1350.9406000000001</c:v>
                </c:pt>
                <c:pt idx="1012">
                  <c:v>1352.1968999999999</c:v>
                </c:pt>
                <c:pt idx="1013">
                  <c:v>1353.4531999999999</c:v>
                </c:pt>
                <c:pt idx="1014">
                  <c:v>1354.7094999999999</c:v>
                </c:pt>
                <c:pt idx="1015">
                  <c:v>1355.9657999999999</c:v>
                </c:pt>
                <c:pt idx="1016">
                  <c:v>1357.2221</c:v>
                </c:pt>
                <c:pt idx="1017">
                  <c:v>1358.4784</c:v>
                </c:pt>
                <c:pt idx="1018">
                  <c:v>1359.7347</c:v>
                </c:pt>
                <c:pt idx="1019">
                  <c:v>1360.991</c:v>
                </c:pt>
                <c:pt idx="1020">
                  <c:v>1362.2473</c:v>
                </c:pt>
                <c:pt idx="1021">
                  <c:v>1363.5036</c:v>
                </c:pt>
                <c:pt idx="1022">
                  <c:v>1364.7599</c:v>
                </c:pt>
                <c:pt idx="1023">
                  <c:v>1366.0162</c:v>
                </c:pt>
                <c:pt idx="1024">
                  <c:v>1367.2725</c:v>
                </c:pt>
                <c:pt idx="1025">
                  <c:v>1368.5288</c:v>
                </c:pt>
                <c:pt idx="1026">
                  <c:v>1369.7851000000001</c:v>
                </c:pt>
                <c:pt idx="1027">
                  <c:v>1371.0414000000001</c:v>
                </c:pt>
                <c:pt idx="1028">
                  <c:v>1372.2977000000001</c:v>
                </c:pt>
                <c:pt idx="1029">
                  <c:v>1373.5540000000001</c:v>
                </c:pt>
                <c:pt idx="1030">
                  <c:v>1374.8103000000001</c:v>
                </c:pt>
                <c:pt idx="1031">
                  <c:v>1376.0666000000001</c:v>
                </c:pt>
                <c:pt idx="1032">
                  <c:v>1377.3229000000001</c:v>
                </c:pt>
                <c:pt idx="1033">
                  <c:v>1378.5792000000001</c:v>
                </c:pt>
                <c:pt idx="1034">
                  <c:v>1379.8355000000001</c:v>
                </c:pt>
                <c:pt idx="1035">
                  <c:v>1381.0917999999999</c:v>
                </c:pt>
                <c:pt idx="1036">
                  <c:v>1382.3480999999999</c:v>
                </c:pt>
                <c:pt idx="1037">
                  <c:v>1383.6043999999999</c:v>
                </c:pt>
                <c:pt idx="1038">
                  <c:v>1384.8607</c:v>
                </c:pt>
                <c:pt idx="1039">
                  <c:v>1386.117</c:v>
                </c:pt>
                <c:pt idx="1040">
                  <c:v>1387.3733</c:v>
                </c:pt>
                <c:pt idx="1041">
                  <c:v>1388.6296</c:v>
                </c:pt>
                <c:pt idx="1042">
                  <c:v>1389.8859</c:v>
                </c:pt>
                <c:pt idx="1043">
                  <c:v>1391.1422</c:v>
                </c:pt>
                <c:pt idx="1044">
                  <c:v>1392.3985</c:v>
                </c:pt>
                <c:pt idx="1045">
                  <c:v>1393.6548</c:v>
                </c:pt>
                <c:pt idx="1046">
                  <c:v>1394.9111</c:v>
                </c:pt>
                <c:pt idx="1047">
                  <c:v>1396.1674</c:v>
                </c:pt>
                <c:pt idx="1048">
                  <c:v>1397.4237000000001</c:v>
                </c:pt>
                <c:pt idx="1049">
                  <c:v>1398.68</c:v>
                </c:pt>
                <c:pt idx="1050">
                  <c:v>1399.9363000000001</c:v>
                </c:pt>
                <c:pt idx="1051">
                  <c:v>1401.1926000000001</c:v>
                </c:pt>
                <c:pt idx="1052">
                  <c:v>1402.4489000000001</c:v>
                </c:pt>
                <c:pt idx="1053">
                  <c:v>1403.7052000000001</c:v>
                </c:pt>
                <c:pt idx="1054">
                  <c:v>1404.9615000000001</c:v>
                </c:pt>
                <c:pt idx="1055">
                  <c:v>1406.2178000000001</c:v>
                </c:pt>
                <c:pt idx="1056">
                  <c:v>1407.4741000000001</c:v>
                </c:pt>
                <c:pt idx="1057">
                  <c:v>1408.7303999999999</c:v>
                </c:pt>
                <c:pt idx="1058">
                  <c:v>1409.9866999999999</c:v>
                </c:pt>
                <c:pt idx="1059">
                  <c:v>1411.2429999999999</c:v>
                </c:pt>
                <c:pt idx="1060">
                  <c:v>1412.4992999999999</c:v>
                </c:pt>
                <c:pt idx="1061">
                  <c:v>1413.7556</c:v>
                </c:pt>
                <c:pt idx="1062">
                  <c:v>1415.0119</c:v>
                </c:pt>
                <c:pt idx="1063">
                  <c:v>1416.2682</c:v>
                </c:pt>
                <c:pt idx="1064">
                  <c:v>1417.5245</c:v>
                </c:pt>
                <c:pt idx="1065">
                  <c:v>1418.7808</c:v>
                </c:pt>
                <c:pt idx="1066">
                  <c:v>1420.0371</c:v>
                </c:pt>
                <c:pt idx="1067">
                  <c:v>1421.2934</c:v>
                </c:pt>
                <c:pt idx="1068">
                  <c:v>1422.5497</c:v>
                </c:pt>
                <c:pt idx="1069">
                  <c:v>1423.806</c:v>
                </c:pt>
                <c:pt idx="1070">
                  <c:v>1425.0623000000001</c:v>
                </c:pt>
                <c:pt idx="1071">
                  <c:v>1426.3186000000001</c:v>
                </c:pt>
                <c:pt idx="1072">
                  <c:v>1427.5749000000001</c:v>
                </c:pt>
                <c:pt idx="1073">
                  <c:v>1428.8312000000001</c:v>
                </c:pt>
                <c:pt idx="1074">
                  <c:v>1430.0875000000001</c:v>
                </c:pt>
                <c:pt idx="1075">
                  <c:v>1431.3438000000001</c:v>
                </c:pt>
                <c:pt idx="1076">
                  <c:v>1432.6001000000001</c:v>
                </c:pt>
                <c:pt idx="1077">
                  <c:v>1433.8564000000001</c:v>
                </c:pt>
                <c:pt idx="1078">
                  <c:v>1435.1127000000001</c:v>
                </c:pt>
                <c:pt idx="1079">
                  <c:v>1436.3689999999999</c:v>
                </c:pt>
                <c:pt idx="1080">
                  <c:v>1437.6252999999999</c:v>
                </c:pt>
                <c:pt idx="1081">
                  <c:v>1438.8815999999999</c:v>
                </c:pt>
                <c:pt idx="1082">
                  <c:v>1440.1378999999999</c:v>
                </c:pt>
                <c:pt idx="1083">
                  <c:v>1441.3942</c:v>
                </c:pt>
                <c:pt idx="1084">
                  <c:v>1442.6505</c:v>
                </c:pt>
                <c:pt idx="1085">
                  <c:v>1443.9068</c:v>
                </c:pt>
                <c:pt idx="1086">
                  <c:v>1445.1631</c:v>
                </c:pt>
                <c:pt idx="1087">
                  <c:v>1446.4194</c:v>
                </c:pt>
                <c:pt idx="1088">
                  <c:v>1447.6757</c:v>
                </c:pt>
                <c:pt idx="1089">
                  <c:v>1448.932</c:v>
                </c:pt>
                <c:pt idx="1090">
                  <c:v>1450.1883</c:v>
                </c:pt>
                <c:pt idx="1091">
                  <c:v>1451.4446</c:v>
                </c:pt>
                <c:pt idx="1092">
                  <c:v>1452.7009</c:v>
                </c:pt>
                <c:pt idx="1093">
                  <c:v>1453.9572000000001</c:v>
                </c:pt>
                <c:pt idx="1094">
                  <c:v>1455.2135000000001</c:v>
                </c:pt>
                <c:pt idx="1095">
                  <c:v>1456.4698000000001</c:v>
                </c:pt>
                <c:pt idx="1096">
                  <c:v>1457.7261000000001</c:v>
                </c:pt>
                <c:pt idx="1097">
                  <c:v>1458.9824000000001</c:v>
                </c:pt>
                <c:pt idx="1098">
                  <c:v>1460.2387000000001</c:v>
                </c:pt>
                <c:pt idx="1099">
                  <c:v>1461.4950000000001</c:v>
                </c:pt>
                <c:pt idx="1100">
                  <c:v>1462.7513000000001</c:v>
                </c:pt>
                <c:pt idx="1101">
                  <c:v>1464.0075999999999</c:v>
                </c:pt>
                <c:pt idx="1102">
                  <c:v>1465.2638999999999</c:v>
                </c:pt>
                <c:pt idx="1103">
                  <c:v>1466.5201999999999</c:v>
                </c:pt>
                <c:pt idx="1104">
                  <c:v>1467.7764999999999</c:v>
                </c:pt>
                <c:pt idx="1105">
                  <c:v>1469.0328</c:v>
                </c:pt>
                <c:pt idx="1106">
                  <c:v>1470.2891</c:v>
                </c:pt>
                <c:pt idx="1107">
                  <c:v>1471.5454</c:v>
                </c:pt>
                <c:pt idx="1108">
                  <c:v>1472.8017</c:v>
                </c:pt>
                <c:pt idx="1109">
                  <c:v>1474.058</c:v>
                </c:pt>
                <c:pt idx="1110">
                  <c:v>1475.3143</c:v>
                </c:pt>
                <c:pt idx="1111">
                  <c:v>1476.5706</c:v>
                </c:pt>
                <c:pt idx="1112">
                  <c:v>1477.8269</c:v>
                </c:pt>
                <c:pt idx="1113">
                  <c:v>1479.0832</c:v>
                </c:pt>
                <c:pt idx="1114">
                  <c:v>1480.3395</c:v>
                </c:pt>
                <c:pt idx="1115">
                  <c:v>1481.5958000000001</c:v>
                </c:pt>
                <c:pt idx="1116">
                  <c:v>1482.8521000000001</c:v>
                </c:pt>
                <c:pt idx="1117">
                  <c:v>1484.1084000000001</c:v>
                </c:pt>
                <c:pt idx="1118">
                  <c:v>1485.3647000000001</c:v>
                </c:pt>
                <c:pt idx="1119">
                  <c:v>1486.6210000000001</c:v>
                </c:pt>
                <c:pt idx="1120">
                  <c:v>1487.8773000000001</c:v>
                </c:pt>
                <c:pt idx="1121">
                  <c:v>1489.1336000000001</c:v>
                </c:pt>
                <c:pt idx="1122">
                  <c:v>1490.3899000000001</c:v>
                </c:pt>
                <c:pt idx="1123">
                  <c:v>1491.6462000000001</c:v>
                </c:pt>
                <c:pt idx="1124">
                  <c:v>1492.9024999999999</c:v>
                </c:pt>
                <c:pt idx="1125">
                  <c:v>1494.1587999999999</c:v>
                </c:pt>
                <c:pt idx="1126">
                  <c:v>1495.4150999999999</c:v>
                </c:pt>
                <c:pt idx="1127">
                  <c:v>1496.6713999999999</c:v>
                </c:pt>
                <c:pt idx="1128">
                  <c:v>1497.9277</c:v>
                </c:pt>
                <c:pt idx="1129">
                  <c:v>1499.184</c:v>
                </c:pt>
                <c:pt idx="1130">
                  <c:v>1500.4403</c:v>
                </c:pt>
                <c:pt idx="1131">
                  <c:v>1501.6966</c:v>
                </c:pt>
                <c:pt idx="1132">
                  <c:v>1502.9529</c:v>
                </c:pt>
                <c:pt idx="1133">
                  <c:v>1504.2092</c:v>
                </c:pt>
                <c:pt idx="1134">
                  <c:v>1505.4655</c:v>
                </c:pt>
                <c:pt idx="1135">
                  <c:v>1506.7218</c:v>
                </c:pt>
                <c:pt idx="1136">
                  <c:v>1507.9781</c:v>
                </c:pt>
                <c:pt idx="1137">
                  <c:v>1509.2344000000001</c:v>
                </c:pt>
                <c:pt idx="1138">
                  <c:v>1510.4907000000001</c:v>
                </c:pt>
                <c:pt idx="1139">
                  <c:v>1511.7470000000001</c:v>
                </c:pt>
                <c:pt idx="1140">
                  <c:v>1513.0033000000001</c:v>
                </c:pt>
                <c:pt idx="1141">
                  <c:v>1514.2596000000001</c:v>
                </c:pt>
                <c:pt idx="1142">
                  <c:v>1515.5159000000001</c:v>
                </c:pt>
                <c:pt idx="1143">
                  <c:v>1516.7722000000001</c:v>
                </c:pt>
                <c:pt idx="1144">
                  <c:v>1518.0285000000001</c:v>
                </c:pt>
                <c:pt idx="1145">
                  <c:v>1519.2848000000001</c:v>
                </c:pt>
                <c:pt idx="1146">
                  <c:v>1520.5410999999999</c:v>
                </c:pt>
                <c:pt idx="1147">
                  <c:v>1521.7973999999999</c:v>
                </c:pt>
                <c:pt idx="1148">
                  <c:v>1523.0536999999999</c:v>
                </c:pt>
                <c:pt idx="1149">
                  <c:v>1524.31</c:v>
                </c:pt>
                <c:pt idx="1150">
                  <c:v>1525.5663</c:v>
                </c:pt>
                <c:pt idx="1151">
                  <c:v>1526.8226</c:v>
                </c:pt>
                <c:pt idx="1152">
                  <c:v>1528.0789</c:v>
                </c:pt>
                <c:pt idx="1153">
                  <c:v>1529.3352</c:v>
                </c:pt>
                <c:pt idx="1154">
                  <c:v>1530.5915</c:v>
                </c:pt>
                <c:pt idx="1155">
                  <c:v>1531.8478</c:v>
                </c:pt>
                <c:pt idx="1156">
                  <c:v>1533.1041</c:v>
                </c:pt>
                <c:pt idx="1157">
                  <c:v>1534.3604</c:v>
                </c:pt>
                <c:pt idx="1158">
                  <c:v>1535.6167</c:v>
                </c:pt>
                <c:pt idx="1159">
                  <c:v>1536.873</c:v>
                </c:pt>
                <c:pt idx="1160">
                  <c:v>1538.1293000000001</c:v>
                </c:pt>
                <c:pt idx="1161">
                  <c:v>1539.3856000000001</c:v>
                </c:pt>
                <c:pt idx="1162">
                  <c:v>1540.6419000000001</c:v>
                </c:pt>
                <c:pt idx="1163">
                  <c:v>1541.8982000000001</c:v>
                </c:pt>
                <c:pt idx="1164">
                  <c:v>1543.1545000000001</c:v>
                </c:pt>
                <c:pt idx="1165">
                  <c:v>1544.4108000000001</c:v>
                </c:pt>
                <c:pt idx="1166">
                  <c:v>1545.6671000000001</c:v>
                </c:pt>
                <c:pt idx="1167">
                  <c:v>1546.9234000000001</c:v>
                </c:pt>
                <c:pt idx="1168">
                  <c:v>1548.1796999999999</c:v>
                </c:pt>
                <c:pt idx="1169">
                  <c:v>1549.4359999999999</c:v>
                </c:pt>
                <c:pt idx="1170">
                  <c:v>1550.6922999999999</c:v>
                </c:pt>
                <c:pt idx="1171">
                  <c:v>1551.9485999999999</c:v>
                </c:pt>
                <c:pt idx="1172">
                  <c:v>1553.2049</c:v>
                </c:pt>
                <c:pt idx="1173">
                  <c:v>1554.4612</c:v>
                </c:pt>
                <c:pt idx="1174">
                  <c:v>1555.7175</c:v>
                </c:pt>
                <c:pt idx="1175">
                  <c:v>1556.9738</c:v>
                </c:pt>
                <c:pt idx="1176">
                  <c:v>1558.2301</c:v>
                </c:pt>
                <c:pt idx="1177">
                  <c:v>1559.4864</c:v>
                </c:pt>
                <c:pt idx="1178">
                  <c:v>1560.7427</c:v>
                </c:pt>
                <c:pt idx="1179">
                  <c:v>1561.999</c:v>
                </c:pt>
                <c:pt idx="1180">
                  <c:v>1563.2553</c:v>
                </c:pt>
                <c:pt idx="1181">
                  <c:v>1564.5116</c:v>
                </c:pt>
                <c:pt idx="1182">
                  <c:v>1565.7679000000001</c:v>
                </c:pt>
                <c:pt idx="1183">
                  <c:v>1567.0242000000001</c:v>
                </c:pt>
                <c:pt idx="1184">
                  <c:v>1568.2805000000001</c:v>
                </c:pt>
                <c:pt idx="1185">
                  <c:v>1569.5368000000001</c:v>
                </c:pt>
                <c:pt idx="1186">
                  <c:v>1570.7931000000001</c:v>
                </c:pt>
                <c:pt idx="1187">
                  <c:v>1572.0494000000001</c:v>
                </c:pt>
                <c:pt idx="1188">
                  <c:v>1573.3057000000001</c:v>
                </c:pt>
                <c:pt idx="1189">
                  <c:v>1574.5620000000001</c:v>
                </c:pt>
                <c:pt idx="1190">
                  <c:v>1575.8182999999999</c:v>
                </c:pt>
                <c:pt idx="1191">
                  <c:v>1577.0745999999999</c:v>
                </c:pt>
                <c:pt idx="1192">
                  <c:v>1578.3308999999999</c:v>
                </c:pt>
                <c:pt idx="1193">
                  <c:v>1579.5871999999999</c:v>
                </c:pt>
                <c:pt idx="1194">
                  <c:v>1580.8434999999999</c:v>
                </c:pt>
                <c:pt idx="1195">
                  <c:v>1582.0998</c:v>
                </c:pt>
                <c:pt idx="1196">
                  <c:v>1583.3561</c:v>
                </c:pt>
                <c:pt idx="1197">
                  <c:v>1584.6124</c:v>
                </c:pt>
                <c:pt idx="1198">
                  <c:v>1585.8687</c:v>
                </c:pt>
                <c:pt idx="1199">
                  <c:v>1587.125</c:v>
                </c:pt>
                <c:pt idx="1200">
                  <c:v>1588.3813</c:v>
                </c:pt>
                <c:pt idx="1201">
                  <c:v>1589.6376</c:v>
                </c:pt>
                <c:pt idx="1202">
                  <c:v>1590.8939</c:v>
                </c:pt>
                <c:pt idx="1203">
                  <c:v>1592.1502</c:v>
                </c:pt>
                <c:pt idx="1204">
                  <c:v>1593.4065000000001</c:v>
                </c:pt>
                <c:pt idx="1205">
                  <c:v>1594.6628000000001</c:v>
                </c:pt>
                <c:pt idx="1206">
                  <c:v>1595.9191000000001</c:v>
                </c:pt>
                <c:pt idx="1207">
                  <c:v>1597.1754000000001</c:v>
                </c:pt>
                <c:pt idx="1208">
                  <c:v>1598.4317000000001</c:v>
                </c:pt>
                <c:pt idx="1209">
                  <c:v>1599.6880000000001</c:v>
                </c:pt>
                <c:pt idx="1210">
                  <c:v>1600.9443000000001</c:v>
                </c:pt>
                <c:pt idx="1211">
                  <c:v>1602.2006000000001</c:v>
                </c:pt>
                <c:pt idx="1212">
                  <c:v>1603.4569000000001</c:v>
                </c:pt>
                <c:pt idx="1213">
                  <c:v>1604.7131999999999</c:v>
                </c:pt>
                <c:pt idx="1214">
                  <c:v>1605.9694999999999</c:v>
                </c:pt>
                <c:pt idx="1215">
                  <c:v>1607.2257999999999</c:v>
                </c:pt>
                <c:pt idx="1216">
                  <c:v>1608.4820999999999</c:v>
                </c:pt>
                <c:pt idx="1217">
                  <c:v>1609.7384</c:v>
                </c:pt>
                <c:pt idx="1218">
                  <c:v>1610.9947</c:v>
                </c:pt>
                <c:pt idx="1219">
                  <c:v>1612.251</c:v>
                </c:pt>
                <c:pt idx="1220">
                  <c:v>1613.5073</c:v>
                </c:pt>
                <c:pt idx="1221">
                  <c:v>1614.7636</c:v>
                </c:pt>
                <c:pt idx="1222">
                  <c:v>1616.0199</c:v>
                </c:pt>
                <c:pt idx="1223">
                  <c:v>1617.2762</c:v>
                </c:pt>
                <c:pt idx="1224">
                  <c:v>1618.5325</c:v>
                </c:pt>
                <c:pt idx="1225">
                  <c:v>1619.7888</c:v>
                </c:pt>
                <c:pt idx="1226">
                  <c:v>1621.0451</c:v>
                </c:pt>
                <c:pt idx="1227">
                  <c:v>1622.3014000000001</c:v>
                </c:pt>
                <c:pt idx="1228">
                  <c:v>1623.5577000000001</c:v>
                </c:pt>
                <c:pt idx="1229">
                  <c:v>1624.8140000000001</c:v>
                </c:pt>
                <c:pt idx="1230">
                  <c:v>1626.0703000000001</c:v>
                </c:pt>
                <c:pt idx="1231">
                  <c:v>1627.3266000000001</c:v>
                </c:pt>
                <c:pt idx="1232">
                  <c:v>1628.5829000000001</c:v>
                </c:pt>
                <c:pt idx="1233">
                  <c:v>1629.8392000000001</c:v>
                </c:pt>
                <c:pt idx="1234">
                  <c:v>1631.0955000000001</c:v>
                </c:pt>
                <c:pt idx="1235">
                  <c:v>1632.3517999999999</c:v>
                </c:pt>
                <c:pt idx="1236">
                  <c:v>1633.6080999999999</c:v>
                </c:pt>
                <c:pt idx="1237">
                  <c:v>1634.8643999999999</c:v>
                </c:pt>
                <c:pt idx="1238">
                  <c:v>1636.1206999999999</c:v>
                </c:pt>
                <c:pt idx="1239">
                  <c:v>1637.377</c:v>
                </c:pt>
                <c:pt idx="1240">
                  <c:v>1638.6333</c:v>
                </c:pt>
                <c:pt idx="1241">
                  <c:v>1639.8896</c:v>
                </c:pt>
                <c:pt idx="1242">
                  <c:v>1641.1459</c:v>
                </c:pt>
                <c:pt idx="1243">
                  <c:v>1642.4022</c:v>
                </c:pt>
                <c:pt idx="1244">
                  <c:v>1643.6585</c:v>
                </c:pt>
                <c:pt idx="1245">
                  <c:v>1644.9148</c:v>
                </c:pt>
                <c:pt idx="1246">
                  <c:v>1646.1711</c:v>
                </c:pt>
                <c:pt idx="1247">
                  <c:v>1647.4274</c:v>
                </c:pt>
                <c:pt idx="1248">
                  <c:v>1648.6837</c:v>
                </c:pt>
                <c:pt idx="1249">
                  <c:v>1649.94</c:v>
                </c:pt>
                <c:pt idx="1250">
                  <c:v>1651.1963000000001</c:v>
                </c:pt>
                <c:pt idx="1251">
                  <c:v>1652.4526000000001</c:v>
                </c:pt>
                <c:pt idx="1252">
                  <c:v>1653.7089000000001</c:v>
                </c:pt>
                <c:pt idx="1253">
                  <c:v>1654.9652000000001</c:v>
                </c:pt>
                <c:pt idx="1254">
                  <c:v>1656.2215000000001</c:v>
                </c:pt>
                <c:pt idx="1255">
                  <c:v>1657.4778000000001</c:v>
                </c:pt>
                <c:pt idx="1256">
                  <c:v>1658.7341000000001</c:v>
                </c:pt>
                <c:pt idx="1257">
                  <c:v>1659.9903999999999</c:v>
                </c:pt>
                <c:pt idx="1258">
                  <c:v>1661.2466999999999</c:v>
                </c:pt>
                <c:pt idx="1259">
                  <c:v>1662.5029999999999</c:v>
                </c:pt>
                <c:pt idx="1260">
                  <c:v>1663.7592999999999</c:v>
                </c:pt>
                <c:pt idx="1261">
                  <c:v>1665.0155999999999</c:v>
                </c:pt>
                <c:pt idx="1262">
                  <c:v>1666.2719</c:v>
                </c:pt>
                <c:pt idx="1263">
                  <c:v>1667.5282</c:v>
                </c:pt>
                <c:pt idx="1264">
                  <c:v>1668.7845</c:v>
                </c:pt>
                <c:pt idx="1265">
                  <c:v>1670.0408</c:v>
                </c:pt>
                <c:pt idx="1266">
                  <c:v>1671.2971</c:v>
                </c:pt>
                <c:pt idx="1267">
                  <c:v>1672.5534</c:v>
                </c:pt>
                <c:pt idx="1268">
                  <c:v>1673.8097</c:v>
                </c:pt>
                <c:pt idx="1269">
                  <c:v>1675.066</c:v>
                </c:pt>
                <c:pt idx="1270">
                  <c:v>1676.3223</c:v>
                </c:pt>
                <c:pt idx="1271">
                  <c:v>1677.5786000000001</c:v>
                </c:pt>
                <c:pt idx="1272">
                  <c:v>1678.8349000000001</c:v>
                </c:pt>
                <c:pt idx="1273">
                  <c:v>1680.0912000000001</c:v>
                </c:pt>
                <c:pt idx="1274">
                  <c:v>1681.3475000000001</c:v>
                </c:pt>
                <c:pt idx="1275">
                  <c:v>1682.6038000000001</c:v>
                </c:pt>
                <c:pt idx="1276">
                  <c:v>1683.8601000000001</c:v>
                </c:pt>
                <c:pt idx="1277">
                  <c:v>1685.1164000000001</c:v>
                </c:pt>
                <c:pt idx="1278">
                  <c:v>1686.3727000000001</c:v>
                </c:pt>
                <c:pt idx="1279">
                  <c:v>1687.6289999999999</c:v>
                </c:pt>
                <c:pt idx="1280">
                  <c:v>1688.8852999999999</c:v>
                </c:pt>
                <c:pt idx="1281">
                  <c:v>1690.1415999999999</c:v>
                </c:pt>
                <c:pt idx="1282">
                  <c:v>1691.3978999999999</c:v>
                </c:pt>
                <c:pt idx="1283">
                  <c:v>1692.6541999999999</c:v>
                </c:pt>
                <c:pt idx="1284">
                  <c:v>1693.9105</c:v>
                </c:pt>
                <c:pt idx="1285">
                  <c:v>1695.1668</c:v>
                </c:pt>
                <c:pt idx="1286">
                  <c:v>1696.4231</c:v>
                </c:pt>
                <c:pt idx="1287">
                  <c:v>1697.6794</c:v>
                </c:pt>
                <c:pt idx="1288">
                  <c:v>1698.9357</c:v>
                </c:pt>
                <c:pt idx="1289">
                  <c:v>1700.192</c:v>
                </c:pt>
                <c:pt idx="1290">
                  <c:v>1701.4483</c:v>
                </c:pt>
                <c:pt idx="1291">
                  <c:v>1702.7046</c:v>
                </c:pt>
                <c:pt idx="1292">
                  <c:v>1703.9609</c:v>
                </c:pt>
                <c:pt idx="1293">
                  <c:v>1705.2172</c:v>
                </c:pt>
                <c:pt idx="1294">
                  <c:v>1706.4735000000001</c:v>
                </c:pt>
                <c:pt idx="1295">
                  <c:v>1707.7298000000001</c:v>
                </c:pt>
                <c:pt idx="1296">
                  <c:v>1708.9861000000001</c:v>
                </c:pt>
                <c:pt idx="1297">
                  <c:v>1710.2424000000001</c:v>
                </c:pt>
                <c:pt idx="1298">
                  <c:v>1711.4987000000001</c:v>
                </c:pt>
                <c:pt idx="1299">
                  <c:v>1712.7550000000001</c:v>
                </c:pt>
                <c:pt idx="1300">
                  <c:v>1714.0113000000001</c:v>
                </c:pt>
                <c:pt idx="1301">
                  <c:v>1715.2676000000001</c:v>
                </c:pt>
                <c:pt idx="1302">
                  <c:v>1716.5238999999999</c:v>
                </c:pt>
                <c:pt idx="1303">
                  <c:v>1717.7801999999999</c:v>
                </c:pt>
                <c:pt idx="1304">
                  <c:v>1719.0364999999999</c:v>
                </c:pt>
                <c:pt idx="1305">
                  <c:v>1720.2927999999999</c:v>
                </c:pt>
                <c:pt idx="1306">
                  <c:v>1721.5491</c:v>
                </c:pt>
                <c:pt idx="1307">
                  <c:v>1722.8054</c:v>
                </c:pt>
                <c:pt idx="1308">
                  <c:v>1724.0617</c:v>
                </c:pt>
                <c:pt idx="1309">
                  <c:v>1725.318</c:v>
                </c:pt>
                <c:pt idx="1310">
                  <c:v>1726.5743</c:v>
                </c:pt>
                <c:pt idx="1311">
                  <c:v>1727.8306</c:v>
                </c:pt>
                <c:pt idx="1312">
                  <c:v>1729.0869</c:v>
                </c:pt>
                <c:pt idx="1313">
                  <c:v>1730.3432</c:v>
                </c:pt>
                <c:pt idx="1314">
                  <c:v>1731.5995</c:v>
                </c:pt>
                <c:pt idx="1315">
                  <c:v>1732.8558</c:v>
                </c:pt>
                <c:pt idx="1316">
                  <c:v>1734.1121000000001</c:v>
                </c:pt>
                <c:pt idx="1317">
                  <c:v>1735.3684000000001</c:v>
                </c:pt>
                <c:pt idx="1318">
                  <c:v>1736.6247000000001</c:v>
                </c:pt>
                <c:pt idx="1319">
                  <c:v>1737.8810000000001</c:v>
                </c:pt>
                <c:pt idx="1320">
                  <c:v>1739.1373000000001</c:v>
                </c:pt>
                <c:pt idx="1321">
                  <c:v>1740.3936000000001</c:v>
                </c:pt>
                <c:pt idx="1322">
                  <c:v>1741.6499000000001</c:v>
                </c:pt>
                <c:pt idx="1323">
                  <c:v>1742.9062000000001</c:v>
                </c:pt>
                <c:pt idx="1324">
                  <c:v>1744.1624999999999</c:v>
                </c:pt>
                <c:pt idx="1325">
                  <c:v>1745.4187999999999</c:v>
                </c:pt>
                <c:pt idx="1326">
                  <c:v>1746.6750999999999</c:v>
                </c:pt>
                <c:pt idx="1327">
                  <c:v>1747.9313999999999</c:v>
                </c:pt>
                <c:pt idx="1328">
                  <c:v>1749.1876999999999</c:v>
                </c:pt>
                <c:pt idx="1329">
                  <c:v>1750.444</c:v>
                </c:pt>
                <c:pt idx="1330">
                  <c:v>1751.7003</c:v>
                </c:pt>
                <c:pt idx="1331">
                  <c:v>1752.9566</c:v>
                </c:pt>
                <c:pt idx="1332">
                  <c:v>1754.2129</c:v>
                </c:pt>
                <c:pt idx="1333">
                  <c:v>1755.4692</c:v>
                </c:pt>
                <c:pt idx="1334">
                  <c:v>1756.7255</c:v>
                </c:pt>
                <c:pt idx="1335">
                  <c:v>1757.9818</c:v>
                </c:pt>
                <c:pt idx="1336">
                  <c:v>1759.2381</c:v>
                </c:pt>
                <c:pt idx="1337">
                  <c:v>1760.4944</c:v>
                </c:pt>
                <c:pt idx="1338">
                  <c:v>1761.7507000000001</c:v>
                </c:pt>
                <c:pt idx="1339">
                  <c:v>1763.0070000000001</c:v>
                </c:pt>
                <c:pt idx="1340">
                  <c:v>1764.2633000000001</c:v>
                </c:pt>
                <c:pt idx="1341">
                  <c:v>1765.5196000000001</c:v>
                </c:pt>
                <c:pt idx="1342">
                  <c:v>1766.7759000000001</c:v>
                </c:pt>
                <c:pt idx="1343">
                  <c:v>1768.0322000000001</c:v>
                </c:pt>
                <c:pt idx="1344">
                  <c:v>1769.2885000000001</c:v>
                </c:pt>
                <c:pt idx="1345">
                  <c:v>1770.5448000000001</c:v>
                </c:pt>
                <c:pt idx="1346">
                  <c:v>1771.8010999999999</c:v>
                </c:pt>
                <c:pt idx="1347">
                  <c:v>1773.0573999999999</c:v>
                </c:pt>
                <c:pt idx="1348">
                  <c:v>1774.3136999999999</c:v>
                </c:pt>
                <c:pt idx="1349">
                  <c:v>1775.57</c:v>
                </c:pt>
                <c:pt idx="1350">
                  <c:v>1776.8262999999999</c:v>
                </c:pt>
                <c:pt idx="1351">
                  <c:v>1778.0826</c:v>
                </c:pt>
                <c:pt idx="1352">
                  <c:v>1779.3389</c:v>
                </c:pt>
                <c:pt idx="1353">
                  <c:v>1780.5952</c:v>
                </c:pt>
                <c:pt idx="1354">
                  <c:v>1781.8515</c:v>
                </c:pt>
                <c:pt idx="1355">
                  <c:v>1783.1078</c:v>
                </c:pt>
                <c:pt idx="1356">
                  <c:v>1784.3641</c:v>
                </c:pt>
                <c:pt idx="1357">
                  <c:v>1785.6204</c:v>
                </c:pt>
                <c:pt idx="1358">
                  <c:v>1786.8767</c:v>
                </c:pt>
                <c:pt idx="1359">
                  <c:v>1788.133</c:v>
                </c:pt>
                <c:pt idx="1360">
                  <c:v>1789.3893</c:v>
                </c:pt>
                <c:pt idx="1361">
                  <c:v>1790.6456000000001</c:v>
                </c:pt>
                <c:pt idx="1362">
                  <c:v>1791.9019000000001</c:v>
                </c:pt>
                <c:pt idx="1363">
                  <c:v>1793.1582000000001</c:v>
                </c:pt>
                <c:pt idx="1364">
                  <c:v>1794.4145000000001</c:v>
                </c:pt>
                <c:pt idx="1365">
                  <c:v>1795.6708000000001</c:v>
                </c:pt>
                <c:pt idx="1366">
                  <c:v>1796.9271000000001</c:v>
                </c:pt>
                <c:pt idx="1367">
                  <c:v>1798.1834000000001</c:v>
                </c:pt>
                <c:pt idx="1368">
                  <c:v>1799.4397000000001</c:v>
                </c:pt>
                <c:pt idx="1369">
                  <c:v>1800.6959999999999</c:v>
                </c:pt>
                <c:pt idx="1370">
                  <c:v>1801.9522999999999</c:v>
                </c:pt>
                <c:pt idx="1371">
                  <c:v>1803.2085999999999</c:v>
                </c:pt>
                <c:pt idx="1372">
                  <c:v>1804.4648999999999</c:v>
                </c:pt>
                <c:pt idx="1373">
                  <c:v>1805.7212</c:v>
                </c:pt>
                <c:pt idx="1374">
                  <c:v>1806.9775</c:v>
                </c:pt>
                <c:pt idx="1375">
                  <c:v>1808.2338</c:v>
                </c:pt>
                <c:pt idx="1376">
                  <c:v>1809.4901</c:v>
                </c:pt>
                <c:pt idx="1377">
                  <c:v>1810.7464</c:v>
                </c:pt>
                <c:pt idx="1378">
                  <c:v>1812.0027</c:v>
                </c:pt>
                <c:pt idx="1379">
                  <c:v>1813.259</c:v>
                </c:pt>
                <c:pt idx="1380">
                  <c:v>1814.5153</c:v>
                </c:pt>
                <c:pt idx="1381">
                  <c:v>1815.7716</c:v>
                </c:pt>
                <c:pt idx="1382">
                  <c:v>1817.0279</c:v>
                </c:pt>
                <c:pt idx="1383">
                  <c:v>1818.2842000000001</c:v>
                </c:pt>
                <c:pt idx="1384">
                  <c:v>1819.5405000000001</c:v>
                </c:pt>
                <c:pt idx="1385">
                  <c:v>1820.7968000000001</c:v>
                </c:pt>
                <c:pt idx="1386">
                  <c:v>1822.0531000000001</c:v>
                </c:pt>
                <c:pt idx="1387">
                  <c:v>1823.3094000000001</c:v>
                </c:pt>
                <c:pt idx="1388">
                  <c:v>1824.5657000000001</c:v>
                </c:pt>
                <c:pt idx="1389">
                  <c:v>1825.8220000000001</c:v>
                </c:pt>
                <c:pt idx="1390">
                  <c:v>1827.0783000000001</c:v>
                </c:pt>
                <c:pt idx="1391">
                  <c:v>1828.3345999999999</c:v>
                </c:pt>
                <c:pt idx="1392">
                  <c:v>1829.5908999999999</c:v>
                </c:pt>
                <c:pt idx="1393">
                  <c:v>1830.8471999999999</c:v>
                </c:pt>
                <c:pt idx="1394">
                  <c:v>1832.1034999999999</c:v>
                </c:pt>
                <c:pt idx="1395">
                  <c:v>1833.3598</c:v>
                </c:pt>
                <c:pt idx="1396">
                  <c:v>1834.6161</c:v>
                </c:pt>
                <c:pt idx="1397">
                  <c:v>1835.8724</c:v>
                </c:pt>
                <c:pt idx="1398">
                  <c:v>1837.1287</c:v>
                </c:pt>
                <c:pt idx="1399">
                  <c:v>1838.385</c:v>
                </c:pt>
                <c:pt idx="1400">
                  <c:v>1839.6413</c:v>
                </c:pt>
                <c:pt idx="1401">
                  <c:v>1840.8976</c:v>
                </c:pt>
                <c:pt idx="1402">
                  <c:v>1842.1539</c:v>
                </c:pt>
                <c:pt idx="1403">
                  <c:v>1843.4102</c:v>
                </c:pt>
                <c:pt idx="1404">
                  <c:v>1844.6665</c:v>
                </c:pt>
                <c:pt idx="1405">
                  <c:v>1845.9228000000001</c:v>
                </c:pt>
                <c:pt idx="1406">
                  <c:v>1847.1791000000001</c:v>
                </c:pt>
                <c:pt idx="1407">
                  <c:v>1848.4354000000001</c:v>
                </c:pt>
                <c:pt idx="1408">
                  <c:v>1849.6917000000001</c:v>
                </c:pt>
                <c:pt idx="1409">
                  <c:v>1850.9480000000001</c:v>
                </c:pt>
                <c:pt idx="1410">
                  <c:v>1852.2043000000001</c:v>
                </c:pt>
                <c:pt idx="1411">
                  <c:v>1853.4606000000001</c:v>
                </c:pt>
                <c:pt idx="1412">
                  <c:v>1854.7169000000001</c:v>
                </c:pt>
                <c:pt idx="1413">
                  <c:v>1855.9731999999999</c:v>
                </c:pt>
                <c:pt idx="1414">
                  <c:v>1857.2294999999999</c:v>
                </c:pt>
                <c:pt idx="1415">
                  <c:v>1858.4857999999999</c:v>
                </c:pt>
                <c:pt idx="1416">
                  <c:v>1859.7420999999999</c:v>
                </c:pt>
                <c:pt idx="1417">
                  <c:v>1860.9983999999999</c:v>
                </c:pt>
                <c:pt idx="1418">
                  <c:v>1862.2547</c:v>
                </c:pt>
                <c:pt idx="1419">
                  <c:v>1863.511</c:v>
                </c:pt>
                <c:pt idx="1420">
                  <c:v>1864.7673</c:v>
                </c:pt>
                <c:pt idx="1421">
                  <c:v>1866.0236</c:v>
                </c:pt>
                <c:pt idx="1422">
                  <c:v>1867.2799</c:v>
                </c:pt>
                <c:pt idx="1423">
                  <c:v>1868.5362</c:v>
                </c:pt>
                <c:pt idx="1424">
                  <c:v>1869.7925</c:v>
                </c:pt>
                <c:pt idx="1425">
                  <c:v>1871.0488</c:v>
                </c:pt>
                <c:pt idx="1426">
                  <c:v>1872.3051</c:v>
                </c:pt>
                <c:pt idx="1427">
                  <c:v>1873.5614</c:v>
                </c:pt>
                <c:pt idx="1428">
                  <c:v>1874.8177000000001</c:v>
                </c:pt>
                <c:pt idx="1429">
                  <c:v>1876.0740000000001</c:v>
                </c:pt>
                <c:pt idx="1430">
                  <c:v>1877.3303000000001</c:v>
                </c:pt>
                <c:pt idx="1431">
                  <c:v>1878.5866000000001</c:v>
                </c:pt>
                <c:pt idx="1432">
                  <c:v>1879.8429000000001</c:v>
                </c:pt>
                <c:pt idx="1433">
                  <c:v>1881.0992000000001</c:v>
                </c:pt>
                <c:pt idx="1434">
                  <c:v>1882.3555000000001</c:v>
                </c:pt>
                <c:pt idx="1435">
                  <c:v>1883.6117999999999</c:v>
                </c:pt>
                <c:pt idx="1436">
                  <c:v>1884.8680999999999</c:v>
                </c:pt>
                <c:pt idx="1437">
                  <c:v>1886.1243999999999</c:v>
                </c:pt>
                <c:pt idx="1438">
                  <c:v>1887.3806999999999</c:v>
                </c:pt>
                <c:pt idx="1439">
                  <c:v>1888.6369999999999</c:v>
                </c:pt>
                <c:pt idx="1440">
                  <c:v>1889.8933</c:v>
                </c:pt>
                <c:pt idx="1441">
                  <c:v>1891.1496</c:v>
                </c:pt>
                <c:pt idx="1442">
                  <c:v>1892.4059</c:v>
                </c:pt>
                <c:pt idx="1443">
                  <c:v>1893.6622</c:v>
                </c:pt>
                <c:pt idx="1444">
                  <c:v>1894.9185</c:v>
                </c:pt>
                <c:pt idx="1445">
                  <c:v>1896.1748</c:v>
                </c:pt>
                <c:pt idx="1446">
                  <c:v>1897.4311</c:v>
                </c:pt>
                <c:pt idx="1447">
                  <c:v>1898.6874</c:v>
                </c:pt>
                <c:pt idx="1448">
                  <c:v>1899.9437</c:v>
                </c:pt>
                <c:pt idx="1449">
                  <c:v>1901.2</c:v>
                </c:pt>
                <c:pt idx="1450">
                  <c:v>1902.4563000000001</c:v>
                </c:pt>
                <c:pt idx="1451">
                  <c:v>1903.7126000000001</c:v>
                </c:pt>
                <c:pt idx="1452">
                  <c:v>1904.9689000000001</c:v>
                </c:pt>
                <c:pt idx="1453">
                  <c:v>1906.2252000000001</c:v>
                </c:pt>
                <c:pt idx="1454">
                  <c:v>1907.4815000000001</c:v>
                </c:pt>
                <c:pt idx="1455">
                  <c:v>1908.7378000000001</c:v>
                </c:pt>
                <c:pt idx="1456">
                  <c:v>1909.9941000000001</c:v>
                </c:pt>
                <c:pt idx="1457">
                  <c:v>1911.2504000000001</c:v>
                </c:pt>
                <c:pt idx="1458">
                  <c:v>1912.5066999999999</c:v>
                </c:pt>
                <c:pt idx="1459">
                  <c:v>1913.7629999999999</c:v>
                </c:pt>
                <c:pt idx="1460">
                  <c:v>1915.0192999999999</c:v>
                </c:pt>
                <c:pt idx="1461">
                  <c:v>1916.2755999999999</c:v>
                </c:pt>
                <c:pt idx="1462">
                  <c:v>1917.5319</c:v>
                </c:pt>
                <c:pt idx="1463">
                  <c:v>1918.7882</c:v>
                </c:pt>
                <c:pt idx="1464">
                  <c:v>1920.0445</c:v>
                </c:pt>
                <c:pt idx="1465">
                  <c:v>1921.3008</c:v>
                </c:pt>
                <c:pt idx="1466">
                  <c:v>1922.5571</c:v>
                </c:pt>
                <c:pt idx="1467">
                  <c:v>1923.8134</c:v>
                </c:pt>
                <c:pt idx="1468">
                  <c:v>1925.0697</c:v>
                </c:pt>
                <c:pt idx="1469">
                  <c:v>1926.326</c:v>
                </c:pt>
                <c:pt idx="1470">
                  <c:v>1927.5823</c:v>
                </c:pt>
                <c:pt idx="1471">
                  <c:v>1928.8386</c:v>
                </c:pt>
                <c:pt idx="1472">
                  <c:v>1930.0949000000001</c:v>
                </c:pt>
                <c:pt idx="1473">
                  <c:v>1931.3512000000001</c:v>
                </c:pt>
                <c:pt idx="1474">
                  <c:v>1932.6075000000001</c:v>
                </c:pt>
                <c:pt idx="1475">
                  <c:v>1933.8638000000001</c:v>
                </c:pt>
                <c:pt idx="1476">
                  <c:v>1935.1201000000001</c:v>
                </c:pt>
                <c:pt idx="1477">
                  <c:v>1936.3764000000001</c:v>
                </c:pt>
                <c:pt idx="1478">
                  <c:v>1937.6327000000001</c:v>
                </c:pt>
                <c:pt idx="1479">
                  <c:v>1938.8890000000001</c:v>
                </c:pt>
                <c:pt idx="1480">
                  <c:v>1940.1452999999999</c:v>
                </c:pt>
                <c:pt idx="1481">
                  <c:v>1941.4015999999999</c:v>
                </c:pt>
                <c:pt idx="1482">
                  <c:v>1942.6578999999999</c:v>
                </c:pt>
                <c:pt idx="1483">
                  <c:v>1943.9141999999999</c:v>
                </c:pt>
                <c:pt idx="1484">
                  <c:v>1945.1704999999999</c:v>
                </c:pt>
                <c:pt idx="1485">
                  <c:v>1946.4268</c:v>
                </c:pt>
                <c:pt idx="1486">
                  <c:v>1947.6831</c:v>
                </c:pt>
                <c:pt idx="1487">
                  <c:v>1948.9394</c:v>
                </c:pt>
                <c:pt idx="1488">
                  <c:v>1950.1957</c:v>
                </c:pt>
                <c:pt idx="1489">
                  <c:v>1951.452</c:v>
                </c:pt>
                <c:pt idx="1490">
                  <c:v>1952.7083</c:v>
                </c:pt>
                <c:pt idx="1491">
                  <c:v>1953.9646</c:v>
                </c:pt>
                <c:pt idx="1492">
                  <c:v>1955.2209</c:v>
                </c:pt>
                <c:pt idx="1493">
                  <c:v>1956.4772</c:v>
                </c:pt>
                <c:pt idx="1494">
                  <c:v>1957.7335</c:v>
                </c:pt>
                <c:pt idx="1495">
                  <c:v>1958.9898000000001</c:v>
                </c:pt>
                <c:pt idx="1496">
                  <c:v>1960.2461000000001</c:v>
                </c:pt>
                <c:pt idx="1497">
                  <c:v>1961.5024000000001</c:v>
                </c:pt>
                <c:pt idx="1498">
                  <c:v>1962.7587000000001</c:v>
                </c:pt>
                <c:pt idx="1499">
                  <c:v>1964.0150000000001</c:v>
                </c:pt>
                <c:pt idx="1500">
                  <c:v>1965.2713000000001</c:v>
                </c:pt>
                <c:pt idx="1501">
                  <c:v>1966.5276000000001</c:v>
                </c:pt>
                <c:pt idx="1502">
                  <c:v>1967.7838999999999</c:v>
                </c:pt>
                <c:pt idx="1503">
                  <c:v>1969.0401999999999</c:v>
                </c:pt>
                <c:pt idx="1504">
                  <c:v>1970.2964999999999</c:v>
                </c:pt>
                <c:pt idx="1505">
                  <c:v>1971.5527999999999</c:v>
                </c:pt>
                <c:pt idx="1506">
                  <c:v>1972.8090999999999</c:v>
                </c:pt>
                <c:pt idx="1507">
                  <c:v>1974.0654</c:v>
                </c:pt>
                <c:pt idx="1508">
                  <c:v>1975.3217</c:v>
                </c:pt>
                <c:pt idx="1509">
                  <c:v>1976.578</c:v>
                </c:pt>
                <c:pt idx="1510">
                  <c:v>1977.8343</c:v>
                </c:pt>
                <c:pt idx="1511">
                  <c:v>1979.0906</c:v>
                </c:pt>
                <c:pt idx="1512">
                  <c:v>1980.3469</c:v>
                </c:pt>
                <c:pt idx="1513">
                  <c:v>1981.6032</c:v>
                </c:pt>
                <c:pt idx="1514">
                  <c:v>1982.8595</c:v>
                </c:pt>
                <c:pt idx="1515">
                  <c:v>1984.1158</c:v>
                </c:pt>
                <c:pt idx="1516">
                  <c:v>1985.3721</c:v>
                </c:pt>
                <c:pt idx="1517">
                  <c:v>1986.6284000000001</c:v>
                </c:pt>
                <c:pt idx="1518">
                  <c:v>1987.8847000000001</c:v>
                </c:pt>
                <c:pt idx="1519">
                  <c:v>1989.1410000000001</c:v>
                </c:pt>
                <c:pt idx="1520">
                  <c:v>1990.3973000000001</c:v>
                </c:pt>
                <c:pt idx="1521">
                  <c:v>1991.6536000000001</c:v>
                </c:pt>
                <c:pt idx="1522">
                  <c:v>1992.9099000000001</c:v>
                </c:pt>
                <c:pt idx="1523">
                  <c:v>1994.1662000000001</c:v>
                </c:pt>
                <c:pt idx="1524">
                  <c:v>1995.4224999999999</c:v>
                </c:pt>
                <c:pt idx="1525">
                  <c:v>1996.6787999999999</c:v>
                </c:pt>
                <c:pt idx="1526">
                  <c:v>1997.9350999999999</c:v>
                </c:pt>
                <c:pt idx="1527">
                  <c:v>1999.1913999999999</c:v>
                </c:pt>
                <c:pt idx="1528">
                  <c:v>2000.4476999999999</c:v>
                </c:pt>
                <c:pt idx="1529">
                  <c:v>2001.704</c:v>
                </c:pt>
                <c:pt idx="1530">
                  <c:v>2002.9603</c:v>
                </c:pt>
                <c:pt idx="1531">
                  <c:v>2004.2166</c:v>
                </c:pt>
                <c:pt idx="1532">
                  <c:v>2005.4729</c:v>
                </c:pt>
                <c:pt idx="1533">
                  <c:v>2006.7292</c:v>
                </c:pt>
                <c:pt idx="1534">
                  <c:v>2007.9855</c:v>
                </c:pt>
                <c:pt idx="1535">
                  <c:v>2009.2418</c:v>
                </c:pt>
                <c:pt idx="1536">
                  <c:v>2010.4981</c:v>
                </c:pt>
                <c:pt idx="1537">
                  <c:v>2011.7544</c:v>
                </c:pt>
                <c:pt idx="1538">
                  <c:v>2013.0107</c:v>
                </c:pt>
                <c:pt idx="1539">
                  <c:v>2014.2670000000001</c:v>
                </c:pt>
                <c:pt idx="1540">
                  <c:v>2015.5233000000001</c:v>
                </c:pt>
                <c:pt idx="1541">
                  <c:v>2016.7796000000001</c:v>
                </c:pt>
                <c:pt idx="1542">
                  <c:v>2018.0359000000001</c:v>
                </c:pt>
                <c:pt idx="1543">
                  <c:v>2019.2922000000001</c:v>
                </c:pt>
                <c:pt idx="1544">
                  <c:v>2020.5485000000001</c:v>
                </c:pt>
                <c:pt idx="1545">
                  <c:v>2021.8048000000001</c:v>
                </c:pt>
                <c:pt idx="1546">
                  <c:v>2023.0611000000001</c:v>
                </c:pt>
                <c:pt idx="1547">
                  <c:v>2024.3173999999999</c:v>
                </c:pt>
                <c:pt idx="1548">
                  <c:v>2025.5736999999999</c:v>
                </c:pt>
                <c:pt idx="1549">
                  <c:v>2026.83</c:v>
                </c:pt>
                <c:pt idx="1550">
                  <c:v>2028.0862999999999</c:v>
                </c:pt>
                <c:pt idx="1551">
                  <c:v>2029.3425999999999</c:v>
                </c:pt>
                <c:pt idx="1552">
                  <c:v>2030.5989</c:v>
                </c:pt>
                <c:pt idx="1553">
                  <c:v>2031.8552</c:v>
                </c:pt>
                <c:pt idx="1554">
                  <c:v>2033.1115</c:v>
                </c:pt>
                <c:pt idx="1555">
                  <c:v>2034.3678</c:v>
                </c:pt>
                <c:pt idx="1556">
                  <c:v>2035.6241</c:v>
                </c:pt>
                <c:pt idx="1557">
                  <c:v>2036.8804</c:v>
                </c:pt>
                <c:pt idx="1558">
                  <c:v>2038.1367</c:v>
                </c:pt>
                <c:pt idx="1559">
                  <c:v>2039.393</c:v>
                </c:pt>
                <c:pt idx="1560">
                  <c:v>2040.6493</c:v>
                </c:pt>
                <c:pt idx="1561">
                  <c:v>2041.9056</c:v>
                </c:pt>
                <c:pt idx="1562">
                  <c:v>2043.1619000000001</c:v>
                </c:pt>
                <c:pt idx="1563">
                  <c:v>2044.4182000000001</c:v>
                </c:pt>
                <c:pt idx="1564">
                  <c:v>2045.6745000000001</c:v>
                </c:pt>
                <c:pt idx="1565">
                  <c:v>2046.9308000000001</c:v>
                </c:pt>
                <c:pt idx="1566">
                  <c:v>2048.1871000000001</c:v>
                </c:pt>
                <c:pt idx="1567">
                  <c:v>2049.4434000000001</c:v>
                </c:pt>
                <c:pt idx="1568">
                  <c:v>2050.6997000000001</c:v>
                </c:pt>
                <c:pt idx="1569">
                  <c:v>2051.9559999999997</c:v>
                </c:pt>
                <c:pt idx="1570">
                  <c:v>2053.2122999999997</c:v>
                </c:pt>
                <c:pt idx="1571">
                  <c:v>2054.4685999999997</c:v>
                </c:pt>
                <c:pt idx="1572">
                  <c:v>2055.7248999999997</c:v>
                </c:pt>
                <c:pt idx="1573">
                  <c:v>2056.9811999999997</c:v>
                </c:pt>
                <c:pt idx="1574">
                  <c:v>2058.2374999999997</c:v>
                </c:pt>
                <c:pt idx="1575">
                  <c:v>2059.4937999999997</c:v>
                </c:pt>
                <c:pt idx="1576">
                  <c:v>2060.7500999999997</c:v>
                </c:pt>
                <c:pt idx="1577">
                  <c:v>2062.0063999999998</c:v>
                </c:pt>
                <c:pt idx="1578">
                  <c:v>2063.2626999999998</c:v>
                </c:pt>
                <c:pt idx="1579">
                  <c:v>2064.5189999999998</c:v>
                </c:pt>
                <c:pt idx="1580">
                  <c:v>2065.7752999999998</c:v>
                </c:pt>
                <c:pt idx="1581">
                  <c:v>2067.0315999999998</c:v>
                </c:pt>
                <c:pt idx="1582">
                  <c:v>2068.2878999999998</c:v>
                </c:pt>
                <c:pt idx="1583">
                  <c:v>2069.5441999999998</c:v>
                </c:pt>
                <c:pt idx="1584">
                  <c:v>2070.8004999999998</c:v>
                </c:pt>
                <c:pt idx="1585">
                  <c:v>2072.0567999999998</c:v>
                </c:pt>
                <c:pt idx="1586">
                  <c:v>2073.3130999999998</c:v>
                </c:pt>
                <c:pt idx="1587">
                  <c:v>2074.5693999999999</c:v>
                </c:pt>
                <c:pt idx="1588">
                  <c:v>2075.8256999999999</c:v>
                </c:pt>
                <c:pt idx="1589">
                  <c:v>2077.0819999999999</c:v>
                </c:pt>
                <c:pt idx="1590">
                  <c:v>2078.3382999999999</c:v>
                </c:pt>
                <c:pt idx="1591">
                  <c:v>2079.5945999999999</c:v>
                </c:pt>
                <c:pt idx="1592">
                  <c:v>2080.8508999999999</c:v>
                </c:pt>
                <c:pt idx="1593">
                  <c:v>2082.1071999999999</c:v>
                </c:pt>
                <c:pt idx="1594">
                  <c:v>2083.3634999999999</c:v>
                </c:pt>
                <c:pt idx="1595">
                  <c:v>2084.6197999999999</c:v>
                </c:pt>
                <c:pt idx="1596">
                  <c:v>2085.8761</c:v>
                </c:pt>
                <c:pt idx="1597">
                  <c:v>2087.1324</c:v>
                </c:pt>
                <c:pt idx="1598">
                  <c:v>2088.3887</c:v>
                </c:pt>
                <c:pt idx="1599">
                  <c:v>2089.645</c:v>
                </c:pt>
                <c:pt idx="1600">
                  <c:v>2090.9013</c:v>
                </c:pt>
                <c:pt idx="1601">
                  <c:v>2092.1576</c:v>
                </c:pt>
                <c:pt idx="1602">
                  <c:v>2093.4139</c:v>
                </c:pt>
                <c:pt idx="1603">
                  <c:v>2094.6702</c:v>
                </c:pt>
                <c:pt idx="1604">
                  <c:v>2095.9265</c:v>
                </c:pt>
                <c:pt idx="1605">
                  <c:v>2097.1828</c:v>
                </c:pt>
                <c:pt idx="1606">
                  <c:v>2098.4391000000001</c:v>
                </c:pt>
                <c:pt idx="1607">
                  <c:v>2099.6954000000001</c:v>
                </c:pt>
                <c:pt idx="1608">
                  <c:v>2100.9517000000001</c:v>
                </c:pt>
                <c:pt idx="1609">
                  <c:v>2102.2080000000001</c:v>
                </c:pt>
                <c:pt idx="1610">
                  <c:v>2103.4643000000001</c:v>
                </c:pt>
                <c:pt idx="1611">
                  <c:v>2104.7206000000001</c:v>
                </c:pt>
                <c:pt idx="1612">
                  <c:v>2105.9769000000001</c:v>
                </c:pt>
                <c:pt idx="1613">
                  <c:v>2107.2331999999997</c:v>
                </c:pt>
                <c:pt idx="1614">
                  <c:v>2108.4894999999997</c:v>
                </c:pt>
                <c:pt idx="1615">
                  <c:v>2109.7457999999997</c:v>
                </c:pt>
                <c:pt idx="1616">
                  <c:v>2111.0020999999997</c:v>
                </c:pt>
                <c:pt idx="1617">
                  <c:v>2112.2583999999997</c:v>
                </c:pt>
                <c:pt idx="1618">
                  <c:v>2113.5146999999997</c:v>
                </c:pt>
                <c:pt idx="1619">
                  <c:v>2114.7709999999997</c:v>
                </c:pt>
                <c:pt idx="1620">
                  <c:v>2116.0272999999997</c:v>
                </c:pt>
                <c:pt idx="1621">
                  <c:v>2117.2835999999998</c:v>
                </c:pt>
                <c:pt idx="1622">
                  <c:v>2118.5398999999998</c:v>
                </c:pt>
                <c:pt idx="1623">
                  <c:v>2119.7961999999998</c:v>
                </c:pt>
                <c:pt idx="1624">
                  <c:v>2121.0524999999998</c:v>
                </c:pt>
                <c:pt idx="1625">
                  <c:v>2122.3087999999998</c:v>
                </c:pt>
                <c:pt idx="1626">
                  <c:v>2123.5650999999998</c:v>
                </c:pt>
                <c:pt idx="1627">
                  <c:v>2124.8213999999998</c:v>
                </c:pt>
                <c:pt idx="1628">
                  <c:v>2126.0776999999998</c:v>
                </c:pt>
                <c:pt idx="1629">
                  <c:v>2127.3339999999998</c:v>
                </c:pt>
                <c:pt idx="1630">
                  <c:v>2128.5902999999998</c:v>
                </c:pt>
                <c:pt idx="1631">
                  <c:v>2129.8465999999999</c:v>
                </c:pt>
                <c:pt idx="1632">
                  <c:v>2131.1028999999999</c:v>
                </c:pt>
                <c:pt idx="1633">
                  <c:v>2132.3591999999999</c:v>
                </c:pt>
                <c:pt idx="1634">
                  <c:v>2133.6154999999999</c:v>
                </c:pt>
                <c:pt idx="1635">
                  <c:v>2134.8717999999999</c:v>
                </c:pt>
                <c:pt idx="1636">
                  <c:v>2136.1280999999999</c:v>
                </c:pt>
                <c:pt idx="1637">
                  <c:v>2137.3843999999999</c:v>
                </c:pt>
                <c:pt idx="1638">
                  <c:v>2138.6406999999999</c:v>
                </c:pt>
                <c:pt idx="1639">
                  <c:v>2139.8969999999999</c:v>
                </c:pt>
                <c:pt idx="1640">
                  <c:v>2141.1532999999999</c:v>
                </c:pt>
                <c:pt idx="1641">
                  <c:v>2142.4096</c:v>
                </c:pt>
                <c:pt idx="1642">
                  <c:v>2143.6659</c:v>
                </c:pt>
                <c:pt idx="1643">
                  <c:v>2144.9222</c:v>
                </c:pt>
                <c:pt idx="1644">
                  <c:v>2146.1785</c:v>
                </c:pt>
                <c:pt idx="1645">
                  <c:v>2147.4348</c:v>
                </c:pt>
                <c:pt idx="1646">
                  <c:v>2148.6911</c:v>
                </c:pt>
                <c:pt idx="1647">
                  <c:v>2149.9474</c:v>
                </c:pt>
                <c:pt idx="1648">
                  <c:v>2151.2037</c:v>
                </c:pt>
                <c:pt idx="1649">
                  <c:v>2152.46</c:v>
                </c:pt>
                <c:pt idx="1650">
                  <c:v>2153.7163</c:v>
                </c:pt>
                <c:pt idx="1651">
                  <c:v>2154.9726000000001</c:v>
                </c:pt>
                <c:pt idx="1652">
                  <c:v>2156.2289000000001</c:v>
                </c:pt>
                <c:pt idx="1653">
                  <c:v>2157.4852000000001</c:v>
                </c:pt>
                <c:pt idx="1654">
                  <c:v>2158.7415000000001</c:v>
                </c:pt>
                <c:pt idx="1655">
                  <c:v>2159.9978000000001</c:v>
                </c:pt>
                <c:pt idx="1656">
                  <c:v>2161.2541000000001</c:v>
                </c:pt>
                <c:pt idx="1657">
                  <c:v>2162.5104000000001</c:v>
                </c:pt>
                <c:pt idx="1658">
                  <c:v>2163.7667000000001</c:v>
                </c:pt>
                <c:pt idx="1659">
                  <c:v>2165.0230000000001</c:v>
                </c:pt>
                <c:pt idx="1660">
                  <c:v>2166.2793000000001</c:v>
                </c:pt>
                <c:pt idx="1661">
                  <c:v>2167.5356000000002</c:v>
                </c:pt>
                <c:pt idx="1662">
                  <c:v>2168.7919000000002</c:v>
                </c:pt>
                <c:pt idx="1663">
                  <c:v>2170.0482000000002</c:v>
                </c:pt>
                <c:pt idx="1664">
                  <c:v>2171.3045000000002</c:v>
                </c:pt>
                <c:pt idx="1665">
                  <c:v>2172.5608000000002</c:v>
                </c:pt>
                <c:pt idx="1666">
                  <c:v>2173.8171000000002</c:v>
                </c:pt>
                <c:pt idx="1667">
                  <c:v>2175.0734000000002</c:v>
                </c:pt>
                <c:pt idx="1668">
                  <c:v>2176.3297000000002</c:v>
                </c:pt>
                <c:pt idx="1669">
                  <c:v>2177.5859999999998</c:v>
                </c:pt>
                <c:pt idx="1670">
                  <c:v>2178.8422999999998</c:v>
                </c:pt>
                <c:pt idx="1671">
                  <c:v>2180.0985999999998</c:v>
                </c:pt>
                <c:pt idx="1672">
                  <c:v>2181.3548999999998</c:v>
                </c:pt>
                <c:pt idx="1673">
                  <c:v>2182.6111999999998</c:v>
                </c:pt>
                <c:pt idx="1674">
                  <c:v>2183.8674999999998</c:v>
                </c:pt>
                <c:pt idx="1675">
                  <c:v>2185.1237999999998</c:v>
                </c:pt>
                <c:pt idx="1676">
                  <c:v>2186.3800999999999</c:v>
                </c:pt>
                <c:pt idx="1677">
                  <c:v>2187.6363999999999</c:v>
                </c:pt>
                <c:pt idx="1678">
                  <c:v>2188.8926999999999</c:v>
                </c:pt>
                <c:pt idx="1679">
                  <c:v>2190.1489999999999</c:v>
                </c:pt>
                <c:pt idx="1680">
                  <c:v>2191.4052999999999</c:v>
                </c:pt>
                <c:pt idx="1681">
                  <c:v>2192.6615999999999</c:v>
                </c:pt>
                <c:pt idx="1682">
                  <c:v>2193.9178999999999</c:v>
                </c:pt>
                <c:pt idx="1683">
                  <c:v>2195.1741999999999</c:v>
                </c:pt>
                <c:pt idx="1684">
                  <c:v>2196.4304999999999</c:v>
                </c:pt>
                <c:pt idx="1685">
                  <c:v>2197.6867999999999</c:v>
                </c:pt>
                <c:pt idx="1686">
                  <c:v>2198.9431</c:v>
                </c:pt>
                <c:pt idx="1687">
                  <c:v>2200.1994</c:v>
                </c:pt>
                <c:pt idx="1688">
                  <c:v>2201.4557</c:v>
                </c:pt>
                <c:pt idx="1689">
                  <c:v>2202.712</c:v>
                </c:pt>
                <c:pt idx="1690">
                  <c:v>2203.9683</c:v>
                </c:pt>
                <c:pt idx="1691">
                  <c:v>2205.2246</c:v>
                </c:pt>
                <c:pt idx="1692">
                  <c:v>2206.4809</c:v>
                </c:pt>
                <c:pt idx="1693">
                  <c:v>2207.7372</c:v>
                </c:pt>
                <c:pt idx="1694">
                  <c:v>2208.9935</c:v>
                </c:pt>
                <c:pt idx="1695">
                  <c:v>2210.2498000000001</c:v>
                </c:pt>
                <c:pt idx="1696">
                  <c:v>2211.5061000000001</c:v>
                </c:pt>
                <c:pt idx="1697">
                  <c:v>2212.7624000000001</c:v>
                </c:pt>
                <c:pt idx="1698">
                  <c:v>2214.0187000000001</c:v>
                </c:pt>
                <c:pt idx="1699">
                  <c:v>2215.2750000000001</c:v>
                </c:pt>
                <c:pt idx="1700">
                  <c:v>2216.5313000000001</c:v>
                </c:pt>
                <c:pt idx="1701">
                  <c:v>2217.7876000000001</c:v>
                </c:pt>
                <c:pt idx="1702">
                  <c:v>2219.0439000000001</c:v>
                </c:pt>
                <c:pt idx="1703">
                  <c:v>2220.3002000000001</c:v>
                </c:pt>
                <c:pt idx="1704">
                  <c:v>2221.5565000000001</c:v>
                </c:pt>
                <c:pt idx="1705">
                  <c:v>2222.8128000000002</c:v>
                </c:pt>
                <c:pt idx="1706">
                  <c:v>2224.0691000000002</c:v>
                </c:pt>
                <c:pt idx="1707">
                  <c:v>2225.3254000000002</c:v>
                </c:pt>
                <c:pt idx="1708">
                  <c:v>2226.5817000000002</c:v>
                </c:pt>
                <c:pt idx="1709">
                  <c:v>2227.8380000000002</c:v>
                </c:pt>
                <c:pt idx="1710">
                  <c:v>2229.0943000000002</c:v>
                </c:pt>
                <c:pt idx="1711">
                  <c:v>2230.3506000000002</c:v>
                </c:pt>
                <c:pt idx="1712">
                  <c:v>2231.6069000000002</c:v>
                </c:pt>
                <c:pt idx="1713">
                  <c:v>2232.8632000000002</c:v>
                </c:pt>
                <c:pt idx="1714">
                  <c:v>2234.1194999999998</c:v>
                </c:pt>
                <c:pt idx="1715">
                  <c:v>2235.3757999999998</c:v>
                </c:pt>
                <c:pt idx="1716">
                  <c:v>2236.6320999999998</c:v>
                </c:pt>
                <c:pt idx="1717">
                  <c:v>2237.8883999999998</c:v>
                </c:pt>
                <c:pt idx="1718">
                  <c:v>2239.1446999999998</c:v>
                </c:pt>
                <c:pt idx="1719">
                  <c:v>2240.4009999999998</c:v>
                </c:pt>
                <c:pt idx="1720">
                  <c:v>2241.6572999999999</c:v>
                </c:pt>
                <c:pt idx="1721">
                  <c:v>2242.9135999999999</c:v>
                </c:pt>
                <c:pt idx="1722">
                  <c:v>2244.1698999999999</c:v>
                </c:pt>
                <c:pt idx="1723">
                  <c:v>2245.4261999999999</c:v>
                </c:pt>
                <c:pt idx="1724">
                  <c:v>2246.6824999999999</c:v>
                </c:pt>
                <c:pt idx="1725">
                  <c:v>2247.9387999999999</c:v>
                </c:pt>
                <c:pt idx="1726">
                  <c:v>2249.1950999999999</c:v>
                </c:pt>
                <c:pt idx="1727">
                  <c:v>2250.4513999999999</c:v>
                </c:pt>
                <c:pt idx="1728">
                  <c:v>2251.7076999999999</c:v>
                </c:pt>
                <c:pt idx="1729">
                  <c:v>2252.9639999999999</c:v>
                </c:pt>
                <c:pt idx="1730">
                  <c:v>2254.2203</c:v>
                </c:pt>
                <c:pt idx="1731">
                  <c:v>2255.4766</c:v>
                </c:pt>
                <c:pt idx="1732">
                  <c:v>2256.7329</c:v>
                </c:pt>
                <c:pt idx="1733">
                  <c:v>2257.9892</c:v>
                </c:pt>
                <c:pt idx="1734">
                  <c:v>2259.2455</c:v>
                </c:pt>
                <c:pt idx="1735">
                  <c:v>2260.5018</c:v>
                </c:pt>
                <c:pt idx="1736">
                  <c:v>2261.7581</c:v>
                </c:pt>
                <c:pt idx="1737">
                  <c:v>2263.0144</c:v>
                </c:pt>
                <c:pt idx="1738">
                  <c:v>2264.2707</c:v>
                </c:pt>
                <c:pt idx="1739">
                  <c:v>2265.527</c:v>
                </c:pt>
                <c:pt idx="1740">
                  <c:v>2266.7833000000001</c:v>
                </c:pt>
                <c:pt idx="1741">
                  <c:v>2268.0396000000001</c:v>
                </c:pt>
                <c:pt idx="1742">
                  <c:v>2269.2959000000001</c:v>
                </c:pt>
                <c:pt idx="1743">
                  <c:v>2270.5522000000001</c:v>
                </c:pt>
                <c:pt idx="1744">
                  <c:v>2271.8085000000001</c:v>
                </c:pt>
                <c:pt idx="1745">
                  <c:v>2273.0648000000001</c:v>
                </c:pt>
                <c:pt idx="1746">
                  <c:v>2274.3211000000001</c:v>
                </c:pt>
                <c:pt idx="1747">
                  <c:v>2275.5774000000001</c:v>
                </c:pt>
                <c:pt idx="1748">
                  <c:v>2276.8337000000001</c:v>
                </c:pt>
                <c:pt idx="1749">
                  <c:v>2278.09</c:v>
                </c:pt>
                <c:pt idx="1750">
                  <c:v>2279.3463000000002</c:v>
                </c:pt>
                <c:pt idx="1751">
                  <c:v>2280.6026000000002</c:v>
                </c:pt>
                <c:pt idx="1752">
                  <c:v>2281.8589000000002</c:v>
                </c:pt>
                <c:pt idx="1753">
                  <c:v>2283.1152000000002</c:v>
                </c:pt>
                <c:pt idx="1754">
                  <c:v>2284.3715000000002</c:v>
                </c:pt>
                <c:pt idx="1755">
                  <c:v>2285.6278000000002</c:v>
                </c:pt>
                <c:pt idx="1756">
                  <c:v>2286.8841000000002</c:v>
                </c:pt>
                <c:pt idx="1757">
                  <c:v>2288.1404000000002</c:v>
                </c:pt>
                <c:pt idx="1758">
                  <c:v>2289.3966999999998</c:v>
                </c:pt>
                <c:pt idx="1759">
                  <c:v>2290.6529999999998</c:v>
                </c:pt>
                <c:pt idx="1760">
                  <c:v>2291.9092999999998</c:v>
                </c:pt>
                <c:pt idx="1761">
                  <c:v>2293.1655999999998</c:v>
                </c:pt>
                <c:pt idx="1762">
                  <c:v>2294.4218999999998</c:v>
                </c:pt>
                <c:pt idx="1763">
                  <c:v>2295.6781999999998</c:v>
                </c:pt>
                <c:pt idx="1764">
                  <c:v>2296.9344999999998</c:v>
                </c:pt>
                <c:pt idx="1765">
                  <c:v>2298.1907999999999</c:v>
                </c:pt>
                <c:pt idx="1766">
                  <c:v>2299.4470999999999</c:v>
                </c:pt>
                <c:pt idx="1767">
                  <c:v>2300.7033999999999</c:v>
                </c:pt>
                <c:pt idx="1768">
                  <c:v>2301.9596999999999</c:v>
                </c:pt>
                <c:pt idx="1769">
                  <c:v>2303.2159999999999</c:v>
                </c:pt>
                <c:pt idx="1770">
                  <c:v>2304.4722999999999</c:v>
                </c:pt>
                <c:pt idx="1771">
                  <c:v>2305.7285999999999</c:v>
                </c:pt>
                <c:pt idx="1772">
                  <c:v>2306.9848999999999</c:v>
                </c:pt>
                <c:pt idx="1773">
                  <c:v>2308.2411999999999</c:v>
                </c:pt>
                <c:pt idx="1774">
                  <c:v>2309.4974999999999</c:v>
                </c:pt>
                <c:pt idx="1775">
                  <c:v>2310.7538</c:v>
                </c:pt>
                <c:pt idx="1776">
                  <c:v>2312.0101</c:v>
                </c:pt>
                <c:pt idx="1777">
                  <c:v>2313.2664</c:v>
                </c:pt>
                <c:pt idx="1778">
                  <c:v>2314.5227</c:v>
                </c:pt>
                <c:pt idx="1779">
                  <c:v>2315.779</c:v>
                </c:pt>
                <c:pt idx="1780">
                  <c:v>2317.0353</c:v>
                </c:pt>
                <c:pt idx="1781">
                  <c:v>2318.2916</c:v>
                </c:pt>
                <c:pt idx="1782">
                  <c:v>2319.5479</c:v>
                </c:pt>
                <c:pt idx="1783">
                  <c:v>2320.8042</c:v>
                </c:pt>
                <c:pt idx="1784">
                  <c:v>2322.0605</c:v>
                </c:pt>
                <c:pt idx="1785">
                  <c:v>2323.3168000000001</c:v>
                </c:pt>
                <c:pt idx="1786">
                  <c:v>2324.5731000000001</c:v>
                </c:pt>
                <c:pt idx="1787">
                  <c:v>2325.8294000000001</c:v>
                </c:pt>
                <c:pt idx="1788">
                  <c:v>2327.0857000000001</c:v>
                </c:pt>
                <c:pt idx="1789">
                  <c:v>2328.3420000000001</c:v>
                </c:pt>
                <c:pt idx="1790">
                  <c:v>2329.5983000000001</c:v>
                </c:pt>
                <c:pt idx="1791">
                  <c:v>2330.8546000000001</c:v>
                </c:pt>
                <c:pt idx="1792">
                  <c:v>2332.1109000000001</c:v>
                </c:pt>
                <c:pt idx="1793">
                  <c:v>2333.3672000000001</c:v>
                </c:pt>
                <c:pt idx="1794">
                  <c:v>2334.6235000000001</c:v>
                </c:pt>
                <c:pt idx="1795">
                  <c:v>2335.8798000000002</c:v>
                </c:pt>
                <c:pt idx="1796">
                  <c:v>2337.1361000000002</c:v>
                </c:pt>
                <c:pt idx="1797">
                  <c:v>2338.3924000000002</c:v>
                </c:pt>
                <c:pt idx="1798">
                  <c:v>2339.6487000000002</c:v>
                </c:pt>
                <c:pt idx="1799">
                  <c:v>2340.9050000000002</c:v>
                </c:pt>
                <c:pt idx="1800">
                  <c:v>2342.1613000000002</c:v>
                </c:pt>
                <c:pt idx="1801">
                  <c:v>2343.4176000000002</c:v>
                </c:pt>
                <c:pt idx="1802">
                  <c:v>2344.6739000000002</c:v>
                </c:pt>
                <c:pt idx="1803">
                  <c:v>2345.9301999999998</c:v>
                </c:pt>
                <c:pt idx="1804">
                  <c:v>2347.1864999999998</c:v>
                </c:pt>
                <c:pt idx="1805">
                  <c:v>2348.4427999999998</c:v>
                </c:pt>
                <c:pt idx="1806">
                  <c:v>2349.6990999999998</c:v>
                </c:pt>
                <c:pt idx="1807">
                  <c:v>2350.9553999999998</c:v>
                </c:pt>
                <c:pt idx="1808">
                  <c:v>2352.2116999999998</c:v>
                </c:pt>
                <c:pt idx="1809">
                  <c:v>2353.4679999999998</c:v>
                </c:pt>
                <c:pt idx="1810">
                  <c:v>2354.7242999999999</c:v>
                </c:pt>
                <c:pt idx="1811">
                  <c:v>2355.9805999999999</c:v>
                </c:pt>
                <c:pt idx="1812">
                  <c:v>2357.2368999999999</c:v>
                </c:pt>
                <c:pt idx="1813">
                  <c:v>2358.4931999999999</c:v>
                </c:pt>
                <c:pt idx="1814">
                  <c:v>2359.7494999999999</c:v>
                </c:pt>
                <c:pt idx="1815">
                  <c:v>2361.0057999999999</c:v>
                </c:pt>
                <c:pt idx="1816">
                  <c:v>2362.2620999999999</c:v>
                </c:pt>
                <c:pt idx="1817">
                  <c:v>2363.5183999999999</c:v>
                </c:pt>
                <c:pt idx="1818">
                  <c:v>2364.7746999999999</c:v>
                </c:pt>
                <c:pt idx="1819">
                  <c:v>2366.0309999999999</c:v>
                </c:pt>
                <c:pt idx="1820">
                  <c:v>2367.2873</c:v>
                </c:pt>
                <c:pt idx="1821">
                  <c:v>2368.5436</c:v>
                </c:pt>
                <c:pt idx="1822">
                  <c:v>2369.7999</c:v>
                </c:pt>
                <c:pt idx="1823">
                  <c:v>2371.0562</c:v>
                </c:pt>
                <c:pt idx="1824">
                  <c:v>2372.3125</c:v>
                </c:pt>
                <c:pt idx="1825">
                  <c:v>2373.5688</c:v>
                </c:pt>
                <c:pt idx="1826">
                  <c:v>2374.8251</c:v>
                </c:pt>
                <c:pt idx="1827">
                  <c:v>2376.0814</c:v>
                </c:pt>
                <c:pt idx="1828">
                  <c:v>2377.3377</c:v>
                </c:pt>
                <c:pt idx="1829">
                  <c:v>2378.5940000000001</c:v>
                </c:pt>
                <c:pt idx="1830">
                  <c:v>2379.8503000000001</c:v>
                </c:pt>
                <c:pt idx="1831">
                  <c:v>2381.1066000000001</c:v>
                </c:pt>
                <c:pt idx="1832">
                  <c:v>2382.3629000000001</c:v>
                </c:pt>
                <c:pt idx="1833">
                  <c:v>2383.6192000000001</c:v>
                </c:pt>
                <c:pt idx="1834">
                  <c:v>2384.8755000000001</c:v>
                </c:pt>
                <c:pt idx="1835">
                  <c:v>2386.1318000000001</c:v>
                </c:pt>
                <c:pt idx="1836">
                  <c:v>2387.3881000000001</c:v>
                </c:pt>
                <c:pt idx="1837">
                  <c:v>2388.6444000000001</c:v>
                </c:pt>
                <c:pt idx="1838">
                  <c:v>2389.9007000000001</c:v>
                </c:pt>
                <c:pt idx="1839">
                  <c:v>2391.1570000000002</c:v>
                </c:pt>
                <c:pt idx="1840">
                  <c:v>2392.4133000000002</c:v>
                </c:pt>
                <c:pt idx="1841">
                  <c:v>2393.6696000000002</c:v>
                </c:pt>
                <c:pt idx="1842">
                  <c:v>2394.9259000000002</c:v>
                </c:pt>
                <c:pt idx="1843">
                  <c:v>2396.1822000000002</c:v>
                </c:pt>
                <c:pt idx="1844">
                  <c:v>2397.4385000000002</c:v>
                </c:pt>
                <c:pt idx="1845">
                  <c:v>2398.6948000000002</c:v>
                </c:pt>
                <c:pt idx="1846">
                  <c:v>2399.9511000000002</c:v>
                </c:pt>
                <c:pt idx="1847">
                  <c:v>2401.2073999999998</c:v>
                </c:pt>
                <c:pt idx="1848">
                  <c:v>2402.4636999999998</c:v>
                </c:pt>
                <c:pt idx="1849">
                  <c:v>2403.7199999999998</c:v>
                </c:pt>
                <c:pt idx="1850">
                  <c:v>2404.9762999999998</c:v>
                </c:pt>
                <c:pt idx="1851">
                  <c:v>2406.2325999999998</c:v>
                </c:pt>
                <c:pt idx="1852">
                  <c:v>2407.4888999999998</c:v>
                </c:pt>
                <c:pt idx="1853">
                  <c:v>2408.7451999999998</c:v>
                </c:pt>
                <c:pt idx="1854">
                  <c:v>2410.0014999999999</c:v>
                </c:pt>
                <c:pt idx="1855">
                  <c:v>2411.2577999999999</c:v>
                </c:pt>
                <c:pt idx="1856">
                  <c:v>2412.5140999999999</c:v>
                </c:pt>
                <c:pt idx="1857">
                  <c:v>2413.7703999999999</c:v>
                </c:pt>
                <c:pt idx="1858">
                  <c:v>2415.0266999999999</c:v>
                </c:pt>
                <c:pt idx="1859">
                  <c:v>2416.2829999999999</c:v>
                </c:pt>
                <c:pt idx="1860">
                  <c:v>2417.5392999999999</c:v>
                </c:pt>
                <c:pt idx="1861">
                  <c:v>2418.7955999999999</c:v>
                </c:pt>
                <c:pt idx="1862">
                  <c:v>2420.0518999999999</c:v>
                </c:pt>
                <c:pt idx="1863">
                  <c:v>2421.3081999999999</c:v>
                </c:pt>
                <c:pt idx="1864">
                  <c:v>2422.5645</c:v>
                </c:pt>
                <c:pt idx="1865">
                  <c:v>2423.8208</c:v>
                </c:pt>
                <c:pt idx="1866">
                  <c:v>2425.0771</c:v>
                </c:pt>
                <c:pt idx="1867">
                  <c:v>2426.3334</c:v>
                </c:pt>
                <c:pt idx="1868">
                  <c:v>2427.5897</c:v>
                </c:pt>
                <c:pt idx="1869">
                  <c:v>2428.846</c:v>
                </c:pt>
                <c:pt idx="1870">
                  <c:v>2430.1023</c:v>
                </c:pt>
                <c:pt idx="1871">
                  <c:v>2431.3586</c:v>
                </c:pt>
                <c:pt idx="1872">
                  <c:v>2432.6149</c:v>
                </c:pt>
                <c:pt idx="1873">
                  <c:v>2433.8712</c:v>
                </c:pt>
                <c:pt idx="1874">
                  <c:v>2435.1275000000001</c:v>
                </c:pt>
                <c:pt idx="1875">
                  <c:v>2436.3838000000001</c:v>
                </c:pt>
                <c:pt idx="1876">
                  <c:v>2437.6401000000001</c:v>
                </c:pt>
                <c:pt idx="1877">
                  <c:v>2438.8964000000001</c:v>
                </c:pt>
                <c:pt idx="1878">
                  <c:v>2440.1527000000001</c:v>
                </c:pt>
                <c:pt idx="1879">
                  <c:v>2441.4090000000001</c:v>
                </c:pt>
                <c:pt idx="1880">
                  <c:v>2442.6653000000001</c:v>
                </c:pt>
                <c:pt idx="1881">
                  <c:v>2443.9216000000001</c:v>
                </c:pt>
                <c:pt idx="1882">
                  <c:v>2445.1779000000001</c:v>
                </c:pt>
                <c:pt idx="1883">
                  <c:v>2446.4342000000001</c:v>
                </c:pt>
                <c:pt idx="1884">
                  <c:v>2447.6905000000002</c:v>
                </c:pt>
                <c:pt idx="1885">
                  <c:v>2448.9468000000002</c:v>
                </c:pt>
                <c:pt idx="1886">
                  <c:v>2450.2031000000002</c:v>
                </c:pt>
                <c:pt idx="1887">
                  <c:v>2451.4594000000002</c:v>
                </c:pt>
                <c:pt idx="1888">
                  <c:v>2452.7157000000002</c:v>
                </c:pt>
                <c:pt idx="1889">
                  <c:v>2453.9720000000002</c:v>
                </c:pt>
                <c:pt idx="1890">
                  <c:v>2455.2283000000002</c:v>
                </c:pt>
                <c:pt idx="1891">
                  <c:v>2456.4846000000002</c:v>
                </c:pt>
                <c:pt idx="1892">
                  <c:v>2457.7408999999998</c:v>
                </c:pt>
                <c:pt idx="1893">
                  <c:v>2458.9971999999998</c:v>
                </c:pt>
                <c:pt idx="1894">
                  <c:v>2460.2534999999998</c:v>
                </c:pt>
                <c:pt idx="1895">
                  <c:v>2461.5097999999998</c:v>
                </c:pt>
                <c:pt idx="1896">
                  <c:v>2462.7660999999998</c:v>
                </c:pt>
                <c:pt idx="1897">
                  <c:v>2464.0223999999998</c:v>
                </c:pt>
                <c:pt idx="1898">
                  <c:v>2465.2786999999998</c:v>
                </c:pt>
                <c:pt idx="1899">
                  <c:v>2466.5349999999999</c:v>
                </c:pt>
                <c:pt idx="1900">
                  <c:v>2467.7912999999999</c:v>
                </c:pt>
                <c:pt idx="1901">
                  <c:v>2469.0475999999999</c:v>
                </c:pt>
                <c:pt idx="1902">
                  <c:v>2470.3038999999999</c:v>
                </c:pt>
                <c:pt idx="1903">
                  <c:v>2471.5601999999999</c:v>
                </c:pt>
                <c:pt idx="1904">
                  <c:v>2472.8164999999999</c:v>
                </c:pt>
                <c:pt idx="1905">
                  <c:v>2474.0727999999999</c:v>
                </c:pt>
                <c:pt idx="1906">
                  <c:v>2475.3290999999999</c:v>
                </c:pt>
                <c:pt idx="1907">
                  <c:v>2476.5853999999999</c:v>
                </c:pt>
                <c:pt idx="1908">
                  <c:v>2477.8416999999999</c:v>
                </c:pt>
                <c:pt idx="1909">
                  <c:v>2479.098</c:v>
                </c:pt>
                <c:pt idx="1910">
                  <c:v>2480.3543</c:v>
                </c:pt>
                <c:pt idx="1911">
                  <c:v>2481.6106</c:v>
                </c:pt>
                <c:pt idx="1912">
                  <c:v>2482.8669</c:v>
                </c:pt>
                <c:pt idx="1913">
                  <c:v>2484.1232</c:v>
                </c:pt>
                <c:pt idx="1914">
                  <c:v>2485.3795</c:v>
                </c:pt>
                <c:pt idx="1915">
                  <c:v>2486.6358</c:v>
                </c:pt>
                <c:pt idx="1916">
                  <c:v>2487.8921</c:v>
                </c:pt>
                <c:pt idx="1917">
                  <c:v>2489.1484</c:v>
                </c:pt>
                <c:pt idx="1918">
                  <c:v>2490.4047</c:v>
                </c:pt>
                <c:pt idx="1919">
                  <c:v>2491.6610000000001</c:v>
                </c:pt>
                <c:pt idx="1920">
                  <c:v>2492.9173000000001</c:v>
                </c:pt>
                <c:pt idx="1921">
                  <c:v>2494.1736000000001</c:v>
                </c:pt>
                <c:pt idx="1922">
                  <c:v>2495.4299000000001</c:v>
                </c:pt>
                <c:pt idx="1923">
                  <c:v>2496.6862000000001</c:v>
                </c:pt>
                <c:pt idx="1924">
                  <c:v>2497.9425000000001</c:v>
                </c:pt>
                <c:pt idx="1925">
                  <c:v>2499.1988000000001</c:v>
                </c:pt>
                <c:pt idx="1926">
                  <c:v>2500.4551000000001</c:v>
                </c:pt>
                <c:pt idx="1927">
                  <c:v>2501.7114000000001</c:v>
                </c:pt>
                <c:pt idx="1928">
                  <c:v>2502.9677000000001</c:v>
                </c:pt>
                <c:pt idx="1929">
                  <c:v>2504.2240000000002</c:v>
                </c:pt>
                <c:pt idx="1930">
                  <c:v>2505.4803000000002</c:v>
                </c:pt>
                <c:pt idx="1931">
                  <c:v>2506.7366000000002</c:v>
                </c:pt>
                <c:pt idx="1932">
                  <c:v>2507.9929000000002</c:v>
                </c:pt>
                <c:pt idx="1933">
                  <c:v>2509.2492000000002</c:v>
                </c:pt>
                <c:pt idx="1934">
                  <c:v>2510.5055000000002</c:v>
                </c:pt>
                <c:pt idx="1935">
                  <c:v>2511.7618000000002</c:v>
                </c:pt>
                <c:pt idx="1936">
                  <c:v>2513.0180999999998</c:v>
                </c:pt>
                <c:pt idx="1937">
                  <c:v>2514.2743999999998</c:v>
                </c:pt>
                <c:pt idx="1938">
                  <c:v>2515.5306999999998</c:v>
                </c:pt>
                <c:pt idx="1939">
                  <c:v>2516.7869999999998</c:v>
                </c:pt>
                <c:pt idx="1940">
                  <c:v>2518.0432999999998</c:v>
                </c:pt>
                <c:pt idx="1941">
                  <c:v>2519.2995999999998</c:v>
                </c:pt>
                <c:pt idx="1942">
                  <c:v>2520.5558999999998</c:v>
                </c:pt>
                <c:pt idx="1943">
                  <c:v>2521.8121999999998</c:v>
                </c:pt>
                <c:pt idx="1944">
                  <c:v>2523.0684999999999</c:v>
                </c:pt>
                <c:pt idx="1945">
                  <c:v>2524.3247999999999</c:v>
                </c:pt>
                <c:pt idx="1946">
                  <c:v>2525.5810999999999</c:v>
                </c:pt>
                <c:pt idx="1947">
                  <c:v>2526.8373999999999</c:v>
                </c:pt>
                <c:pt idx="1948">
                  <c:v>2528.0936999999999</c:v>
                </c:pt>
                <c:pt idx="1949">
                  <c:v>2529.35</c:v>
                </c:pt>
                <c:pt idx="1950">
                  <c:v>2530.6062999999999</c:v>
                </c:pt>
                <c:pt idx="1951">
                  <c:v>2531.8625999999999</c:v>
                </c:pt>
                <c:pt idx="1952">
                  <c:v>2533.1188999999999</c:v>
                </c:pt>
                <c:pt idx="1953">
                  <c:v>2534.3751999999999</c:v>
                </c:pt>
                <c:pt idx="1954">
                  <c:v>2535.6315</c:v>
                </c:pt>
                <c:pt idx="1955">
                  <c:v>2536.8878</c:v>
                </c:pt>
                <c:pt idx="1956">
                  <c:v>2538.1441</c:v>
                </c:pt>
                <c:pt idx="1957">
                  <c:v>2539.4004</c:v>
                </c:pt>
                <c:pt idx="1958">
                  <c:v>2540.6567</c:v>
                </c:pt>
                <c:pt idx="1959">
                  <c:v>2541.913</c:v>
                </c:pt>
                <c:pt idx="1960">
                  <c:v>2543.1693</c:v>
                </c:pt>
                <c:pt idx="1961">
                  <c:v>2544.4256</c:v>
                </c:pt>
                <c:pt idx="1962">
                  <c:v>2545.6819</c:v>
                </c:pt>
                <c:pt idx="1963">
                  <c:v>2546.9382000000001</c:v>
                </c:pt>
                <c:pt idx="1964">
                  <c:v>2548.1945000000001</c:v>
                </c:pt>
                <c:pt idx="1965">
                  <c:v>2549.4508000000001</c:v>
                </c:pt>
                <c:pt idx="1966">
                  <c:v>2550.7071000000001</c:v>
                </c:pt>
                <c:pt idx="1967">
                  <c:v>2551.9634000000001</c:v>
                </c:pt>
                <c:pt idx="1968">
                  <c:v>2553.2197000000001</c:v>
                </c:pt>
                <c:pt idx="1969">
                  <c:v>2554.4760000000001</c:v>
                </c:pt>
                <c:pt idx="1970">
                  <c:v>2555.7323000000001</c:v>
                </c:pt>
                <c:pt idx="1971">
                  <c:v>2556.9886000000001</c:v>
                </c:pt>
                <c:pt idx="1972">
                  <c:v>2558.2449000000001</c:v>
                </c:pt>
                <c:pt idx="1973">
                  <c:v>2559.5012000000002</c:v>
                </c:pt>
                <c:pt idx="1974">
                  <c:v>2560.7575000000002</c:v>
                </c:pt>
                <c:pt idx="1975">
                  <c:v>2562.0138000000002</c:v>
                </c:pt>
                <c:pt idx="1976">
                  <c:v>2563.2701000000002</c:v>
                </c:pt>
                <c:pt idx="1977">
                  <c:v>2564.5264000000002</c:v>
                </c:pt>
                <c:pt idx="1978">
                  <c:v>2565.7827000000002</c:v>
                </c:pt>
                <c:pt idx="1979">
                  <c:v>2567.0390000000002</c:v>
                </c:pt>
                <c:pt idx="1980">
                  <c:v>2568.2953000000002</c:v>
                </c:pt>
                <c:pt idx="1981">
                  <c:v>2569.5515999999998</c:v>
                </c:pt>
                <c:pt idx="1982">
                  <c:v>2570.8078999999998</c:v>
                </c:pt>
                <c:pt idx="1983">
                  <c:v>2572.0641999999998</c:v>
                </c:pt>
                <c:pt idx="1984">
                  <c:v>2573.3204999999998</c:v>
                </c:pt>
                <c:pt idx="1985">
                  <c:v>2574.5767999999998</c:v>
                </c:pt>
                <c:pt idx="1986">
                  <c:v>2575.8330999999998</c:v>
                </c:pt>
                <c:pt idx="1987">
                  <c:v>2577.0893999999998</c:v>
                </c:pt>
                <c:pt idx="1988">
                  <c:v>2578.3456999999999</c:v>
                </c:pt>
                <c:pt idx="1989">
                  <c:v>2579.6019999999999</c:v>
                </c:pt>
                <c:pt idx="1990">
                  <c:v>2580.8582999999999</c:v>
                </c:pt>
                <c:pt idx="1991">
                  <c:v>2582.1145999999999</c:v>
                </c:pt>
                <c:pt idx="1992">
                  <c:v>2583.3708999999999</c:v>
                </c:pt>
                <c:pt idx="1993">
                  <c:v>2584.6271999999999</c:v>
                </c:pt>
                <c:pt idx="1994">
                  <c:v>2585.8834999999999</c:v>
                </c:pt>
                <c:pt idx="1995">
                  <c:v>2587.1397999999999</c:v>
                </c:pt>
                <c:pt idx="1996">
                  <c:v>2588.3960999999999</c:v>
                </c:pt>
                <c:pt idx="1997">
                  <c:v>2589.6523999999999</c:v>
                </c:pt>
                <c:pt idx="1998">
                  <c:v>2590.9087</c:v>
                </c:pt>
                <c:pt idx="1999">
                  <c:v>2592.165</c:v>
                </c:pt>
                <c:pt idx="2000">
                  <c:v>2593.4213</c:v>
                </c:pt>
                <c:pt idx="2001">
                  <c:v>2594.6776</c:v>
                </c:pt>
                <c:pt idx="2002">
                  <c:v>2595.9339</c:v>
                </c:pt>
                <c:pt idx="2003">
                  <c:v>2597.1902</c:v>
                </c:pt>
                <c:pt idx="2004">
                  <c:v>2598.4465</c:v>
                </c:pt>
                <c:pt idx="2005">
                  <c:v>2599.7028</c:v>
                </c:pt>
                <c:pt idx="2006">
                  <c:v>2600.9591</c:v>
                </c:pt>
                <c:pt idx="2007">
                  <c:v>2602.2154</c:v>
                </c:pt>
                <c:pt idx="2008">
                  <c:v>2603.4717000000001</c:v>
                </c:pt>
                <c:pt idx="2009">
                  <c:v>2604.7280000000001</c:v>
                </c:pt>
                <c:pt idx="2010">
                  <c:v>2605.9843000000001</c:v>
                </c:pt>
                <c:pt idx="2011">
                  <c:v>2607.2406000000001</c:v>
                </c:pt>
                <c:pt idx="2012">
                  <c:v>2608.4969000000001</c:v>
                </c:pt>
                <c:pt idx="2013">
                  <c:v>2609.7532000000001</c:v>
                </c:pt>
                <c:pt idx="2014">
                  <c:v>2611.0095000000001</c:v>
                </c:pt>
                <c:pt idx="2015">
                  <c:v>2612.2658000000001</c:v>
                </c:pt>
                <c:pt idx="2016">
                  <c:v>2613.5221000000001</c:v>
                </c:pt>
                <c:pt idx="2017">
                  <c:v>2614.7784000000001</c:v>
                </c:pt>
                <c:pt idx="2018">
                  <c:v>2616.0347000000002</c:v>
                </c:pt>
                <c:pt idx="2019">
                  <c:v>2617.2910000000002</c:v>
                </c:pt>
                <c:pt idx="2020">
                  <c:v>2618.5473000000002</c:v>
                </c:pt>
                <c:pt idx="2021">
                  <c:v>2619.8036000000002</c:v>
                </c:pt>
                <c:pt idx="2022">
                  <c:v>2621.0599000000002</c:v>
                </c:pt>
                <c:pt idx="2023">
                  <c:v>2622.3162000000002</c:v>
                </c:pt>
                <c:pt idx="2024">
                  <c:v>2623.5725000000002</c:v>
                </c:pt>
                <c:pt idx="2025">
                  <c:v>2624.8287999999998</c:v>
                </c:pt>
                <c:pt idx="2026">
                  <c:v>2626.0850999999998</c:v>
                </c:pt>
                <c:pt idx="2027">
                  <c:v>2627.3413999999998</c:v>
                </c:pt>
                <c:pt idx="2028">
                  <c:v>2628.5976999999998</c:v>
                </c:pt>
                <c:pt idx="2029">
                  <c:v>2629.8539999999998</c:v>
                </c:pt>
                <c:pt idx="2030">
                  <c:v>2631.1102999999998</c:v>
                </c:pt>
                <c:pt idx="2031">
                  <c:v>2632.3665999999998</c:v>
                </c:pt>
                <c:pt idx="2032">
                  <c:v>2633.6228999999998</c:v>
                </c:pt>
                <c:pt idx="2033">
                  <c:v>2634.8791999999999</c:v>
                </c:pt>
                <c:pt idx="2034">
                  <c:v>2636.1354999999999</c:v>
                </c:pt>
                <c:pt idx="2035">
                  <c:v>2637.3917999999999</c:v>
                </c:pt>
                <c:pt idx="2036">
                  <c:v>2638.6480999999999</c:v>
                </c:pt>
                <c:pt idx="2037">
                  <c:v>2639.9043999999999</c:v>
                </c:pt>
                <c:pt idx="2038">
                  <c:v>2641.1606999999999</c:v>
                </c:pt>
                <c:pt idx="2039">
                  <c:v>2642.4169999999999</c:v>
                </c:pt>
                <c:pt idx="2040">
                  <c:v>2643.6732999999999</c:v>
                </c:pt>
                <c:pt idx="2041">
                  <c:v>2644.9295999999999</c:v>
                </c:pt>
                <c:pt idx="2042">
                  <c:v>2646.1858999999999</c:v>
                </c:pt>
                <c:pt idx="2043">
                  <c:v>2647.4422</c:v>
                </c:pt>
                <c:pt idx="2044">
                  <c:v>2648.6985</c:v>
                </c:pt>
                <c:pt idx="2045">
                  <c:v>2649.9548</c:v>
                </c:pt>
                <c:pt idx="2046">
                  <c:v>2651.2111</c:v>
                </c:pt>
                <c:pt idx="2047">
                  <c:v>2652.4674</c:v>
                </c:pt>
                <c:pt idx="2048">
                  <c:v>2653.7237</c:v>
                </c:pt>
                <c:pt idx="2049">
                  <c:v>2654.98</c:v>
                </c:pt>
                <c:pt idx="2050">
                  <c:v>2656.2363</c:v>
                </c:pt>
                <c:pt idx="2051">
                  <c:v>2657.4926</c:v>
                </c:pt>
                <c:pt idx="2052">
                  <c:v>2658.7489</c:v>
                </c:pt>
                <c:pt idx="2053">
                  <c:v>2660.0052000000001</c:v>
                </c:pt>
                <c:pt idx="2054">
                  <c:v>2661.2615000000001</c:v>
                </c:pt>
                <c:pt idx="2055">
                  <c:v>2662.5178000000001</c:v>
                </c:pt>
                <c:pt idx="2056">
                  <c:v>2663.7741000000001</c:v>
                </c:pt>
                <c:pt idx="2057">
                  <c:v>2665.0304000000001</c:v>
                </c:pt>
                <c:pt idx="2058">
                  <c:v>2666.2867000000001</c:v>
                </c:pt>
                <c:pt idx="2059">
                  <c:v>2667.5430000000001</c:v>
                </c:pt>
                <c:pt idx="2060">
                  <c:v>2668.7993000000001</c:v>
                </c:pt>
                <c:pt idx="2061">
                  <c:v>2670.0556000000001</c:v>
                </c:pt>
                <c:pt idx="2062">
                  <c:v>2671.3119000000002</c:v>
                </c:pt>
                <c:pt idx="2063">
                  <c:v>2672.5682000000002</c:v>
                </c:pt>
                <c:pt idx="2064">
                  <c:v>2673.8245000000002</c:v>
                </c:pt>
                <c:pt idx="2065">
                  <c:v>2675.0808000000002</c:v>
                </c:pt>
                <c:pt idx="2066">
                  <c:v>2676.3371000000002</c:v>
                </c:pt>
                <c:pt idx="2067">
                  <c:v>2677.5934000000002</c:v>
                </c:pt>
                <c:pt idx="2068">
                  <c:v>2678.8497000000002</c:v>
                </c:pt>
                <c:pt idx="2069">
                  <c:v>2680.1060000000002</c:v>
                </c:pt>
                <c:pt idx="2070">
                  <c:v>2681.3622999999998</c:v>
                </c:pt>
                <c:pt idx="2071">
                  <c:v>2682.6185999999998</c:v>
                </c:pt>
                <c:pt idx="2072">
                  <c:v>2683.8748999999998</c:v>
                </c:pt>
                <c:pt idx="2073">
                  <c:v>2685.1311999999998</c:v>
                </c:pt>
                <c:pt idx="2074">
                  <c:v>2686.3874999999998</c:v>
                </c:pt>
                <c:pt idx="2075">
                  <c:v>2687.6437999999998</c:v>
                </c:pt>
                <c:pt idx="2076">
                  <c:v>2688.9000999999998</c:v>
                </c:pt>
                <c:pt idx="2077">
                  <c:v>2690.1563999999998</c:v>
                </c:pt>
                <c:pt idx="2078">
                  <c:v>2691.4126999999999</c:v>
                </c:pt>
                <c:pt idx="2079">
                  <c:v>2692.6689999999999</c:v>
                </c:pt>
                <c:pt idx="2080">
                  <c:v>2693.9252999999999</c:v>
                </c:pt>
                <c:pt idx="2081">
                  <c:v>2695.1815999999999</c:v>
                </c:pt>
                <c:pt idx="2082">
                  <c:v>2696.4378999999999</c:v>
                </c:pt>
                <c:pt idx="2083">
                  <c:v>2697.6941999999999</c:v>
                </c:pt>
                <c:pt idx="2084">
                  <c:v>2698.9504999999999</c:v>
                </c:pt>
                <c:pt idx="2085">
                  <c:v>2700.2067999999999</c:v>
                </c:pt>
                <c:pt idx="2086">
                  <c:v>2701.4630999999999</c:v>
                </c:pt>
                <c:pt idx="2087">
                  <c:v>2702.7194</c:v>
                </c:pt>
                <c:pt idx="2088">
                  <c:v>2703.9757</c:v>
                </c:pt>
                <c:pt idx="2089">
                  <c:v>2705.232</c:v>
                </c:pt>
                <c:pt idx="2090">
                  <c:v>2706.4883</c:v>
                </c:pt>
                <c:pt idx="2091">
                  <c:v>2707.7446</c:v>
                </c:pt>
                <c:pt idx="2092">
                  <c:v>2709.0009</c:v>
                </c:pt>
                <c:pt idx="2093">
                  <c:v>2710.2572</c:v>
                </c:pt>
                <c:pt idx="2094">
                  <c:v>2711.5135</c:v>
                </c:pt>
                <c:pt idx="2095">
                  <c:v>2712.7698</c:v>
                </c:pt>
                <c:pt idx="2096">
                  <c:v>2714.0261</c:v>
                </c:pt>
                <c:pt idx="2097">
                  <c:v>2715.2824000000001</c:v>
                </c:pt>
                <c:pt idx="2098">
                  <c:v>2716.5387000000001</c:v>
                </c:pt>
                <c:pt idx="2099">
                  <c:v>2717.7950000000001</c:v>
                </c:pt>
                <c:pt idx="2100">
                  <c:v>2719.0513000000001</c:v>
                </c:pt>
                <c:pt idx="2101">
                  <c:v>2720.3076000000001</c:v>
                </c:pt>
                <c:pt idx="2102">
                  <c:v>2721.5639000000001</c:v>
                </c:pt>
                <c:pt idx="2103">
                  <c:v>2722.8202000000001</c:v>
                </c:pt>
                <c:pt idx="2104">
                  <c:v>2724.0765000000001</c:v>
                </c:pt>
                <c:pt idx="2105">
                  <c:v>2725.3328000000001</c:v>
                </c:pt>
                <c:pt idx="2106">
                  <c:v>2726.5891000000001</c:v>
                </c:pt>
                <c:pt idx="2107">
                  <c:v>2727.8454000000002</c:v>
                </c:pt>
                <c:pt idx="2108">
                  <c:v>2729.1017000000002</c:v>
                </c:pt>
                <c:pt idx="2109">
                  <c:v>2730.3580000000002</c:v>
                </c:pt>
                <c:pt idx="2110">
                  <c:v>2731.6143000000002</c:v>
                </c:pt>
                <c:pt idx="2111">
                  <c:v>2732.8706000000002</c:v>
                </c:pt>
                <c:pt idx="2112">
                  <c:v>2734.1269000000002</c:v>
                </c:pt>
                <c:pt idx="2113">
                  <c:v>2735.3832000000002</c:v>
                </c:pt>
                <c:pt idx="2114">
                  <c:v>2736.6394999999998</c:v>
                </c:pt>
                <c:pt idx="2115">
                  <c:v>2737.8957999999998</c:v>
                </c:pt>
                <c:pt idx="2116">
                  <c:v>2739.1520999999998</c:v>
                </c:pt>
                <c:pt idx="2117">
                  <c:v>2740.4083999999998</c:v>
                </c:pt>
                <c:pt idx="2118">
                  <c:v>2741.6646999999998</c:v>
                </c:pt>
                <c:pt idx="2119">
                  <c:v>2742.9209999999998</c:v>
                </c:pt>
                <c:pt idx="2120">
                  <c:v>2744.1772999999998</c:v>
                </c:pt>
                <c:pt idx="2121">
                  <c:v>2745.4335999999998</c:v>
                </c:pt>
                <c:pt idx="2122">
                  <c:v>2746.6898999999999</c:v>
                </c:pt>
                <c:pt idx="2123">
                  <c:v>2747.9461999999999</c:v>
                </c:pt>
                <c:pt idx="2124">
                  <c:v>2749.2024999999999</c:v>
                </c:pt>
                <c:pt idx="2125">
                  <c:v>2750.4587999999999</c:v>
                </c:pt>
                <c:pt idx="2126">
                  <c:v>2751.7150999999999</c:v>
                </c:pt>
                <c:pt idx="2127">
                  <c:v>2752.9713999999999</c:v>
                </c:pt>
                <c:pt idx="2128">
                  <c:v>2754.2276999999999</c:v>
                </c:pt>
                <c:pt idx="2129">
                  <c:v>2755.4839999999999</c:v>
                </c:pt>
                <c:pt idx="2130">
                  <c:v>2756.7402999999999</c:v>
                </c:pt>
                <c:pt idx="2131">
                  <c:v>2757.9965999999999</c:v>
                </c:pt>
                <c:pt idx="2132">
                  <c:v>2759.2529</c:v>
                </c:pt>
                <c:pt idx="2133">
                  <c:v>2760.5092</c:v>
                </c:pt>
                <c:pt idx="2134">
                  <c:v>2761.7655</c:v>
                </c:pt>
                <c:pt idx="2135">
                  <c:v>2763.0218</c:v>
                </c:pt>
                <c:pt idx="2136">
                  <c:v>2764.2781</c:v>
                </c:pt>
                <c:pt idx="2137">
                  <c:v>2765.5344</c:v>
                </c:pt>
                <c:pt idx="2138">
                  <c:v>2766.7907</c:v>
                </c:pt>
                <c:pt idx="2139">
                  <c:v>2768.047</c:v>
                </c:pt>
                <c:pt idx="2140">
                  <c:v>2769.3033</c:v>
                </c:pt>
                <c:pt idx="2141">
                  <c:v>2770.5596</c:v>
                </c:pt>
                <c:pt idx="2142">
                  <c:v>2771.8159000000001</c:v>
                </c:pt>
                <c:pt idx="2143">
                  <c:v>2773.0722000000001</c:v>
                </c:pt>
                <c:pt idx="2144">
                  <c:v>2774.3285000000001</c:v>
                </c:pt>
                <c:pt idx="2145">
                  <c:v>2775.5848000000001</c:v>
                </c:pt>
                <c:pt idx="2146">
                  <c:v>2776.8411000000001</c:v>
                </c:pt>
                <c:pt idx="2147">
                  <c:v>2778.0974000000001</c:v>
                </c:pt>
                <c:pt idx="2148">
                  <c:v>2779.3537000000001</c:v>
                </c:pt>
                <c:pt idx="2149">
                  <c:v>2780.61</c:v>
                </c:pt>
                <c:pt idx="2150">
                  <c:v>2781.8663000000001</c:v>
                </c:pt>
                <c:pt idx="2151">
                  <c:v>2783.1226000000001</c:v>
                </c:pt>
                <c:pt idx="2152">
                  <c:v>2784.3789000000002</c:v>
                </c:pt>
                <c:pt idx="2153">
                  <c:v>2785.6352000000002</c:v>
                </c:pt>
                <c:pt idx="2154">
                  <c:v>2786.8915000000002</c:v>
                </c:pt>
                <c:pt idx="2155">
                  <c:v>2788.1478000000002</c:v>
                </c:pt>
                <c:pt idx="2156">
                  <c:v>2789.4041000000002</c:v>
                </c:pt>
                <c:pt idx="2157">
                  <c:v>2790.6604000000002</c:v>
                </c:pt>
                <c:pt idx="2158">
                  <c:v>2791.9167000000002</c:v>
                </c:pt>
                <c:pt idx="2159">
                  <c:v>2793.1729999999998</c:v>
                </c:pt>
                <c:pt idx="2160">
                  <c:v>2794.4292999999998</c:v>
                </c:pt>
                <c:pt idx="2161">
                  <c:v>2795.6855999999998</c:v>
                </c:pt>
                <c:pt idx="2162">
                  <c:v>2796.9418999999998</c:v>
                </c:pt>
                <c:pt idx="2163">
                  <c:v>2798.1981999999998</c:v>
                </c:pt>
                <c:pt idx="2164">
                  <c:v>2799.4544999999998</c:v>
                </c:pt>
                <c:pt idx="2165">
                  <c:v>2800.7107999999998</c:v>
                </c:pt>
                <c:pt idx="2166">
                  <c:v>2801.9670999999998</c:v>
                </c:pt>
                <c:pt idx="2167">
                  <c:v>2803.2233999999999</c:v>
                </c:pt>
                <c:pt idx="2168">
                  <c:v>2804.4796999999999</c:v>
                </c:pt>
                <c:pt idx="2169">
                  <c:v>2805.7359999999999</c:v>
                </c:pt>
                <c:pt idx="2170">
                  <c:v>2806.9922999999999</c:v>
                </c:pt>
                <c:pt idx="2171">
                  <c:v>2808.2485999999999</c:v>
                </c:pt>
                <c:pt idx="2172">
                  <c:v>2809.5048999999999</c:v>
                </c:pt>
                <c:pt idx="2173">
                  <c:v>2810.7611999999999</c:v>
                </c:pt>
                <c:pt idx="2174">
                  <c:v>2812.0174999999999</c:v>
                </c:pt>
                <c:pt idx="2175">
                  <c:v>2813.2737999999999</c:v>
                </c:pt>
                <c:pt idx="2176">
                  <c:v>2814.5300999999999</c:v>
                </c:pt>
                <c:pt idx="2177">
                  <c:v>2815.7864</c:v>
                </c:pt>
                <c:pt idx="2178">
                  <c:v>2817.0427</c:v>
                </c:pt>
                <c:pt idx="2179">
                  <c:v>2818.299</c:v>
                </c:pt>
                <c:pt idx="2180">
                  <c:v>2819.5553</c:v>
                </c:pt>
                <c:pt idx="2181">
                  <c:v>2820.8116</c:v>
                </c:pt>
                <c:pt idx="2182">
                  <c:v>2822.0679</c:v>
                </c:pt>
                <c:pt idx="2183">
                  <c:v>2823.3242</c:v>
                </c:pt>
                <c:pt idx="2184">
                  <c:v>2824.5805</c:v>
                </c:pt>
                <c:pt idx="2185">
                  <c:v>2825.8368</c:v>
                </c:pt>
                <c:pt idx="2186">
                  <c:v>2827.0931</c:v>
                </c:pt>
                <c:pt idx="2187">
                  <c:v>2828.3494000000001</c:v>
                </c:pt>
                <c:pt idx="2188">
                  <c:v>2829.6057000000001</c:v>
                </c:pt>
                <c:pt idx="2189">
                  <c:v>2830.8620000000001</c:v>
                </c:pt>
                <c:pt idx="2190">
                  <c:v>2832.1183000000001</c:v>
                </c:pt>
                <c:pt idx="2191">
                  <c:v>2833.3746000000001</c:v>
                </c:pt>
                <c:pt idx="2192">
                  <c:v>2834.6309000000001</c:v>
                </c:pt>
                <c:pt idx="2193">
                  <c:v>2835.8872000000001</c:v>
                </c:pt>
                <c:pt idx="2194">
                  <c:v>2837.1435000000001</c:v>
                </c:pt>
                <c:pt idx="2195">
                  <c:v>2838.3998000000001</c:v>
                </c:pt>
                <c:pt idx="2196">
                  <c:v>2839.6561000000002</c:v>
                </c:pt>
                <c:pt idx="2197">
                  <c:v>2840.9124000000002</c:v>
                </c:pt>
                <c:pt idx="2198">
                  <c:v>2842.1687000000002</c:v>
                </c:pt>
                <c:pt idx="2199">
                  <c:v>2843.4250000000002</c:v>
                </c:pt>
                <c:pt idx="2200">
                  <c:v>2844.6813000000002</c:v>
                </c:pt>
                <c:pt idx="2201">
                  <c:v>2845.9376000000002</c:v>
                </c:pt>
                <c:pt idx="2202">
                  <c:v>2847.1939000000002</c:v>
                </c:pt>
                <c:pt idx="2203">
                  <c:v>2848.4501999999998</c:v>
                </c:pt>
                <c:pt idx="2204">
                  <c:v>2849.7064999999998</c:v>
                </c:pt>
                <c:pt idx="2205">
                  <c:v>2850.9627999999998</c:v>
                </c:pt>
                <c:pt idx="2206">
                  <c:v>2852.2190999999998</c:v>
                </c:pt>
                <c:pt idx="2207">
                  <c:v>2853.4753999999998</c:v>
                </c:pt>
                <c:pt idx="2208">
                  <c:v>2854.7316999999998</c:v>
                </c:pt>
                <c:pt idx="2209">
                  <c:v>2855.9879999999998</c:v>
                </c:pt>
                <c:pt idx="2210">
                  <c:v>2857.2442999999998</c:v>
                </c:pt>
                <c:pt idx="2211">
                  <c:v>2858.5005999999998</c:v>
                </c:pt>
                <c:pt idx="2212">
                  <c:v>2859.7568999999999</c:v>
                </c:pt>
                <c:pt idx="2213">
                  <c:v>2861.0131999999999</c:v>
                </c:pt>
                <c:pt idx="2214">
                  <c:v>2862.2694999999999</c:v>
                </c:pt>
                <c:pt idx="2215">
                  <c:v>2863.5257999999999</c:v>
                </c:pt>
                <c:pt idx="2216">
                  <c:v>2864.7820999999999</c:v>
                </c:pt>
                <c:pt idx="2217">
                  <c:v>2866.0383999999999</c:v>
                </c:pt>
                <c:pt idx="2218">
                  <c:v>2867.2946999999999</c:v>
                </c:pt>
                <c:pt idx="2219">
                  <c:v>2868.5509999999999</c:v>
                </c:pt>
                <c:pt idx="2220">
                  <c:v>2869.8072999999999</c:v>
                </c:pt>
                <c:pt idx="2221">
                  <c:v>2871.0636</c:v>
                </c:pt>
                <c:pt idx="2222">
                  <c:v>2872.3199</c:v>
                </c:pt>
                <c:pt idx="2223">
                  <c:v>2873.5762</c:v>
                </c:pt>
                <c:pt idx="2224">
                  <c:v>2874.8325</c:v>
                </c:pt>
                <c:pt idx="2225">
                  <c:v>2876.0888</c:v>
                </c:pt>
                <c:pt idx="2226">
                  <c:v>2877.3451</c:v>
                </c:pt>
                <c:pt idx="2227">
                  <c:v>2878.6014</c:v>
                </c:pt>
                <c:pt idx="2228">
                  <c:v>2879.8577</c:v>
                </c:pt>
                <c:pt idx="2229">
                  <c:v>2881.114</c:v>
                </c:pt>
                <c:pt idx="2230">
                  <c:v>2882.3703</c:v>
                </c:pt>
                <c:pt idx="2231">
                  <c:v>2883.6266000000001</c:v>
                </c:pt>
                <c:pt idx="2232">
                  <c:v>2884.8829000000001</c:v>
                </c:pt>
                <c:pt idx="2233">
                  <c:v>2886.1392000000001</c:v>
                </c:pt>
                <c:pt idx="2234">
                  <c:v>2887.3955000000001</c:v>
                </c:pt>
                <c:pt idx="2235">
                  <c:v>2888.6518000000001</c:v>
                </c:pt>
                <c:pt idx="2236">
                  <c:v>2889.9081000000001</c:v>
                </c:pt>
                <c:pt idx="2237">
                  <c:v>2891.1644000000001</c:v>
                </c:pt>
                <c:pt idx="2238">
                  <c:v>2892.4207000000001</c:v>
                </c:pt>
                <c:pt idx="2239">
                  <c:v>2893.6770000000001</c:v>
                </c:pt>
                <c:pt idx="2240">
                  <c:v>2894.9333000000001</c:v>
                </c:pt>
                <c:pt idx="2241">
                  <c:v>2896.1896000000002</c:v>
                </c:pt>
                <c:pt idx="2242">
                  <c:v>2897.4459000000002</c:v>
                </c:pt>
                <c:pt idx="2243">
                  <c:v>2898.7022000000002</c:v>
                </c:pt>
                <c:pt idx="2244">
                  <c:v>2899.9585000000002</c:v>
                </c:pt>
                <c:pt idx="2245">
                  <c:v>2901.2148000000002</c:v>
                </c:pt>
                <c:pt idx="2246">
                  <c:v>2902.4711000000002</c:v>
                </c:pt>
                <c:pt idx="2247">
                  <c:v>2903.7274000000002</c:v>
                </c:pt>
                <c:pt idx="2248">
                  <c:v>2904.9836999999998</c:v>
                </c:pt>
                <c:pt idx="2249">
                  <c:v>2906.24</c:v>
                </c:pt>
                <c:pt idx="2250">
                  <c:v>2907.4962999999998</c:v>
                </c:pt>
                <c:pt idx="2251">
                  <c:v>2908.7525999999998</c:v>
                </c:pt>
                <c:pt idx="2252">
                  <c:v>2910.0088999999998</c:v>
                </c:pt>
                <c:pt idx="2253">
                  <c:v>2911.2651999999998</c:v>
                </c:pt>
                <c:pt idx="2254">
                  <c:v>2912.5214999999998</c:v>
                </c:pt>
                <c:pt idx="2255">
                  <c:v>2913.7777999999998</c:v>
                </c:pt>
                <c:pt idx="2256">
                  <c:v>2915.0340999999999</c:v>
                </c:pt>
                <c:pt idx="2257">
                  <c:v>2916.2903999999999</c:v>
                </c:pt>
                <c:pt idx="2258">
                  <c:v>2917.5466999999999</c:v>
                </c:pt>
                <c:pt idx="2259">
                  <c:v>2918.8029999999999</c:v>
                </c:pt>
                <c:pt idx="2260">
                  <c:v>2920.0592999999999</c:v>
                </c:pt>
                <c:pt idx="2261">
                  <c:v>2921.3155999999999</c:v>
                </c:pt>
                <c:pt idx="2262">
                  <c:v>2922.5718999999999</c:v>
                </c:pt>
                <c:pt idx="2263">
                  <c:v>2923.8281999999999</c:v>
                </c:pt>
                <c:pt idx="2264">
                  <c:v>2925.0844999999999</c:v>
                </c:pt>
                <c:pt idx="2265">
                  <c:v>2926.3407999999999</c:v>
                </c:pt>
                <c:pt idx="2266">
                  <c:v>2927.5971</c:v>
                </c:pt>
                <c:pt idx="2267">
                  <c:v>2928.8534</c:v>
                </c:pt>
                <c:pt idx="2268">
                  <c:v>2930.1097</c:v>
                </c:pt>
                <c:pt idx="2269">
                  <c:v>2931.366</c:v>
                </c:pt>
                <c:pt idx="2270">
                  <c:v>2932.6223</c:v>
                </c:pt>
                <c:pt idx="2271">
                  <c:v>2933.8786</c:v>
                </c:pt>
                <c:pt idx="2272">
                  <c:v>2935.1349</c:v>
                </c:pt>
                <c:pt idx="2273">
                  <c:v>2936.3912</c:v>
                </c:pt>
                <c:pt idx="2274">
                  <c:v>2937.6475</c:v>
                </c:pt>
                <c:pt idx="2275">
                  <c:v>2938.9038</c:v>
                </c:pt>
                <c:pt idx="2276">
                  <c:v>2940.1601000000001</c:v>
                </c:pt>
                <c:pt idx="2277">
                  <c:v>2941.4164000000001</c:v>
                </c:pt>
                <c:pt idx="2278">
                  <c:v>2942.6727000000001</c:v>
                </c:pt>
                <c:pt idx="2279">
                  <c:v>2943.9290000000001</c:v>
                </c:pt>
                <c:pt idx="2280">
                  <c:v>2945.1853000000001</c:v>
                </c:pt>
                <c:pt idx="2281">
                  <c:v>2946.4416000000001</c:v>
                </c:pt>
                <c:pt idx="2282">
                  <c:v>2947.6979000000001</c:v>
                </c:pt>
                <c:pt idx="2283">
                  <c:v>2948.9542000000001</c:v>
                </c:pt>
                <c:pt idx="2284">
                  <c:v>2950.2105000000001</c:v>
                </c:pt>
                <c:pt idx="2285">
                  <c:v>2951.4668000000001</c:v>
                </c:pt>
                <c:pt idx="2286">
                  <c:v>2952.7231000000002</c:v>
                </c:pt>
                <c:pt idx="2287">
                  <c:v>2953.9794000000002</c:v>
                </c:pt>
                <c:pt idx="2288">
                  <c:v>2955.2357000000002</c:v>
                </c:pt>
                <c:pt idx="2289">
                  <c:v>2956.4920000000002</c:v>
                </c:pt>
                <c:pt idx="2290">
                  <c:v>2957.7483000000002</c:v>
                </c:pt>
                <c:pt idx="2291">
                  <c:v>2959.0046000000002</c:v>
                </c:pt>
                <c:pt idx="2292">
                  <c:v>2960.2608999999998</c:v>
                </c:pt>
                <c:pt idx="2293">
                  <c:v>2961.5171999999998</c:v>
                </c:pt>
                <c:pt idx="2294">
                  <c:v>2962.7734999999998</c:v>
                </c:pt>
                <c:pt idx="2295">
                  <c:v>2964.0297999999998</c:v>
                </c:pt>
                <c:pt idx="2296">
                  <c:v>2965.2860999999998</c:v>
                </c:pt>
                <c:pt idx="2297">
                  <c:v>2966.5423999999998</c:v>
                </c:pt>
                <c:pt idx="2298">
                  <c:v>2967.7986999999998</c:v>
                </c:pt>
                <c:pt idx="2299">
                  <c:v>2969.0549999999998</c:v>
                </c:pt>
                <c:pt idx="2300">
                  <c:v>2970.3112999999998</c:v>
                </c:pt>
                <c:pt idx="2301">
                  <c:v>2971.5675999999999</c:v>
                </c:pt>
                <c:pt idx="2302">
                  <c:v>2972.8238999999999</c:v>
                </c:pt>
                <c:pt idx="2303">
                  <c:v>2974.0801999999999</c:v>
                </c:pt>
                <c:pt idx="2304">
                  <c:v>2975.3364999999999</c:v>
                </c:pt>
                <c:pt idx="2305">
                  <c:v>2976.5927999999999</c:v>
                </c:pt>
                <c:pt idx="2306">
                  <c:v>2977.8490999999999</c:v>
                </c:pt>
                <c:pt idx="2307">
                  <c:v>2979.1053999999999</c:v>
                </c:pt>
                <c:pt idx="2308">
                  <c:v>2980.3616999999999</c:v>
                </c:pt>
                <c:pt idx="2309">
                  <c:v>2981.6179999999999</c:v>
                </c:pt>
                <c:pt idx="2310">
                  <c:v>2982.8742999999999</c:v>
                </c:pt>
                <c:pt idx="2311">
                  <c:v>2984.1306</c:v>
                </c:pt>
                <c:pt idx="2312">
                  <c:v>2985.3869</c:v>
                </c:pt>
                <c:pt idx="2313">
                  <c:v>2986.6432</c:v>
                </c:pt>
                <c:pt idx="2314">
                  <c:v>2987.8995</c:v>
                </c:pt>
                <c:pt idx="2315">
                  <c:v>2989.1558</c:v>
                </c:pt>
                <c:pt idx="2316">
                  <c:v>2990.4121</c:v>
                </c:pt>
                <c:pt idx="2317">
                  <c:v>2991.6684</c:v>
                </c:pt>
                <c:pt idx="2318">
                  <c:v>2992.9247</c:v>
                </c:pt>
                <c:pt idx="2319">
                  <c:v>2994.181</c:v>
                </c:pt>
                <c:pt idx="2320">
                  <c:v>2995.4373000000001</c:v>
                </c:pt>
                <c:pt idx="2321">
                  <c:v>2996.6936000000001</c:v>
                </c:pt>
                <c:pt idx="2322">
                  <c:v>2997.9499000000001</c:v>
                </c:pt>
                <c:pt idx="2323">
                  <c:v>2999.2062000000001</c:v>
                </c:pt>
                <c:pt idx="2324">
                  <c:v>3000.4625000000001</c:v>
                </c:pt>
                <c:pt idx="2325">
                  <c:v>3001.7188000000001</c:v>
                </c:pt>
                <c:pt idx="2326">
                  <c:v>3002.9751000000001</c:v>
                </c:pt>
                <c:pt idx="2327">
                  <c:v>3004.2314000000001</c:v>
                </c:pt>
                <c:pt idx="2328">
                  <c:v>3005.4877000000001</c:v>
                </c:pt>
                <c:pt idx="2329">
                  <c:v>3006.7440000000001</c:v>
                </c:pt>
                <c:pt idx="2330">
                  <c:v>3008.0003000000002</c:v>
                </c:pt>
                <c:pt idx="2331">
                  <c:v>3009.2566000000002</c:v>
                </c:pt>
                <c:pt idx="2332">
                  <c:v>3010.5129000000002</c:v>
                </c:pt>
                <c:pt idx="2333">
                  <c:v>3011.7692000000002</c:v>
                </c:pt>
                <c:pt idx="2334">
                  <c:v>3013.0255000000002</c:v>
                </c:pt>
                <c:pt idx="2335">
                  <c:v>3014.2818000000002</c:v>
                </c:pt>
                <c:pt idx="2336">
                  <c:v>3015.5381000000002</c:v>
                </c:pt>
                <c:pt idx="2337">
                  <c:v>3016.7943999999998</c:v>
                </c:pt>
                <c:pt idx="2338">
                  <c:v>3018.0506999999998</c:v>
                </c:pt>
                <c:pt idx="2339">
                  <c:v>3019.3069999999998</c:v>
                </c:pt>
                <c:pt idx="2340">
                  <c:v>3020.5632999999998</c:v>
                </c:pt>
                <c:pt idx="2341">
                  <c:v>3021.8195999999998</c:v>
                </c:pt>
                <c:pt idx="2342">
                  <c:v>3023.0758999999998</c:v>
                </c:pt>
                <c:pt idx="2343">
                  <c:v>3024.3321999999998</c:v>
                </c:pt>
                <c:pt idx="2344">
                  <c:v>3025.5884999999998</c:v>
                </c:pt>
                <c:pt idx="2345">
                  <c:v>3026.8447999999999</c:v>
                </c:pt>
                <c:pt idx="2346">
                  <c:v>3028.1010999999999</c:v>
                </c:pt>
                <c:pt idx="2347">
                  <c:v>3029.3573999999999</c:v>
                </c:pt>
                <c:pt idx="2348">
                  <c:v>3030.6136999999999</c:v>
                </c:pt>
                <c:pt idx="2349">
                  <c:v>3031.87</c:v>
                </c:pt>
                <c:pt idx="2350">
                  <c:v>3033.1262999999999</c:v>
                </c:pt>
                <c:pt idx="2351">
                  <c:v>3034.3825999999999</c:v>
                </c:pt>
                <c:pt idx="2352">
                  <c:v>3035.6388999999999</c:v>
                </c:pt>
                <c:pt idx="2353">
                  <c:v>3036.8951999999999</c:v>
                </c:pt>
                <c:pt idx="2354">
                  <c:v>3038.1514999999999</c:v>
                </c:pt>
                <c:pt idx="2355">
                  <c:v>3039.4078</c:v>
                </c:pt>
                <c:pt idx="2356">
                  <c:v>3040.6641</c:v>
                </c:pt>
                <c:pt idx="2357">
                  <c:v>3041.9204</c:v>
                </c:pt>
                <c:pt idx="2358">
                  <c:v>3043.1767</c:v>
                </c:pt>
                <c:pt idx="2359">
                  <c:v>3044.433</c:v>
                </c:pt>
                <c:pt idx="2360">
                  <c:v>3045.6893</c:v>
                </c:pt>
                <c:pt idx="2361">
                  <c:v>3046.9456</c:v>
                </c:pt>
                <c:pt idx="2362">
                  <c:v>3048.2019</c:v>
                </c:pt>
                <c:pt idx="2363">
                  <c:v>3049.4582</c:v>
                </c:pt>
                <c:pt idx="2364">
                  <c:v>3050.7145</c:v>
                </c:pt>
                <c:pt idx="2365">
                  <c:v>3051.9708000000001</c:v>
                </c:pt>
                <c:pt idx="2366">
                  <c:v>3053.2271000000001</c:v>
                </c:pt>
                <c:pt idx="2367">
                  <c:v>3054.4834000000001</c:v>
                </c:pt>
                <c:pt idx="2368">
                  <c:v>3055.7397000000001</c:v>
                </c:pt>
                <c:pt idx="2369">
                  <c:v>3056.9960000000001</c:v>
                </c:pt>
                <c:pt idx="2370">
                  <c:v>3058.2523000000001</c:v>
                </c:pt>
                <c:pt idx="2371">
                  <c:v>3059.5086000000001</c:v>
                </c:pt>
                <c:pt idx="2372">
                  <c:v>3060.7649000000001</c:v>
                </c:pt>
                <c:pt idx="2373">
                  <c:v>3062.0212000000001</c:v>
                </c:pt>
                <c:pt idx="2374">
                  <c:v>3063.2775000000001</c:v>
                </c:pt>
                <c:pt idx="2375">
                  <c:v>3064.5338000000002</c:v>
                </c:pt>
                <c:pt idx="2376">
                  <c:v>3065.7901000000002</c:v>
                </c:pt>
                <c:pt idx="2377">
                  <c:v>3067.0464000000002</c:v>
                </c:pt>
                <c:pt idx="2378">
                  <c:v>3068.3027000000002</c:v>
                </c:pt>
                <c:pt idx="2379">
                  <c:v>3069.5590000000002</c:v>
                </c:pt>
                <c:pt idx="2380">
                  <c:v>3070.8153000000002</c:v>
                </c:pt>
                <c:pt idx="2381">
                  <c:v>3072.0715999999998</c:v>
                </c:pt>
                <c:pt idx="2382">
                  <c:v>3073.3278999999998</c:v>
                </c:pt>
                <c:pt idx="2383">
                  <c:v>3074.5841999999998</c:v>
                </c:pt>
                <c:pt idx="2384">
                  <c:v>3075.8404999999998</c:v>
                </c:pt>
                <c:pt idx="2385">
                  <c:v>3077.0967999999998</c:v>
                </c:pt>
                <c:pt idx="2386">
                  <c:v>3078.3530999999998</c:v>
                </c:pt>
                <c:pt idx="2387">
                  <c:v>3079.6093999999998</c:v>
                </c:pt>
                <c:pt idx="2388">
                  <c:v>3080.8656999999998</c:v>
                </c:pt>
                <c:pt idx="2389">
                  <c:v>3082.1219999999998</c:v>
                </c:pt>
                <c:pt idx="2390">
                  <c:v>3083.3782999999999</c:v>
                </c:pt>
                <c:pt idx="2391">
                  <c:v>3084.6345999999999</c:v>
                </c:pt>
                <c:pt idx="2392">
                  <c:v>3085.8908999999999</c:v>
                </c:pt>
                <c:pt idx="2393">
                  <c:v>3087.1471999999999</c:v>
                </c:pt>
                <c:pt idx="2394">
                  <c:v>3088.4034999999999</c:v>
                </c:pt>
                <c:pt idx="2395">
                  <c:v>3089.6597999999999</c:v>
                </c:pt>
                <c:pt idx="2396">
                  <c:v>3090.9160999999999</c:v>
                </c:pt>
                <c:pt idx="2397">
                  <c:v>3092.1723999999999</c:v>
                </c:pt>
                <c:pt idx="2398">
                  <c:v>3093.4286999999999</c:v>
                </c:pt>
                <c:pt idx="2399">
                  <c:v>3094.6849999999999</c:v>
                </c:pt>
                <c:pt idx="2400">
                  <c:v>3095.9413</c:v>
                </c:pt>
                <c:pt idx="2401">
                  <c:v>3097.1976</c:v>
                </c:pt>
                <c:pt idx="2402">
                  <c:v>3098.4539</c:v>
                </c:pt>
                <c:pt idx="2403">
                  <c:v>3099.7102</c:v>
                </c:pt>
                <c:pt idx="2404">
                  <c:v>3100.9665</c:v>
                </c:pt>
                <c:pt idx="2405">
                  <c:v>3102.2228</c:v>
                </c:pt>
                <c:pt idx="2406">
                  <c:v>3103.4791</c:v>
                </c:pt>
                <c:pt idx="2407">
                  <c:v>3104.7354</c:v>
                </c:pt>
                <c:pt idx="2408">
                  <c:v>3105.9917</c:v>
                </c:pt>
                <c:pt idx="2409">
                  <c:v>3107.248</c:v>
                </c:pt>
                <c:pt idx="2410">
                  <c:v>3108.5043000000001</c:v>
                </c:pt>
                <c:pt idx="2411">
                  <c:v>3109.7606000000001</c:v>
                </c:pt>
                <c:pt idx="2412">
                  <c:v>3111.0169000000001</c:v>
                </c:pt>
                <c:pt idx="2413">
                  <c:v>3112.2732000000001</c:v>
                </c:pt>
                <c:pt idx="2414">
                  <c:v>3113.5295000000001</c:v>
                </c:pt>
                <c:pt idx="2415">
                  <c:v>3114.7858000000001</c:v>
                </c:pt>
                <c:pt idx="2416">
                  <c:v>3116.0421000000001</c:v>
                </c:pt>
                <c:pt idx="2417">
                  <c:v>3117.2984000000001</c:v>
                </c:pt>
                <c:pt idx="2418">
                  <c:v>3118.5547000000001</c:v>
                </c:pt>
                <c:pt idx="2419">
                  <c:v>3119.8110000000001</c:v>
                </c:pt>
                <c:pt idx="2420">
                  <c:v>3121.0673000000002</c:v>
                </c:pt>
                <c:pt idx="2421">
                  <c:v>3122.3236000000002</c:v>
                </c:pt>
                <c:pt idx="2422">
                  <c:v>3123.5799000000002</c:v>
                </c:pt>
                <c:pt idx="2423">
                  <c:v>3124.8362000000002</c:v>
                </c:pt>
                <c:pt idx="2424">
                  <c:v>3126.0925000000002</c:v>
                </c:pt>
                <c:pt idx="2425">
                  <c:v>3127.3488000000002</c:v>
                </c:pt>
                <c:pt idx="2426">
                  <c:v>3128.6050999999998</c:v>
                </c:pt>
                <c:pt idx="2427">
                  <c:v>3129.8613999999998</c:v>
                </c:pt>
                <c:pt idx="2428">
                  <c:v>3131.1176999999998</c:v>
                </c:pt>
                <c:pt idx="2429">
                  <c:v>3132.3739999999998</c:v>
                </c:pt>
                <c:pt idx="2430">
                  <c:v>3133.6302999999998</c:v>
                </c:pt>
                <c:pt idx="2431">
                  <c:v>3134.8865999999998</c:v>
                </c:pt>
                <c:pt idx="2432">
                  <c:v>3136.1428999999998</c:v>
                </c:pt>
                <c:pt idx="2433">
                  <c:v>3137.3991999999998</c:v>
                </c:pt>
                <c:pt idx="2434">
                  <c:v>3138.6554999999998</c:v>
                </c:pt>
                <c:pt idx="2435">
                  <c:v>3139.9117999999999</c:v>
                </c:pt>
                <c:pt idx="2436">
                  <c:v>3141.1680999999999</c:v>
                </c:pt>
                <c:pt idx="2437">
                  <c:v>3142.4243999999999</c:v>
                </c:pt>
                <c:pt idx="2438">
                  <c:v>3143.6806999999999</c:v>
                </c:pt>
                <c:pt idx="2439">
                  <c:v>3144.9369999999999</c:v>
                </c:pt>
                <c:pt idx="2440">
                  <c:v>3146.1932999999999</c:v>
                </c:pt>
                <c:pt idx="2441">
                  <c:v>3147.4495999999999</c:v>
                </c:pt>
                <c:pt idx="2442">
                  <c:v>3148.7058999999999</c:v>
                </c:pt>
                <c:pt idx="2443">
                  <c:v>3149.9621999999999</c:v>
                </c:pt>
                <c:pt idx="2444">
                  <c:v>3151.2184999999999</c:v>
                </c:pt>
                <c:pt idx="2445">
                  <c:v>3152.4748</c:v>
                </c:pt>
                <c:pt idx="2446">
                  <c:v>3153.7311</c:v>
                </c:pt>
                <c:pt idx="2447">
                  <c:v>3154.9874</c:v>
                </c:pt>
                <c:pt idx="2448">
                  <c:v>3156.2437</c:v>
                </c:pt>
                <c:pt idx="2449">
                  <c:v>3157.5</c:v>
                </c:pt>
                <c:pt idx="2450">
                  <c:v>3158.7563</c:v>
                </c:pt>
                <c:pt idx="2451">
                  <c:v>3160.0126</c:v>
                </c:pt>
                <c:pt idx="2452">
                  <c:v>3161.2689</c:v>
                </c:pt>
                <c:pt idx="2453">
                  <c:v>3162.5252</c:v>
                </c:pt>
                <c:pt idx="2454">
                  <c:v>3163.7815000000001</c:v>
                </c:pt>
                <c:pt idx="2455">
                  <c:v>3165.0378000000001</c:v>
                </c:pt>
                <c:pt idx="2456">
                  <c:v>3166.2941000000001</c:v>
                </c:pt>
                <c:pt idx="2457">
                  <c:v>3167.5504000000001</c:v>
                </c:pt>
                <c:pt idx="2458">
                  <c:v>3168.8067000000001</c:v>
                </c:pt>
                <c:pt idx="2459">
                  <c:v>3170.0630000000001</c:v>
                </c:pt>
                <c:pt idx="2460">
                  <c:v>3171.3193000000001</c:v>
                </c:pt>
                <c:pt idx="2461">
                  <c:v>3172.5756000000001</c:v>
                </c:pt>
                <c:pt idx="2462">
                  <c:v>3173.8319000000001</c:v>
                </c:pt>
                <c:pt idx="2463">
                  <c:v>3175.0882000000001</c:v>
                </c:pt>
                <c:pt idx="2464">
                  <c:v>3176.3445000000002</c:v>
                </c:pt>
                <c:pt idx="2465">
                  <c:v>3177.6008000000002</c:v>
                </c:pt>
                <c:pt idx="2466">
                  <c:v>3178.8571000000002</c:v>
                </c:pt>
                <c:pt idx="2467">
                  <c:v>3180.1134000000002</c:v>
                </c:pt>
                <c:pt idx="2468">
                  <c:v>3181.3697000000002</c:v>
                </c:pt>
                <c:pt idx="2469">
                  <c:v>3182.6260000000002</c:v>
                </c:pt>
                <c:pt idx="2470">
                  <c:v>3183.8822999999998</c:v>
                </c:pt>
                <c:pt idx="2471">
                  <c:v>3185.1385999999998</c:v>
                </c:pt>
                <c:pt idx="2472">
                  <c:v>3186.3948999999998</c:v>
                </c:pt>
                <c:pt idx="2473">
                  <c:v>3187.6511999999998</c:v>
                </c:pt>
                <c:pt idx="2474">
                  <c:v>3188.9074999999998</c:v>
                </c:pt>
                <c:pt idx="2475">
                  <c:v>3190.1637999999998</c:v>
                </c:pt>
                <c:pt idx="2476">
                  <c:v>3191.4200999999998</c:v>
                </c:pt>
                <c:pt idx="2477">
                  <c:v>3192.6763999999998</c:v>
                </c:pt>
                <c:pt idx="2478">
                  <c:v>3193.9326999999998</c:v>
                </c:pt>
                <c:pt idx="2479">
                  <c:v>3195.1889999999999</c:v>
                </c:pt>
                <c:pt idx="2480">
                  <c:v>3196.4452999999999</c:v>
                </c:pt>
                <c:pt idx="2481">
                  <c:v>3197.7015999999999</c:v>
                </c:pt>
                <c:pt idx="2482">
                  <c:v>3198.9578999999999</c:v>
                </c:pt>
                <c:pt idx="2483">
                  <c:v>3200.2141999999999</c:v>
                </c:pt>
                <c:pt idx="2484">
                  <c:v>3201.4704999999999</c:v>
                </c:pt>
                <c:pt idx="2485">
                  <c:v>3202.7267999999999</c:v>
                </c:pt>
                <c:pt idx="2486">
                  <c:v>3203.9830999999999</c:v>
                </c:pt>
                <c:pt idx="2487">
                  <c:v>3205.2393999999999</c:v>
                </c:pt>
                <c:pt idx="2488">
                  <c:v>3206.4956999999999</c:v>
                </c:pt>
                <c:pt idx="2489">
                  <c:v>3207.752</c:v>
                </c:pt>
                <c:pt idx="2490">
                  <c:v>3209.0083</c:v>
                </c:pt>
                <c:pt idx="2491">
                  <c:v>3210.2646</c:v>
                </c:pt>
                <c:pt idx="2492">
                  <c:v>3211.5209</c:v>
                </c:pt>
                <c:pt idx="2493">
                  <c:v>3212.7772</c:v>
                </c:pt>
                <c:pt idx="2494">
                  <c:v>3214.0335</c:v>
                </c:pt>
                <c:pt idx="2495">
                  <c:v>3215.2898</c:v>
                </c:pt>
                <c:pt idx="2496">
                  <c:v>3216.5461</c:v>
                </c:pt>
                <c:pt idx="2497">
                  <c:v>3217.8024</c:v>
                </c:pt>
                <c:pt idx="2498">
                  <c:v>3219.0587</c:v>
                </c:pt>
                <c:pt idx="2499">
                  <c:v>3220.3150000000001</c:v>
                </c:pt>
                <c:pt idx="2500">
                  <c:v>3221.5713000000001</c:v>
                </c:pt>
                <c:pt idx="2501">
                  <c:v>3222.8276000000001</c:v>
                </c:pt>
                <c:pt idx="2502">
                  <c:v>3224.0839000000001</c:v>
                </c:pt>
                <c:pt idx="2503">
                  <c:v>3225.3402000000001</c:v>
                </c:pt>
                <c:pt idx="2504">
                  <c:v>3226.5965000000001</c:v>
                </c:pt>
                <c:pt idx="2505">
                  <c:v>3227.8528000000001</c:v>
                </c:pt>
                <c:pt idx="2506">
                  <c:v>3229.1091000000001</c:v>
                </c:pt>
                <c:pt idx="2507">
                  <c:v>3230.3654000000001</c:v>
                </c:pt>
                <c:pt idx="2508">
                  <c:v>3231.6217000000001</c:v>
                </c:pt>
                <c:pt idx="2509">
                  <c:v>3232.8780000000002</c:v>
                </c:pt>
                <c:pt idx="2510">
                  <c:v>3234.1343000000002</c:v>
                </c:pt>
                <c:pt idx="2511">
                  <c:v>3235.3906000000002</c:v>
                </c:pt>
                <c:pt idx="2512">
                  <c:v>3236.6469000000002</c:v>
                </c:pt>
                <c:pt idx="2513">
                  <c:v>3237.9032000000002</c:v>
                </c:pt>
                <c:pt idx="2514">
                  <c:v>3239.1595000000002</c:v>
                </c:pt>
                <c:pt idx="2515">
                  <c:v>3240.4157999999998</c:v>
                </c:pt>
                <c:pt idx="2516">
                  <c:v>3241.6720999999998</c:v>
                </c:pt>
                <c:pt idx="2517">
                  <c:v>3242.9283999999998</c:v>
                </c:pt>
                <c:pt idx="2518">
                  <c:v>3244.1846999999998</c:v>
                </c:pt>
                <c:pt idx="2519">
                  <c:v>3245.4409999999998</c:v>
                </c:pt>
                <c:pt idx="2520">
                  <c:v>3246.6972999999998</c:v>
                </c:pt>
                <c:pt idx="2521">
                  <c:v>3247.9535999999998</c:v>
                </c:pt>
                <c:pt idx="2522">
                  <c:v>3249.2098999999998</c:v>
                </c:pt>
                <c:pt idx="2523">
                  <c:v>3250.4661999999998</c:v>
                </c:pt>
                <c:pt idx="2524">
                  <c:v>3251.7224999999999</c:v>
                </c:pt>
                <c:pt idx="2525">
                  <c:v>3252.9787999999999</c:v>
                </c:pt>
                <c:pt idx="2526">
                  <c:v>3254.2350999999999</c:v>
                </c:pt>
                <c:pt idx="2527">
                  <c:v>3255.4913999999999</c:v>
                </c:pt>
                <c:pt idx="2528">
                  <c:v>3256.7476999999999</c:v>
                </c:pt>
                <c:pt idx="2529">
                  <c:v>3258.0039999999999</c:v>
                </c:pt>
                <c:pt idx="2530">
                  <c:v>3259.2602999999999</c:v>
                </c:pt>
                <c:pt idx="2531">
                  <c:v>3260.5165999999999</c:v>
                </c:pt>
                <c:pt idx="2532">
                  <c:v>3261.7728999999999</c:v>
                </c:pt>
                <c:pt idx="2533">
                  <c:v>3263.0291999999999</c:v>
                </c:pt>
                <c:pt idx="2534">
                  <c:v>3264.2855</c:v>
                </c:pt>
                <c:pt idx="2535">
                  <c:v>3265.5418</c:v>
                </c:pt>
                <c:pt idx="2536">
                  <c:v>3266.7981</c:v>
                </c:pt>
                <c:pt idx="2537">
                  <c:v>3268.0544</c:v>
                </c:pt>
                <c:pt idx="2538">
                  <c:v>3269.3107</c:v>
                </c:pt>
                <c:pt idx="2539">
                  <c:v>3270.567</c:v>
                </c:pt>
                <c:pt idx="2540">
                  <c:v>3271.8233</c:v>
                </c:pt>
                <c:pt idx="2541">
                  <c:v>3273.0796</c:v>
                </c:pt>
                <c:pt idx="2542">
                  <c:v>3274.3359</c:v>
                </c:pt>
                <c:pt idx="2543">
                  <c:v>3275.5922</c:v>
                </c:pt>
                <c:pt idx="2544">
                  <c:v>3276.8485000000001</c:v>
                </c:pt>
                <c:pt idx="2545">
                  <c:v>3278.1048000000001</c:v>
                </c:pt>
                <c:pt idx="2546">
                  <c:v>3279.3611000000001</c:v>
                </c:pt>
                <c:pt idx="2547">
                  <c:v>3280.6174000000001</c:v>
                </c:pt>
                <c:pt idx="2548">
                  <c:v>3281.8737000000001</c:v>
                </c:pt>
                <c:pt idx="2549">
                  <c:v>3283.13</c:v>
                </c:pt>
                <c:pt idx="2550">
                  <c:v>3284.3863000000001</c:v>
                </c:pt>
                <c:pt idx="2551">
                  <c:v>3285.6426000000001</c:v>
                </c:pt>
                <c:pt idx="2552">
                  <c:v>3286.8989000000001</c:v>
                </c:pt>
                <c:pt idx="2553">
                  <c:v>3288.1552000000001</c:v>
                </c:pt>
                <c:pt idx="2554">
                  <c:v>3289.4115000000002</c:v>
                </c:pt>
                <c:pt idx="2555">
                  <c:v>3290.6678000000002</c:v>
                </c:pt>
                <c:pt idx="2556">
                  <c:v>3291.9241000000002</c:v>
                </c:pt>
                <c:pt idx="2557">
                  <c:v>3293.1804000000002</c:v>
                </c:pt>
                <c:pt idx="2558">
                  <c:v>3294.4367000000002</c:v>
                </c:pt>
                <c:pt idx="2559">
                  <c:v>3295.6929999999998</c:v>
                </c:pt>
                <c:pt idx="2560">
                  <c:v>3296.9492999999998</c:v>
                </c:pt>
                <c:pt idx="2561">
                  <c:v>3298.2055999999998</c:v>
                </c:pt>
                <c:pt idx="2562">
                  <c:v>3299.4618999999998</c:v>
                </c:pt>
                <c:pt idx="2563">
                  <c:v>3300.7181999999998</c:v>
                </c:pt>
                <c:pt idx="2564">
                  <c:v>3301.9744999999998</c:v>
                </c:pt>
                <c:pt idx="2565">
                  <c:v>3303.2307999999998</c:v>
                </c:pt>
                <c:pt idx="2566">
                  <c:v>3304.4870999999998</c:v>
                </c:pt>
                <c:pt idx="2567">
                  <c:v>3305.7433999999998</c:v>
                </c:pt>
                <c:pt idx="2568">
                  <c:v>3306.9996999999998</c:v>
                </c:pt>
                <c:pt idx="2569">
                  <c:v>3308.2559999999999</c:v>
                </c:pt>
                <c:pt idx="2570">
                  <c:v>3309.5122999999999</c:v>
                </c:pt>
                <c:pt idx="2571">
                  <c:v>3310.7685999999999</c:v>
                </c:pt>
                <c:pt idx="2572">
                  <c:v>3312.0248999999999</c:v>
                </c:pt>
                <c:pt idx="2573">
                  <c:v>3313.2811999999999</c:v>
                </c:pt>
                <c:pt idx="2574">
                  <c:v>3314.5374999999999</c:v>
                </c:pt>
                <c:pt idx="2575">
                  <c:v>3315.7937999999999</c:v>
                </c:pt>
                <c:pt idx="2576">
                  <c:v>3317.0500999999999</c:v>
                </c:pt>
                <c:pt idx="2577">
                  <c:v>3318.3063999999999</c:v>
                </c:pt>
                <c:pt idx="2578">
                  <c:v>3319.5626999999999</c:v>
                </c:pt>
                <c:pt idx="2579">
                  <c:v>3320.819</c:v>
                </c:pt>
                <c:pt idx="2580">
                  <c:v>3322.0753</c:v>
                </c:pt>
                <c:pt idx="2581">
                  <c:v>3323.3316</c:v>
                </c:pt>
                <c:pt idx="2582">
                  <c:v>3324.5879</c:v>
                </c:pt>
                <c:pt idx="2583">
                  <c:v>3325.8442</c:v>
                </c:pt>
                <c:pt idx="2584">
                  <c:v>3327.1005</c:v>
                </c:pt>
                <c:pt idx="2585">
                  <c:v>3328.3568</c:v>
                </c:pt>
                <c:pt idx="2586">
                  <c:v>3329.6131</c:v>
                </c:pt>
                <c:pt idx="2587">
                  <c:v>3330.8694</c:v>
                </c:pt>
                <c:pt idx="2588">
                  <c:v>3332.1257000000001</c:v>
                </c:pt>
                <c:pt idx="2589">
                  <c:v>3333.3820000000001</c:v>
                </c:pt>
                <c:pt idx="2590">
                  <c:v>3334.6383000000001</c:v>
                </c:pt>
                <c:pt idx="2591">
                  <c:v>3335.8946000000001</c:v>
                </c:pt>
                <c:pt idx="2592">
                  <c:v>3337.1509000000001</c:v>
                </c:pt>
                <c:pt idx="2593">
                  <c:v>3338.4072000000001</c:v>
                </c:pt>
                <c:pt idx="2594">
                  <c:v>3339.6635000000001</c:v>
                </c:pt>
                <c:pt idx="2595">
                  <c:v>3340.9198000000001</c:v>
                </c:pt>
                <c:pt idx="2596">
                  <c:v>3342.1761000000001</c:v>
                </c:pt>
                <c:pt idx="2597">
                  <c:v>3343.4324000000001</c:v>
                </c:pt>
                <c:pt idx="2598">
                  <c:v>3344.6887000000002</c:v>
                </c:pt>
                <c:pt idx="2599">
                  <c:v>3345.9450000000002</c:v>
                </c:pt>
                <c:pt idx="2600">
                  <c:v>3347.2013000000002</c:v>
                </c:pt>
                <c:pt idx="2601">
                  <c:v>3348.4576000000002</c:v>
                </c:pt>
                <c:pt idx="2602">
                  <c:v>3349.7139000000002</c:v>
                </c:pt>
                <c:pt idx="2603">
                  <c:v>3350.9702000000002</c:v>
                </c:pt>
                <c:pt idx="2604">
                  <c:v>3352.2264999999998</c:v>
                </c:pt>
                <c:pt idx="2605">
                  <c:v>3353.4827999999998</c:v>
                </c:pt>
                <c:pt idx="2606">
                  <c:v>3354.7390999999998</c:v>
                </c:pt>
                <c:pt idx="2607">
                  <c:v>3355.9953999999998</c:v>
                </c:pt>
                <c:pt idx="2608">
                  <c:v>3357.2516999999998</c:v>
                </c:pt>
                <c:pt idx="2609">
                  <c:v>3358.5079999999998</c:v>
                </c:pt>
                <c:pt idx="2610">
                  <c:v>3359.7642999999998</c:v>
                </c:pt>
                <c:pt idx="2611">
                  <c:v>3361.0205999999998</c:v>
                </c:pt>
                <c:pt idx="2612">
                  <c:v>3362.2768999999998</c:v>
                </c:pt>
                <c:pt idx="2613">
                  <c:v>3363.5331999999999</c:v>
                </c:pt>
                <c:pt idx="2614">
                  <c:v>3364.7894999999999</c:v>
                </c:pt>
                <c:pt idx="2615">
                  <c:v>3366.0457999999999</c:v>
                </c:pt>
                <c:pt idx="2616">
                  <c:v>3367.3020999999999</c:v>
                </c:pt>
                <c:pt idx="2617">
                  <c:v>3368.5583999999999</c:v>
                </c:pt>
                <c:pt idx="2618">
                  <c:v>3369.8146999999999</c:v>
                </c:pt>
                <c:pt idx="2619">
                  <c:v>3371.0709999999999</c:v>
                </c:pt>
                <c:pt idx="2620">
                  <c:v>3372.3272999999999</c:v>
                </c:pt>
                <c:pt idx="2621">
                  <c:v>3373.5835999999999</c:v>
                </c:pt>
                <c:pt idx="2622">
                  <c:v>3374.8398999999999</c:v>
                </c:pt>
                <c:pt idx="2623">
                  <c:v>3376.0962</c:v>
                </c:pt>
                <c:pt idx="2624">
                  <c:v>3377.3525</c:v>
                </c:pt>
                <c:pt idx="2625">
                  <c:v>3378.6088</c:v>
                </c:pt>
                <c:pt idx="2626">
                  <c:v>3379.8651</c:v>
                </c:pt>
                <c:pt idx="2627">
                  <c:v>3381.1214</c:v>
                </c:pt>
                <c:pt idx="2628">
                  <c:v>3382.3777</c:v>
                </c:pt>
                <c:pt idx="2629">
                  <c:v>3383.634</c:v>
                </c:pt>
                <c:pt idx="2630">
                  <c:v>3384.8903</c:v>
                </c:pt>
                <c:pt idx="2631">
                  <c:v>3386.1466</c:v>
                </c:pt>
                <c:pt idx="2632">
                  <c:v>3387.4029</c:v>
                </c:pt>
                <c:pt idx="2633">
                  <c:v>3388.6592000000001</c:v>
                </c:pt>
                <c:pt idx="2634">
                  <c:v>3389.9155000000001</c:v>
                </c:pt>
                <c:pt idx="2635">
                  <c:v>3391.1718000000001</c:v>
                </c:pt>
                <c:pt idx="2636">
                  <c:v>3392.4281000000001</c:v>
                </c:pt>
                <c:pt idx="2637">
                  <c:v>3393.6844000000001</c:v>
                </c:pt>
                <c:pt idx="2638">
                  <c:v>3394.9407000000001</c:v>
                </c:pt>
                <c:pt idx="2639">
                  <c:v>3396.1970000000001</c:v>
                </c:pt>
                <c:pt idx="2640">
                  <c:v>3397.4533000000001</c:v>
                </c:pt>
                <c:pt idx="2641">
                  <c:v>3398.7096000000001</c:v>
                </c:pt>
                <c:pt idx="2642">
                  <c:v>3399.9659000000001</c:v>
                </c:pt>
                <c:pt idx="2643">
                  <c:v>3401.2222000000002</c:v>
                </c:pt>
                <c:pt idx="2644">
                  <c:v>3402.4785000000002</c:v>
                </c:pt>
                <c:pt idx="2645">
                  <c:v>3403.7348000000002</c:v>
                </c:pt>
                <c:pt idx="2646">
                  <c:v>3404.9911000000002</c:v>
                </c:pt>
                <c:pt idx="2647">
                  <c:v>3406.2474000000002</c:v>
                </c:pt>
                <c:pt idx="2648">
                  <c:v>3407.5037000000002</c:v>
                </c:pt>
                <c:pt idx="2649">
                  <c:v>3408.7599999999998</c:v>
                </c:pt>
                <c:pt idx="2650">
                  <c:v>3410.0162999999998</c:v>
                </c:pt>
                <c:pt idx="2651">
                  <c:v>3411.2725999999998</c:v>
                </c:pt>
                <c:pt idx="2652">
                  <c:v>3412.5288999999998</c:v>
                </c:pt>
                <c:pt idx="2653">
                  <c:v>3413.7851999999998</c:v>
                </c:pt>
                <c:pt idx="2654">
                  <c:v>3415.0414999999998</c:v>
                </c:pt>
                <c:pt idx="2655">
                  <c:v>3416.2977999999998</c:v>
                </c:pt>
                <c:pt idx="2656">
                  <c:v>3417.5540999999998</c:v>
                </c:pt>
                <c:pt idx="2657">
                  <c:v>3418.8103999999998</c:v>
                </c:pt>
                <c:pt idx="2658">
                  <c:v>3420.0666999999999</c:v>
                </c:pt>
                <c:pt idx="2659">
                  <c:v>3421.3229999999999</c:v>
                </c:pt>
                <c:pt idx="2660">
                  <c:v>3422.5792999999999</c:v>
                </c:pt>
                <c:pt idx="2661">
                  <c:v>3423.8355999999999</c:v>
                </c:pt>
                <c:pt idx="2662">
                  <c:v>3425.0918999999999</c:v>
                </c:pt>
                <c:pt idx="2663">
                  <c:v>3426.3481999999999</c:v>
                </c:pt>
                <c:pt idx="2664">
                  <c:v>3427.6044999999999</c:v>
                </c:pt>
                <c:pt idx="2665">
                  <c:v>3428.8607999999999</c:v>
                </c:pt>
                <c:pt idx="2666">
                  <c:v>3430.1170999999999</c:v>
                </c:pt>
                <c:pt idx="2667">
                  <c:v>3431.3733999999999</c:v>
                </c:pt>
                <c:pt idx="2668">
                  <c:v>3432.6297</c:v>
                </c:pt>
                <c:pt idx="2669">
                  <c:v>3433.886</c:v>
                </c:pt>
                <c:pt idx="2670">
                  <c:v>3435.1423</c:v>
                </c:pt>
                <c:pt idx="2671">
                  <c:v>3436.3986</c:v>
                </c:pt>
                <c:pt idx="2672">
                  <c:v>3437.6549</c:v>
                </c:pt>
                <c:pt idx="2673">
                  <c:v>3438.9112</c:v>
                </c:pt>
                <c:pt idx="2674">
                  <c:v>3440.1675</c:v>
                </c:pt>
                <c:pt idx="2675">
                  <c:v>3441.4238</c:v>
                </c:pt>
                <c:pt idx="2676">
                  <c:v>3442.6801</c:v>
                </c:pt>
                <c:pt idx="2677">
                  <c:v>3443.9364</c:v>
                </c:pt>
                <c:pt idx="2678">
                  <c:v>3445.1927000000001</c:v>
                </c:pt>
                <c:pt idx="2679">
                  <c:v>3446.4490000000001</c:v>
                </c:pt>
                <c:pt idx="2680">
                  <c:v>3447.7053000000001</c:v>
                </c:pt>
                <c:pt idx="2681">
                  <c:v>3448.9616000000001</c:v>
                </c:pt>
                <c:pt idx="2682">
                  <c:v>3450.2179000000001</c:v>
                </c:pt>
                <c:pt idx="2683">
                  <c:v>3451.4742000000001</c:v>
                </c:pt>
                <c:pt idx="2684">
                  <c:v>3452.7305000000001</c:v>
                </c:pt>
                <c:pt idx="2685">
                  <c:v>3453.9868000000001</c:v>
                </c:pt>
                <c:pt idx="2686">
                  <c:v>3455.2431000000001</c:v>
                </c:pt>
                <c:pt idx="2687">
                  <c:v>3456.4994000000002</c:v>
                </c:pt>
                <c:pt idx="2688">
                  <c:v>3457.7557000000002</c:v>
                </c:pt>
                <c:pt idx="2689">
                  <c:v>3459.0120000000002</c:v>
                </c:pt>
                <c:pt idx="2690">
                  <c:v>3460.2683000000002</c:v>
                </c:pt>
                <c:pt idx="2691">
                  <c:v>3461.5246000000002</c:v>
                </c:pt>
                <c:pt idx="2692">
                  <c:v>3462.7809000000002</c:v>
                </c:pt>
                <c:pt idx="2693">
                  <c:v>3464.0371999999998</c:v>
                </c:pt>
                <c:pt idx="2694">
                  <c:v>3465.2934999999998</c:v>
                </c:pt>
                <c:pt idx="2695">
                  <c:v>3466.5497999999998</c:v>
                </c:pt>
                <c:pt idx="2696">
                  <c:v>3467.8060999999998</c:v>
                </c:pt>
                <c:pt idx="2697">
                  <c:v>3469.0623999999998</c:v>
                </c:pt>
                <c:pt idx="2698">
                  <c:v>3470.3186999999998</c:v>
                </c:pt>
                <c:pt idx="2699">
                  <c:v>3471.5749999999998</c:v>
                </c:pt>
                <c:pt idx="2700">
                  <c:v>3472.8312999999998</c:v>
                </c:pt>
                <c:pt idx="2701">
                  <c:v>3474.0875999999998</c:v>
                </c:pt>
                <c:pt idx="2702">
                  <c:v>3475.3438999999998</c:v>
                </c:pt>
                <c:pt idx="2703">
                  <c:v>3476.6001999999999</c:v>
                </c:pt>
                <c:pt idx="2704">
                  <c:v>3477.8564999999999</c:v>
                </c:pt>
                <c:pt idx="2705">
                  <c:v>3479.1127999999999</c:v>
                </c:pt>
                <c:pt idx="2706">
                  <c:v>3480.3690999999999</c:v>
                </c:pt>
                <c:pt idx="2707">
                  <c:v>3481.6253999999999</c:v>
                </c:pt>
                <c:pt idx="2708">
                  <c:v>3482.8816999999999</c:v>
                </c:pt>
                <c:pt idx="2709">
                  <c:v>3484.1379999999999</c:v>
                </c:pt>
                <c:pt idx="2710">
                  <c:v>3485.3942999999999</c:v>
                </c:pt>
                <c:pt idx="2711">
                  <c:v>3486.6505999999999</c:v>
                </c:pt>
                <c:pt idx="2712">
                  <c:v>3487.9069</c:v>
                </c:pt>
                <c:pt idx="2713">
                  <c:v>3489.1632</c:v>
                </c:pt>
                <c:pt idx="2714">
                  <c:v>3490.4195</c:v>
                </c:pt>
                <c:pt idx="2715">
                  <c:v>3491.6758</c:v>
                </c:pt>
                <c:pt idx="2716">
                  <c:v>3492.9321</c:v>
                </c:pt>
                <c:pt idx="2717">
                  <c:v>3494.1884</c:v>
                </c:pt>
                <c:pt idx="2718">
                  <c:v>3495.4447</c:v>
                </c:pt>
                <c:pt idx="2719">
                  <c:v>3496.701</c:v>
                </c:pt>
                <c:pt idx="2720">
                  <c:v>3497.9573</c:v>
                </c:pt>
                <c:pt idx="2721">
                  <c:v>3499.2136</c:v>
                </c:pt>
                <c:pt idx="2722">
                  <c:v>3500.4699000000001</c:v>
                </c:pt>
                <c:pt idx="2723">
                  <c:v>3501.7262000000001</c:v>
                </c:pt>
                <c:pt idx="2724">
                  <c:v>3502.9825000000001</c:v>
                </c:pt>
                <c:pt idx="2725">
                  <c:v>3504.2388000000001</c:v>
                </c:pt>
                <c:pt idx="2726">
                  <c:v>3505.4951000000001</c:v>
                </c:pt>
                <c:pt idx="2727">
                  <c:v>3506.7514000000001</c:v>
                </c:pt>
                <c:pt idx="2728">
                  <c:v>3508.0077000000001</c:v>
                </c:pt>
                <c:pt idx="2729">
                  <c:v>3509.2640000000001</c:v>
                </c:pt>
                <c:pt idx="2730">
                  <c:v>3510.5203000000001</c:v>
                </c:pt>
                <c:pt idx="2731">
                  <c:v>3511.7766000000001</c:v>
                </c:pt>
                <c:pt idx="2732">
                  <c:v>3513.0329000000002</c:v>
                </c:pt>
                <c:pt idx="2733">
                  <c:v>3514.2892000000002</c:v>
                </c:pt>
                <c:pt idx="2734">
                  <c:v>3515.5455000000002</c:v>
                </c:pt>
                <c:pt idx="2735">
                  <c:v>3516.8018000000002</c:v>
                </c:pt>
                <c:pt idx="2736">
                  <c:v>3518.0581000000002</c:v>
                </c:pt>
                <c:pt idx="2737">
                  <c:v>3519.3144000000002</c:v>
                </c:pt>
                <c:pt idx="2738">
                  <c:v>3520.5706999999998</c:v>
                </c:pt>
                <c:pt idx="2739">
                  <c:v>3521.8269999999998</c:v>
                </c:pt>
                <c:pt idx="2740">
                  <c:v>3523.0832999999998</c:v>
                </c:pt>
                <c:pt idx="2741">
                  <c:v>3524.3395999999998</c:v>
                </c:pt>
                <c:pt idx="2742">
                  <c:v>3525.5958999999998</c:v>
                </c:pt>
                <c:pt idx="2743">
                  <c:v>3526.8521999999998</c:v>
                </c:pt>
                <c:pt idx="2744">
                  <c:v>3528.1084999999998</c:v>
                </c:pt>
                <c:pt idx="2745">
                  <c:v>3529.3647999999998</c:v>
                </c:pt>
                <c:pt idx="2746">
                  <c:v>3530.6210999999998</c:v>
                </c:pt>
                <c:pt idx="2747">
                  <c:v>3531.8773999999999</c:v>
                </c:pt>
                <c:pt idx="2748">
                  <c:v>3533.1336999999999</c:v>
                </c:pt>
                <c:pt idx="2749">
                  <c:v>3534.39</c:v>
                </c:pt>
                <c:pt idx="2750">
                  <c:v>3535.6462999999999</c:v>
                </c:pt>
                <c:pt idx="2751">
                  <c:v>3536.9025999999999</c:v>
                </c:pt>
                <c:pt idx="2752">
                  <c:v>3538.1588999999999</c:v>
                </c:pt>
                <c:pt idx="2753">
                  <c:v>3539.4151999999999</c:v>
                </c:pt>
                <c:pt idx="2754">
                  <c:v>3540.6714999999999</c:v>
                </c:pt>
                <c:pt idx="2755">
                  <c:v>3541.9277999999999</c:v>
                </c:pt>
                <c:pt idx="2756">
                  <c:v>3543.1840999999999</c:v>
                </c:pt>
                <c:pt idx="2757">
                  <c:v>3544.4404</c:v>
                </c:pt>
                <c:pt idx="2758">
                  <c:v>3545.6967</c:v>
                </c:pt>
                <c:pt idx="2759">
                  <c:v>3546.953</c:v>
                </c:pt>
                <c:pt idx="2760">
                  <c:v>3548.2093</c:v>
                </c:pt>
                <c:pt idx="2761">
                  <c:v>3549.4656</c:v>
                </c:pt>
                <c:pt idx="2762">
                  <c:v>3550.7219</c:v>
                </c:pt>
                <c:pt idx="2763">
                  <c:v>3551.9782</c:v>
                </c:pt>
                <c:pt idx="2764">
                  <c:v>3553.2345</c:v>
                </c:pt>
                <c:pt idx="2765">
                  <c:v>3554.4908</c:v>
                </c:pt>
                <c:pt idx="2766">
                  <c:v>3555.7471</c:v>
                </c:pt>
                <c:pt idx="2767">
                  <c:v>3557.0034000000001</c:v>
                </c:pt>
                <c:pt idx="2768">
                  <c:v>3558.2597000000001</c:v>
                </c:pt>
                <c:pt idx="2769">
                  <c:v>3559.5160000000001</c:v>
                </c:pt>
                <c:pt idx="2770">
                  <c:v>3560.7723000000001</c:v>
                </c:pt>
                <c:pt idx="2771">
                  <c:v>3562.0286000000001</c:v>
                </c:pt>
                <c:pt idx="2772">
                  <c:v>3563.2849000000001</c:v>
                </c:pt>
                <c:pt idx="2773">
                  <c:v>3564.5412000000001</c:v>
                </c:pt>
                <c:pt idx="2774">
                  <c:v>3565.7975000000001</c:v>
                </c:pt>
                <c:pt idx="2775">
                  <c:v>3567.0538000000001</c:v>
                </c:pt>
                <c:pt idx="2776">
                  <c:v>3568.3101000000001</c:v>
                </c:pt>
                <c:pt idx="2777">
                  <c:v>3569.5664000000002</c:v>
                </c:pt>
                <c:pt idx="2778">
                  <c:v>3570.8227000000002</c:v>
                </c:pt>
                <c:pt idx="2779">
                  <c:v>3572.0790000000002</c:v>
                </c:pt>
                <c:pt idx="2780">
                  <c:v>3573.3353000000002</c:v>
                </c:pt>
                <c:pt idx="2781">
                  <c:v>3574.5916000000002</c:v>
                </c:pt>
                <c:pt idx="2782">
                  <c:v>3575.8478999999998</c:v>
                </c:pt>
                <c:pt idx="2783">
                  <c:v>3577.1041999999998</c:v>
                </c:pt>
                <c:pt idx="2784">
                  <c:v>3578.3604999999998</c:v>
                </c:pt>
                <c:pt idx="2785">
                  <c:v>3579.6167999999998</c:v>
                </c:pt>
                <c:pt idx="2786">
                  <c:v>3580.8730999999998</c:v>
                </c:pt>
                <c:pt idx="2787">
                  <c:v>3582.1293999999998</c:v>
                </c:pt>
                <c:pt idx="2788">
                  <c:v>3583.3856999999998</c:v>
                </c:pt>
                <c:pt idx="2789">
                  <c:v>3584.6419999999998</c:v>
                </c:pt>
                <c:pt idx="2790">
                  <c:v>3585.8982999999998</c:v>
                </c:pt>
                <c:pt idx="2791">
                  <c:v>3587.1545999999998</c:v>
                </c:pt>
                <c:pt idx="2792">
                  <c:v>3588.4108999999999</c:v>
                </c:pt>
                <c:pt idx="2793">
                  <c:v>3589.6671999999999</c:v>
                </c:pt>
                <c:pt idx="2794">
                  <c:v>3590.9234999999999</c:v>
                </c:pt>
                <c:pt idx="2795">
                  <c:v>3592.1797999999999</c:v>
                </c:pt>
                <c:pt idx="2796">
                  <c:v>3593.4360999999999</c:v>
                </c:pt>
                <c:pt idx="2797">
                  <c:v>3594.6923999999999</c:v>
                </c:pt>
                <c:pt idx="2798">
                  <c:v>3595.9486999999999</c:v>
                </c:pt>
                <c:pt idx="2799">
                  <c:v>3597.2049999999999</c:v>
                </c:pt>
                <c:pt idx="2800">
                  <c:v>3598.4612999999999</c:v>
                </c:pt>
                <c:pt idx="2801">
                  <c:v>3599.7175999999999</c:v>
                </c:pt>
                <c:pt idx="2802">
                  <c:v>3600.9739</c:v>
                </c:pt>
                <c:pt idx="2803">
                  <c:v>3602.2302</c:v>
                </c:pt>
                <c:pt idx="2804">
                  <c:v>3603.4865</c:v>
                </c:pt>
                <c:pt idx="2805">
                  <c:v>3604.7428</c:v>
                </c:pt>
                <c:pt idx="2806">
                  <c:v>3605.9991</c:v>
                </c:pt>
                <c:pt idx="2807">
                  <c:v>3607.2554</c:v>
                </c:pt>
                <c:pt idx="2808">
                  <c:v>3608.5117</c:v>
                </c:pt>
                <c:pt idx="2809">
                  <c:v>3609.768</c:v>
                </c:pt>
                <c:pt idx="2810">
                  <c:v>3611.0243</c:v>
                </c:pt>
                <c:pt idx="2811">
                  <c:v>3612.2806</c:v>
                </c:pt>
                <c:pt idx="2812">
                  <c:v>3613.5369000000001</c:v>
                </c:pt>
                <c:pt idx="2813">
                  <c:v>3614.7932000000001</c:v>
                </c:pt>
                <c:pt idx="2814">
                  <c:v>3616.0495000000001</c:v>
                </c:pt>
                <c:pt idx="2815">
                  <c:v>3617.3058000000001</c:v>
                </c:pt>
                <c:pt idx="2816">
                  <c:v>3618.5621000000001</c:v>
                </c:pt>
                <c:pt idx="2817">
                  <c:v>3619.8184000000001</c:v>
                </c:pt>
                <c:pt idx="2818">
                  <c:v>3621.0747000000001</c:v>
                </c:pt>
                <c:pt idx="2819">
                  <c:v>3622.3310000000001</c:v>
                </c:pt>
                <c:pt idx="2820">
                  <c:v>3623.5873000000001</c:v>
                </c:pt>
                <c:pt idx="2821">
                  <c:v>3624.8436000000002</c:v>
                </c:pt>
                <c:pt idx="2822">
                  <c:v>3626.0999000000002</c:v>
                </c:pt>
                <c:pt idx="2823">
                  <c:v>3627.3562000000002</c:v>
                </c:pt>
                <c:pt idx="2824">
                  <c:v>3628.6125000000002</c:v>
                </c:pt>
                <c:pt idx="2825">
                  <c:v>3629.8688000000002</c:v>
                </c:pt>
                <c:pt idx="2826">
                  <c:v>3631.1251000000002</c:v>
                </c:pt>
                <c:pt idx="2827">
                  <c:v>3632.3813999999998</c:v>
                </c:pt>
                <c:pt idx="2828">
                  <c:v>3633.6376999999998</c:v>
                </c:pt>
                <c:pt idx="2829">
                  <c:v>3634.8939999999998</c:v>
                </c:pt>
                <c:pt idx="2830">
                  <c:v>3636.1502999999998</c:v>
                </c:pt>
                <c:pt idx="2831">
                  <c:v>3637.4065999999998</c:v>
                </c:pt>
                <c:pt idx="2832">
                  <c:v>3638.6628999999998</c:v>
                </c:pt>
                <c:pt idx="2833">
                  <c:v>3639.9191999999998</c:v>
                </c:pt>
                <c:pt idx="2834">
                  <c:v>3641.1754999999998</c:v>
                </c:pt>
                <c:pt idx="2835">
                  <c:v>3642.4317999999998</c:v>
                </c:pt>
                <c:pt idx="2836">
                  <c:v>3643.6880999999998</c:v>
                </c:pt>
                <c:pt idx="2837">
                  <c:v>3644.9443999999999</c:v>
                </c:pt>
                <c:pt idx="2838">
                  <c:v>3646.2006999999999</c:v>
                </c:pt>
                <c:pt idx="2839">
                  <c:v>3647.4569999999999</c:v>
                </c:pt>
                <c:pt idx="2840">
                  <c:v>3648.7132999999999</c:v>
                </c:pt>
                <c:pt idx="2841">
                  <c:v>3649.9695999999999</c:v>
                </c:pt>
                <c:pt idx="2842">
                  <c:v>3651.2258999999999</c:v>
                </c:pt>
                <c:pt idx="2843">
                  <c:v>3652.4821999999999</c:v>
                </c:pt>
                <c:pt idx="2844">
                  <c:v>3653.7384999999999</c:v>
                </c:pt>
                <c:pt idx="2845">
                  <c:v>3654.9947999999999</c:v>
                </c:pt>
                <c:pt idx="2846">
                  <c:v>3656.2511</c:v>
                </c:pt>
                <c:pt idx="2847">
                  <c:v>3657.5074</c:v>
                </c:pt>
                <c:pt idx="2848">
                  <c:v>3658.7637</c:v>
                </c:pt>
                <c:pt idx="2849">
                  <c:v>3660.02</c:v>
                </c:pt>
                <c:pt idx="2850">
                  <c:v>3661.2763</c:v>
                </c:pt>
                <c:pt idx="2851">
                  <c:v>3662.5326</c:v>
                </c:pt>
                <c:pt idx="2852">
                  <c:v>3663.7889</c:v>
                </c:pt>
                <c:pt idx="2853">
                  <c:v>3665.0452</c:v>
                </c:pt>
                <c:pt idx="2854">
                  <c:v>3666.3015</c:v>
                </c:pt>
                <c:pt idx="2855">
                  <c:v>3667.5578</c:v>
                </c:pt>
                <c:pt idx="2856">
                  <c:v>3668.8141000000001</c:v>
                </c:pt>
                <c:pt idx="2857">
                  <c:v>3670.0704000000001</c:v>
                </c:pt>
                <c:pt idx="2858">
                  <c:v>3671.3267000000001</c:v>
                </c:pt>
                <c:pt idx="2859">
                  <c:v>3672.5830000000001</c:v>
                </c:pt>
                <c:pt idx="2860">
                  <c:v>3673.8393000000001</c:v>
                </c:pt>
                <c:pt idx="2861">
                  <c:v>3675.0956000000001</c:v>
                </c:pt>
                <c:pt idx="2862">
                  <c:v>3676.3519000000001</c:v>
                </c:pt>
                <c:pt idx="2863">
                  <c:v>3677.6082000000001</c:v>
                </c:pt>
                <c:pt idx="2864">
                  <c:v>3678.8645000000001</c:v>
                </c:pt>
                <c:pt idx="2865">
                  <c:v>3680.1208000000001</c:v>
                </c:pt>
                <c:pt idx="2866">
                  <c:v>3681.3771000000002</c:v>
                </c:pt>
                <c:pt idx="2867">
                  <c:v>3682.6334000000002</c:v>
                </c:pt>
                <c:pt idx="2868">
                  <c:v>3683.8897000000002</c:v>
                </c:pt>
                <c:pt idx="2869">
                  <c:v>3685.1460000000002</c:v>
                </c:pt>
                <c:pt idx="2870">
                  <c:v>3686.4023000000002</c:v>
                </c:pt>
                <c:pt idx="2871">
                  <c:v>3687.6585999999998</c:v>
                </c:pt>
                <c:pt idx="2872">
                  <c:v>3688.9148999999998</c:v>
                </c:pt>
                <c:pt idx="2873">
                  <c:v>3690.1711999999998</c:v>
                </c:pt>
                <c:pt idx="2874">
                  <c:v>3691.4274999999998</c:v>
                </c:pt>
                <c:pt idx="2875">
                  <c:v>3692.6837999999998</c:v>
                </c:pt>
                <c:pt idx="2876">
                  <c:v>3693.9400999999998</c:v>
                </c:pt>
                <c:pt idx="2877">
                  <c:v>3695.1963999999998</c:v>
                </c:pt>
                <c:pt idx="2878">
                  <c:v>3696.4526999999998</c:v>
                </c:pt>
                <c:pt idx="2879">
                  <c:v>3697.7089999999998</c:v>
                </c:pt>
                <c:pt idx="2880">
                  <c:v>3698.9652999999998</c:v>
                </c:pt>
                <c:pt idx="2881">
                  <c:v>3700.2215999999999</c:v>
                </c:pt>
                <c:pt idx="2882">
                  <c:v>3701.4778999999999</c:v>
                </c:pt>
                <c:pt idx="2883">
                  <c:v>3702.7341999999999</c:v>
                </c:pt>
                <c:pt idx="2884">
                  <c:v>3703.9904999999999</c:v>
                </c:pt>
                <c:pt idx="2885">
                  <c:v>3705.2467999999999</c:v>
                </c:pt>
                <c:pt idx="2886">
                  <c:v>3706.5030999999999</c:v>
                </c:pt>
                <c:pt idx="2887">
                  <c:v>3707.7593999999999</c:v>
                </c:pt>
                <c:pt idx="2888">
                  <c:v>3709.0156999999999</c:v>
                </c:pt>
                <c:pt idx="2889">
                  <c:v>3710.2719999999999</c:v>
                </c:pt>
                <c:pt idx="2890">
                  <c:v>3711.5282999999999</c:v>
                </c:pt>
                <c:pt idx="2891">
                  <c:v>3712.7846</c:v>
                </c:pt>
                <c:pt idx="2892">
                  <c:v>3714.0409</c:v>
                </c:pt>
                <c:pt idx="2893">
                  <c:v>3715.2972</c:v>
                </c:pt>
                <c:pt idx="2894">
                  <c:v>3716.5535</c:v>
                </c:pt>
                <c:pt idx="2895">
                  <c:v>3717.8098</c:v>
                </c:pt>
                <c:pt idx="2896">
                  <c:v>3719.0661</c:v>
                </c:pt>
                <c:pt idx="2897">
                  <c:v>3720.3224</c:v>
                </c:pt>
                <c:pt idx="2898">
                  <c:v>3721.5787</c:v>
                </c:pt>
                <c:pt idx="2899">
                  <c:v>3722.835</c:v>
                </c:pt>
                <c:pt idx="2900">
                  <c:v>3724.0913</c:v>
                </c:pt>
                <c:pt idx="2901">
                  <c:v>3725.3476000000001</c:v>
                </c:pt>
                <c:pt idx="2902">
                  <c:v>3726.6039000000001</c:v>
                </c:pt>
                <c:pt idx="2903">
                  <c:v>3727.8602000000001</c:v>
                </c:pt>
                <c:pt idx="2904">
                  <c:v>3729.1165000000001</c:v>
                </c:pt>
                <c:pt idx="2905">
                  <c:v>3730.3728000000001</c:v>
                </c:pt>
                <c:pt idx="2906">
                  <c:v>3731.6291000000001</c:v>
                </c:pt>
                <c:pt idx="2907">
                  <c:v>3732.8854000000001</c:v>
                </c:pt>
                <c:pt idx="2908">
                  <c:v>3734.1417000000001</c:v>
                </c:pt>
                <c:pt idx="2909">
                  <c:v>3735.3980000000001</c:v>
                </c:pt>
                <c:pt idx="2910">
                  <c:v>3736.6543000000001</c:v>
                </c:pt>
                <c:pt idx="2911">
                  <c:v>3737.9106000000002</c:v>
                </c:pt>
                <c:pt idx="2912">
                  <c:v>3739.1669000000002</c:v>
                </c:pt>
                <c:pt idx="2913">
                  <c:v>3740.4232000000002</c:v>
                </c:pt>
                <c:pt idx="2914">
                  <c:v>3741.6795000000002</c:v>
                </c:pt>
                <c:pt idx="2915">
                  <c:v>3742.9358000000002</c:v>
                </c:pt>
                <c:pt idx="2916">
                  <c:v>3744.1920999999998</c:v>
                </c:pt>
                <c:pt idx="2917">
                  <c:v>3745.4483999999998</c:v>
                </c:pt>
                <c:pt idx="2918">
                  <c:v>3746.7046999999998</c:v>
                </c:pt>
                <c:pt idx="2919">
                  <c:v>3747.9609999999998</c:v>
                </c:pt>
                <c:pt idx="2920">
                  <c:v>3749.2172999999998</c:v>
                </c:pt>
                <c:pt idx="2921">
                  <c:v>3750.4735999999998</c:v>
                </c:pt>
                <c:pt idx="2922">
                  <c:v>3751.7298999999998</c:v>
                </c:pt>
                <c:pt idx="2923">
                  <c:v>3752.9861999999998</c:v>
                </c:pt>
                <c:pt idx="2924">
                  <c:v>3754.2424999999998</c:v>
                </c:pt>
                <c:pt idx="2925">
                  <c:v>3755.4987999999998</c:v>
                </c:pt>
                <c:pt idx="2926">
                  <c:v>3756.7550999999999</c:v>
                </c:pt>
                <c:pt idx="2927">
                  <c:v>3758.0113999999999</c:v>
                </c:pt>
                <c:pt idx="2928">
                  <c:v>3759.2676999999999</c:v>
                </c:pt>
                <c:pt idx="2929">
                  <c:v>3760.5239999999999</c:v>
                </c:pt>
                <c:pt idx="2930">
                  <c:v>3761.7802999999999</c:v>
                </c:pt>
                <c:pt idx="2931">
                  <c:v>3763.0365999999999</c:v>
                </c:pt>
                <c:pt idx="2932">
                  <c:v>3764.2928999999999</c:v>
                </c:pt>
                <c:pt idx="2933">
                  <c:v>3765.5491999999999</c:v>
                </c:pt>
                <c:pt idx="2934">
                  <c:v>3766.8054999999999</c:v>
                </c:pt>
                <c:pt idx="2935">
                  <c:v>3768.0617999999999</c:v>
                </c:pt>
                <c:pt idx="2936">
                  <c:v>3769.3181</c:v>
                </c:pt>
                <c:pt idx="2937">
                  <c:v>3770.5744</c:v>
                </c:pt>
                <c:pt idx="2938">
                  <c:v>3771.8307</c:v>
                </c:pt>
                <c:pt idx="2939">
                  <c:v>3773.087</c:v>
                </c:pt>
                <c:pt idx="2940">
                  <c:v>3774.3433</c:v>
                </c:pt>
                <c:pt idx="2941">
                  <c:v>3775.5996</c:v>
                </c:pt>
                <c:pt idx="2942">
                  <c:v>3776.8559</c:v>
                </c:pt>
                <c:pt idx="2943">
                  <c:v>3778.1122</c:v>
                </c:pt>
                <c:pt idx="2944">
                  <c:v>3779.3685</c:v>
                </c:pt>
                <c:pt idx="2945">
                  <c:v>3780.6248000000001</c:v>
                </c:pt>
                <c:pt idx="2946">
                  <c:v>3781.8811000000001</c:v>
                </c:pt>
                <c:pt idx="2947">
                  <c:v>3783.1374000000001</c:v>
                </c:pt>
                <c:pt idx="2948">
                  <c:v>3784.3937000000001</c:v>
                </c:pt>
                <c:pt idx="2949">
                  <c:v>3785.65</c:v>
                </c:pt>
                <c:pt idx="2950">
                  <c:v>3786.9063000000001</c:v>
                </c:pt>
                <c:pt idx="2951">
                  <c:v>3788.1626000000001</c:v>
                </c:pt>
                <c:pt idx="2952">
                  <c:v>3789.4189000000001</c:v>
                </c:pt>
                <c:pt idx="2953">
                  <c:v>3790.6752000000001</c:v>
                </c:pt>
                <c:pt idx="2954">
                  <c:v>3791.9315000000001</c:v>
                </c:pt>
                <c:pt idx="2955">
                  <c:v>3793.1878000000002</c:v>
                </c:pt>
                <c:pt idx="2956">
                  <c:v>3794.4441000000002</c:v>
                </c:pt>
                <c:pt idx="2957">
                  <c:v>3795.7004000000002</c:v>
                </c:pt>
                <c:pt idx="2958">
                  <c:v>3796.9567000000002</c:v>
                </c:pt>
                <c:pt idx="2959">
                  <c:v>3798.2130000000002</c:v>
                </c:pt>
                <c:pt idx="2960">
                  <c:v>3799.4692999999997</c:v>
                </c:pt>
                <c:pt idx="2961">
                  <c:v>3800.7255999999998</c:v>
                </c:pt>
                <c:pt idx="2962">
                  <c:v>3801.9818999999998</c:v>
                </c:pt>
                <c:pt idx="2963">
                  <c:v>3803.2381999999998</c:v>
                </c:pt>
                <c:pt idx="2964">
                  <c:v>3804.4944999999998</c:v>
                </c:pt>
                <c:pt idx="2965">
                  <c:v>3805.7507999999998</c:v>
                </c:pt>
                <c:pt idx="2966">
                  <c:v>3807.0070999999998</c:v>
                </c:pt>
                <c:pt idx="2967">
                  <c:v>3808.2633999999998</c:v>
                </c:pt>
                <c:pt idx="2968">
                  <c:v>3809.5196999999998</c:v>
                </c:pt>
                <c:pt idx="2969">
                  <c:v>3810.7759999999998</c:v>
                </c:pt>
                <c:pt idx="2970">
                  <c:v>3812.0322999999999</c:v>
                </c:pt>
                <c:pt idx="2971">
                  <c:v>3813.2885999999999</c:v>
                </c:pt>
                <c:pt idx="2972">
                  <c:v>3814.5448999999999</c:v>
                </c:pt>
                <c:pt idx="2973">
                  <c:v>3815.8011999999999</c:v>
                </c:pt>
                <c:pt idx="2974">
                  <c:v>3817.0574999999999</c:v>
                </c:pt>
                <c:pt idx="2975">
                  <c:v>3818.3137999999999</c:v>
                </c:pt>
                <c:pt idx="2976">
                  <c:v>3819.5700999999999</c:v>
                </c:pt>
                <c:pt idx="2977">
                  <c:v>3820.8263999999999</c:v>
                </c:pt>
                <c:pt idx="2978">
                  <c:v>3822.0826999999999</c:v>
                </c:pt>
                <c:pt idx="2979">
                  <c:v>3823.3389999999999</c:v>
                </c:pt>
                <c:pt idx="2980">
                  <c:v>3824.5953</c:v>
                </c:pt>
                <c:pt idx="2981">
                  <c:v>3825.8516</c:v>
                </c:pt>
                <c:pt idx="2982">
                  <c:v>3827.1079</c:v>
                </c:pt>
                <c:pt idx="2983">
                  <c:v>3828.3642</c:v>
                </c:pt>
                <c:pt idx="2984">
                  <c:v>3829.6205</c:v>
                </c:pt>
                <c:pt idx="2985">
                  <c:v>3830.8768</c:v>
                </c:pt>
                <c:pt idx="2986">
                  <c:v>3832.1331</c:v>
                </c:pt>
                <c:pt idx="2987">
                  <c:v>3833.3894</c:v>
                </c:pt>
                <c:pt idx="2988">
                  <c:v>3834.6457</c:v>
                </c:pt>
                <c:pt idx="2989">
                  <c:v>3835.902</c:v>
                </c:pt>
                <c:pt idx="2990">
                  <c:v>3837.1583000000001</c:v>
                </c:pt>
                <c:pt idx="2991">
                  <c:v>3838.4146000000001</c:v>
                </c:pt>
                <c:pt idx="2992">
                  <c:v>3839.6709000000001</c:v>
                </c:pt>
                <c:pt idx="2993">
                  <c:v>3840.9272000000001</c:v>
                </c:pt>
                <c:pt idx="2994">
                  <c:v>3842.1835000000001</c:v>
                </c:pt>
                <c:pt idx="2995">
                  <c:v>3843.4398000000001</c:v>
                </c:pt>
                <c:pt idx="2996">
                  <c:v>3844.6961000000001</c:v>
                </c:pt>
                <c:pt idx="2997">
                  <c:v>3845.9524000000001</c:v>
                </c:pt>
                <c:pt idx="2998">
                  <c:v>3847.2087000000001</c:v>
                </c:pt>
                <c:pt idx="2999">
                  <c:v>3848.4650000000001</c:v>
                </c:pt>
                <c:pt idx="3000">
                  <c:v>3849.7213000000002</c:v>
                </c:pt>
                <c:pt idx="3001">
                  <c:v>3850.9776000000002</c:v>
                </c:pt>
                <c:pt idx="3002">
                  <c:v>3852.2339000000002</c:v>
                </c:pt>
                <c:pt idx="3003">
                  <c:v>3853.4902000000002</c:v>
                </c:pt>
                <c:pt idx="3004">
                  <c:v>3854.7465000000002</c:v>
                </c:pt>
                <c:pt idx="3005">
                  <c:v>3856.0027999999998</c:v>
                </c:pt>
                <c:pt idx="3006">
                  <c:v>3857.2590999999998</c:v>
                </c:pt>
                <c:pt idx="3007">
                  <c:v>3858.5153999999998</c:v>
                </c:pt>
                <c:pt idx="3008">
                  <c:v>3859.7716999999998</c:v>
                </c:pt>
                <c:pt idx="3009">
                  <c:v>3861.0279999999998</c:v>
                </c:pt>
                <c:pt idx="3010">
                  <c:v>3862.2842999999998</c:v>
                </c:pt>
                <c:pt idx="3011">
                  <c:v>3863.5405999999998</c:v>
                </c:pt>
                <c:pt idx="3012">
                  <c:v>3864.7968999999998</c:v>
                </c:pt>
                <c:pt idx="3013">
                  <c:v>3866.0531999999998</c:v>
                </c:pt>
                <c:pt idx="3014">
                  <c:v>3867.3094999999998</c:v>
                </c:pt>
                <c:pt idx="3015">
                  <c:v>3868.5657999999999</c:v>
                </c:pt>
                <c:pt idx="3016">
                  <c:v>3869.8220999999999</c:v>
                </c:pt>
                <c:pt idx="3017">
                  <c:v>3871.0783999999999</c:v>
                </c:pt>
                <c:pt idx="3018">
                  <c:v>3872.3346999999999</c:v>
                </c:pt>
                <c:pt idx="3019">
                  <c:v>3873.5909999999999</c:v>
                </c:pt>
                <c:pt idx="3020">
                  <c:v>3874.8472999999999</c:v>
                </c:pt>
                <c:pt idx="3021">
                  <c:v>3876.1035999999999</c:v>
                </c:pt>
                <c:pt idx="3022">
                  <c:v>3877.3598999999999</c:v>
                </c:pt>
                <c:pt idx="3023">
                  <c:v>3878.6161999999999</c:v>
                </c:pt>
                <c:pt idx="3024">
                  <c:v>3879.8724999999999</c:v>
                </c:pt>
                <c:pt idx="3025">
                  <c:v>3881.1288</c:v>
                </c:pt>
                <c:pt idx="3026">
                  <c:v>3882.3851</c:v>
                </c:pt>
                <c:pt idx="3027">
                  <c:v>3883.6414</c:v>
                </c:pt>
                <c:pt idx="3028">
                  <c:v>3884.8977</c:v>
                </c:pt>
                <c:pt idx="3029">
                  <c:v>3886.154</c:v>
                </c:pt>
                <c:pt idx="3030">
                  <c:v>3887.4103</c:v>
                </c:pt>
                <c:pt idx="3031">
                  <c:v>3888.6666</c:v>
                </c:pt>
                <c:pt idx="3032">
                  <c:v>3889.9229</c:v>
                </c:pt>
                <c:pt idx="3033">
                  <c:v>3891.1792</c:v>
                </c:pt>
                <c:pt idx="3034">
                  <c:v>3892.4355</c:v>
                </c:pt>
                <c:pt idx="3035">
                  <c:v>3893.6918000000001</c:v>
                </c:pt>
                <c:pt idx="3036">
                  <c:v>3894.9481000000001</c:v>
                </c:pt>
                <c:pt idx="3037">
                  <c:v>3896.2044000000001</c:v>
                </c:pt>
                <c:pt idx="3038">
                  <c:v>3897.4607000000001</c:v>
                </c:pt>
                <c:pt idx="3039">
                  <c:v>3898.7170000000001</c:v>
                </c:pt>
                <c:pt idx="3040">
                  <c:v>3899.9733000000001</c:v>
                </c:pt>
                <c:pt idx="3041">
                  <c:v>3901.2296000000001</c:v>
                </c:pt>
                <c:pt idx="3042">
                  <c:v>3902.4859000000001</c:v>
                </c:pt>
                <c:pt idx="3043">
                  <c:v>3903.7422000000001</c:v>
                </c:pt>
                <c:pt idx="3044">
                  <c:v>3904.9985000000001</c:v>
                </c:pt>
                <c:pt idx="3045">
                  <c:v>3906.2548000000002</c:v>
                </c:pt>
                <c:pt idx="3046">
                  <c:v>3907.5111000000002</c:v>
                </c:pt>
                <c:pt idx="3047">
                  <c:v>3908.7674000000002</c:v>
                </c:pt>
                <c:pt idx="3048">
                  <c:v>3910.0237000000002</c:v>
                </c:pt>
                <c:pt idx="3049">
                  <c:v>3911.2799999999997</c:v>
                </c:pt>
                <c:pt idx="3050">
                  <c:v>3912.5362999999998</c:v>
                </c:pt>
                <c:pt idx="3051">
                  <c:v>3913.7925999999998</c:v>
                </c:pt>
                <c:pt idx="3052">
                  <c:v>3915.0488999999998</c:v>
                </c:pt>
                <c:pt idx="3053">
                  <c:v>3916.3051999999998</c:v>
                </c:pt>
                <c:pt idx="3054">
                  <c:v>3917.5614999999998</c:v>
                </c:pt>
                <c:pt idx="3055">
                  <c:v>3918.8177999999998</c:v>
                </c:pt>
                <c:pt idx="3056">
                  <c:v>3920.0740999999998</c:v>
                </c:pt>
                <c:pt idx="3057">
                  <c:v>3921.3303999999998</c:v>
                </c:pt>
                <c:pt idx="3058">
                  <c:v>3922.5866999999998</c:v>
                </c:pt>
                <c:pt idx="3059">
                  <c:v>3923.8429999999998</c:v>
                </c:pt>
                <c:pt idx="3060">
                  <c:v>3925.0992999999999</c:v>
                </c:pt>
                <c:pt idx="3061">
                  <c:v>3926.3555999999999</c:v>
                </c:pt>
                <c:pt idx="3062">
                  <c:v>3927.6118999999999</c:v>
                </c:pt>
                <c:pt idx="3063">
                  <c:v>3928.8681999999999</c:v>
                </c:pt>
                <c:pt idx="3064">
                  <c:v>3930.1244999999999</c:v>
                </c:pt>
                <c:pt idx="3065">
                  <c:v>3931.3807999999999</c:v>
                </c:pt>
                <c:pt idx="3066">
                  <c:v>3932.6370999999999</c:v>
                </c:pt>
                <c:pt idx="3067">
                  <c:v>3933.8933999999999</c:v>
                </c:pt>
                <c:pt idx="3068">
                  <c:v>3935.1496999999999</c:v>
                </c:pt>
                <c:pt idx="3069">
                  <c:v>3936.4059999999999</c:v>
                </c:pt>
                <c:pt idx="3070">
                  <c:v>3937.6623</c:v>
                </c:pt>
                <c:pt idx="3071">
                  <c:v>3938.9186</c:v>
                </c:pt>
                <c:pt idx="3072">
                  <c:v>3940.1749</c:v>
                </c:pt>
                <c:pt idx="3073">
                  <c:v>3941.4312</c:v>
                </c:pt>
                <c:pt idx="3074">
                  <c:v>3942.6875</c:v>
                </c:pt>
                <c:pt idx="3075">
                  <c:v>3943.9438</c:v>
                </c:pt>
                <c:pt idx="3076">
                  <c:v>3945.2001</c:v>
                </c:pt>
                <c:pt idx="3077">
                  <c:v>3946.4564</c:v>
                </c:pt>
                <c:pt idx="3078">
                  <c:v>3947.7127</c:v>
                </c:pt>
                <c:pt idx="3079">
                  <c:v>3948.9690000000001</c:v>
                </c:pt>
                <c:pt idx="3080">
                  <c:v>3950.2253000000001</c:v>
                </c:pt>
                <c:pt idx="3081">
                  <c:v>3951.4816000000001</c:v>
                </c:pt>
                <c:pt idx="3082">
                  <c:v>3952.7379000000001</c:v>
                </c:pt>
                <c:pt idx="3083">
                  <c:v>3953.9942000000001</c:v>
                </c:pt>
                <c:pt idx="3084">
                  <c:v>3955.2505000000001</c:v>
                </c:pt>
                <c:pt idx="3085">
                  <c:v>3956.5068000000001</c:v>
                </c:pt>
                <c:pt idx="3086">
                  <c:v>3957.7631000000001</c:v>
                </c:pt>
                <c:pt idx="3087">
                  <c:v>3959.0194000000001</c:v>
                </c:pt>
                <c:pt idx="3088">
                  <c:v>3960.2757000000001</c:v>
                </c:pt>
                <c:pt idx="3089">
                  <c:v>3961.5320000000002</c:v>
                </c:pt>
                <c:pt idx="3090">
                  <c:v>3962.7883000000002</c:v>
                </c:pt>
                <c:pt idx="3091">
                  <c:v>3964.0446000000002</c:v>
                </c:pt>
                <c:pt idx="3092">
                  <c:v>3965.3009000000002</c:v>
                </c:pt>
                <c:pt idx="3093">
                  <c:v>3966.5572000000002</c:v>
                </c:pt>
                <c:pt idx="3094">
                  <c:v>3967.8134999999997</c:v>
                </c:pt>
                <c:pt idx="3095">
                  <c:v>3969.0697999999998</c:v>
                </c:pt>
                <c:pt idx="3096">
                  <c:v>3970.3260999999998</c:v>
                </c:pt>
                <c:pt idx="3097">
                  <c:v>3971.5823999999998</c:v>
                </c:pt>
                <c:pt idx="3098">
                  <c:v>3972.8386999999998</c:v>
                </c:pt>
                <c:pt idx="3099">
                  <c:v>3974.0949999999998</c:v>
                </c:pt>
                <c:pt idx="3100">
                  <c:v>3975.3512999999998</c:v>
                </c:pt>
                <c:pt idx="3101">
                  <c:v>3976.6075999999998</c:v>
                </c:pt>
                <c:pt idx="3102">
                  <c:v>3977.8638999999998</c:v>
                </c:pt>
                <c:pt idx="3103">
                  <c:v>3979.1201999999998</c:v>
                </c:pt>
                <c:pt idx="3104">
                  <c:v>3980.3764999999999</c:v>
                </c:pt>
                <c:pt idx="3105">
                  <c:v>3981.6327999999999</c:v>
                </c:pt>
                <c:pt idx="3106">
                  <c:v>3982.8890999999999</c:v>
                </c:pt>
                <c:pt idx="3107">
                  <c:v>3984.1453999999999</c:v>
                </c:pt>
                <c:pt idx="3108">
                  <c:v>3985.4016999999999</c:v>
                </c:pt>
                <c:pt idx="3109">
                  <c:v>3986.6579999999999</c:v>
                </c:pt>
                <c:pt idx="3110">
                  <c:v>3987.9142999999999</c:v>
                </c:pt>
                <c:pt idx="3111">
                  <c:v>3989.1705999999999</c:v>
                </c:pt>
                <c:pt idx="3112">
                  <c:v>3990.4268999999999</c:v>
                </c:pt>
                <c:pt idx="3113">
                  <c:v>3991.6831999999999</c:v>
                </c:pt>
                <c:pt idx="3114">
                  <c:v>3992.9395</c:v>
                </c:pt>
                <c:pt idx="3115">
                  <c:v>3994.1958</c:v>
                </c:pt>
                <c:pt idx="3116">
                  <c:v>3995.4521</c:v>
                </c:pt>
                <c:pt idx="3117">
                  <c:v>3996.7084</c:v>
                </c:pt>
                <c:pt idx="3118">
                  <c:v>3997.9647</c:v>
                </c:pt>
                <c:pt idx="3119">
                  <c:v>3999.221</c:v>
                </c:pt>
                <c:pt idx="3120">
                  <c:v>4000.4773</c:v>
                </c:pt>
                <c:pt idx="3121">
                  <c:v>4001.7336</c:v>
                </c:pt>
                <c:pt idx="3122">
                  <c:v>4002.9899</c:v>
                </c:pt>
                <c:pt idx="3123">
                  <c:v>4004.2462</c:v>
                </c:pt>
                <c:pt idx="3124">
                  <c:v>4005.5025000000001</c:v>
                </c:pt>
                <c:pt idx="3125">
                  <c:v>4006.7588000000001</c:v>
                </c:pt>
                <c:pt idx="3126">
                  <c:v>4008.0151000000001</c:v>
                </c:pt>
                <c:pt idx="3127">
                  <c:v>4009.2714000000001</c:v>
                </c:pt>
                <c:pt idx="3128">
                  <c:v>4010.5277000000001</c:v>
                </c:pt>
                <c:pt idx="3129">
                  <c:v>4011.7840000000001</c:v>
                </c:pt>
                <c:pt idx="3130">
                  <c:v>4013.0403000000001</c:v>
                </c:pt>
                <c:pt idx="3131">
                  <c:v>4014.2966000000001</c:v>
                </c:pt>
                <c:pt idx="3132">
                  <c:v>4015.5529000000001</c:v>
                </c:pt>
                <c:pt idx="3133">
                  <c:v>4016.8092000000001</c:v>
                </c:pt>
                <c:pt idx="3134">
                  <c:v>4018.0655000000002</c:v>
                </c:pt>
                <c:pt idx="3135">
                  <c:v>4019.3218000000002</c:v>
                </c:pt>
                <c:pt idx="3136">
                  <c:v>4020.5781000000002</c:v>
                </c:pt>
                <c:pt idx="3137">
                  <c:v>4021.8344000000002</c:v>
                </c:pt>
                <c:pt idx="3138">
                  <c:v>4023.0906999999997</c:v>
                </c:pt>
                <c:pt idx="3139">
                  <c:v>4024.3469999999998</c:v>
                </c:pt>
                <c:pt idx="3140">
                  <c:v>4025.6032999999998</c:v>
                </c:pt>
                <c:pt idx="3141">
                  <c:v>4026.8595999999998</c:v>
                </c:pt>
                <c:pt idx="3142">
                  <c:v>4028.1158999999998</c:v>
                </c:pt>
                <c:pt idx="3143">
                  <c:v>4029.3721999999998</c:v>
                </c:pt>
                <c:pt idx="3144">
                  <c:v>4030.6284999999998</c:v>
                </c:pt>
                <c:pt idx="3145">
                  <c:v>4031.8847999999998</c:v>
                </c:pt>
                <c:pt idx="3146">
                  <c:v>4033.1410999999998</c:v>
                </c:pt>
                <c:pt idx="3147">
                  <c:v>4034.3973999999998</c:v>
                </c:pt>
                <c:pt idx="3148">
                  <c:v>4035.6536999999998</c:v>
                </c:pt>
                <c:pt idx="3149">
                  <c:v>4036.91</c:v>
                </c:pt>
                <c:pt idx="3150">
                  <c:v>4038.1662999999999</c:v>
                </c:pt>
                <c:pt idx="3151">
                  <c:v>4039.4225999999999</c:v>
                </c:pt>
                <c:pt idx="3152">
                  <c:v>4040.6788999999999</c:v>
                </c:pt>
                <c:pt idx="3153">
                  <c:v>4041.9351999999999</c:v>
                </c:pt>
                <c:pt idx="3154">
                  <c:v>4043.1914999999999</c:v>
                </c:pt>
                <c:pt idx="3155">
                  <c:v>4044.4477999999999</c:v>
                </c:pt>
                <c:pt idx="3156">
                  <c:v>4045.7040999999999</c:v>
                </c:pt>
                <c:pt idx="3157">
                  <c:v>4046.9603999999999</c:v>
                </c:pt>
                <c:pt idx="3158">
                  <c:v>4048.2166999999999</c:v>
                </c:pt>
                <c:pt idx="3159">
                  <c:v>4049.473</c:v>
                </c:pt>
                <c:pt idx="3160">
                  <c:v>4050.7293</c:v>
                </c:pt>
                <c:pt idx="3161">
                  <c:v>4051.9856</c:v>
                </c:pt>
                <c:pt idx="3162">
                  <c:v>4053.2419</c:v>
                </c:pt>
                <c:pt idx="3163">
                  <c:v>4054.4982</c:v>
                </c:pt>
                <c:pt idx="3164">
                  <c:v>4055.7545</c:v>
                </c:pt>
                <c:pt idx="3165">
                  <c:v>4057.0108</c:v>
                </c:pt>
                <c:pt idx="3166">
                  <c:v>4058.2671</c:v>
                </c:pt>
                <c:pt idx="3167">
                  <c:v>4059.5234</c:v>
                </c:pt>
                <c:pt idx="3168">
                  <c:v>4060.7797</c:v>
                </c:pt>
                <c:pt idx="3169">
                  <c:v>4062.0360000000001</c:v>
                </c:pt>
                <c:pt idx="3170">
                  <c:v>4063.2923000000001</c:v>
                </c:pt>
                <c:pt idx="3171">
                  <c:v>4064.5486000000001</c:v>
                </c:pt>
                <c:pt idx="3172">
                  <c:v>4065.8049000000001</c:v>
                </c:pt>
                <c:pt idx="3173">
                  <c:v>4067.0612000000001</c:v>
                </c:pt>
                <c:pt idx="3174">
                  <c:v>4068.3175000000001</c:v>
                </c:pt>
                <c:pt idx="3175">
                  <c:v>4069.5738000000001</c:v>
                </c:pt>
                <c:pt idx="3176">
                  <c:v>4070.8301000000001</c:v>
                </c:pt>
                <c:pt idx="3177">
                  <c:v>4072.0864000000001</c:v>
                </c:pt>
                <c:pt idx="3178">
                  <c:v>4073.3427000000001</c:v>
                </c:pt>
                <c:pt idx="3179">
                  <c:v>4074.5990000000002</c:v>
                </c:pt>
                <c:pt idx="3180">
                  <c:v>4075.8553000000002</c:v>
                </c:pt>
                <c:pt idx="3181">
                  <c:v>4077.1116000000002</c:v>
                </c:pt>
                <c:pt idx="3182">
                  <c:v>4078.3679000000002</c:v>
                </c:pt>
                <c:pt idx="3183">
                  <c:v>4079.6241999999997</c:v>
                </c:pt>
                <c:pt idx="3184">
                  <c:v>4080.8804999999998</c:v>
                </c:pt>
                <c:pt idx="3185">
                  <c:v>4082.1367999999998</c:v>
                </c:pt>
                <c:pt idx="3186">
                  <c:v>4083.3930999999998</c:v>
                </c:pt>
                <c:pt idx="3187">
                  <c:v>4084.6493999999998</c:v>
                </c:pt>
                <c:pt idx="3188">
                  <c:v>4085.9056999999998</c:v>
                </c:pt>
                <c:pt idx="3189">
                  <c:v>4087.1619999999998</c:v>
                </c:pt>
                <c:pt idx="3190">
                  <c:v>4088.4182999999998</c:v>
                </c:pt>
                <c:pt idx="3191">
                  <c:v>4089.6745999999998</c:v>
                </c:pt>
                <c:pt idx="3192">
                  <c:v>4090.9308999999998</c:v>
                </c:pt>
                <c:pt idx="3193">
                  <c:v>4092.1871999999998</c:v>
                </c:pt>
                <c:pt idx="3194">
                  <c:v>4093.4434999999999</c:v>
                </c:pt>
                <c:pt idx="3195">
                  <c:v>4094.6997999999999</c:v>
                </c:pt>
                <c:pt idx="3196">
                  <c:v>4095.9560999999999</c:v>
                </c:pt>
                <c:pt idx="3197">
                  <c:v>4097.2123999999994</c:v>
                </c:pt>
                <c:pt idx="3198">
                  <c:v>4098.4686999999994</c:v>
                </c:pt>
                <c:pt idx="3199">
                  <c:v>4099.7249999999995</c:v>
                </c:pt>
                <c:pt idx="3200">
                  <c:v>4100.9812999999995</c:v>
                </c:pt>
                <c:pt idx="3201">
                  <c:v>4102.2375999999995</c:v>
                </c:pt>
                <c:pt idx="3202">
                  <c:v>4103.4938999999995</c:v>
                </c:pt>
                <c:pt idx="3203">
                  <c:v>4104.7501999999995</c:v>
                </c:pt>
                <c:pt idx="3204">
                  <c:v>4106.0064999999995</c:v>
                </c:pt>
                <c:pt idx="3205">
                  <c:v>4107.2627999999995</c:v>
                </c:pt>
                <c:pt idx="3206">
                  <c:v>4108.5190999999995</c:v>
                </c:pt>
                <c:pt idx="3207">
                  <c:v>4109.7753999999995</c:v>
                </c:pt>
                <c:pt idx="3208">
                  <c:v>4111.0316999999995</c:v>
                </c:pt>
                <c:pt idx="3209">
                  <c:v>4112.2879999999996</c:v>
                </c:pt>
                <c:pt idx="3210">
                  <c:v>4113.5442999999996</c:v>
                </c:pt>
                <c:pt idx="3211">
                  <c:v>4114.8005999999996</c:v>
                </c:pt>
                <c:pt idx="3212">
                  <c:v>4116.0568999999996</c:v>
                </c:pt>
                <c:pt idx="3213">
                  <c:v>4117.3131999999996</c:v>
                </c:pt>
                <c:pt idx="3214">
                  <c:v>4118.5694999999996</c:v>
                </c:pt>
                <c:pt idx="3215">
                  <c:v>4119.8257999999996</c:v>
                </c:pt>
                <c:pt idx="3216">
                  <c:v>4121.0820999999996</c:v>
                </c:pt>
                <c:pt idx="3217">
                  <c:v>4122.3383999999996</c:v>
                </c:pt>
                <c:pt idx="3218">
                  <c:v>4123.5946999999996</c:v>
                </c:pt>
                <c:pt idx="3219">
                  <c:v>4124.8509999999997</c:v>
                </c:pt>
                <c:pt idx="3220">
                  <c:v>4126.1072999999997</c:v>
                </c:pt>
                <c:pt idx="3221">
                  <c:v>4127.3635999999997</c:v>
                </c:pt>
                <c:pt idx="3222">
                  <c:v>4128.6198999999997</c:v>
                </c:pt>
                <c:pt idx="3223">
                  <c:v>4129.8761999999997</c:v>
                </c:pt>
                <c:pt idx="3224">
                  <c:v>4131.1324999999997</c:v>
                </c:pt>
                <c:pt idx="3225">
                  <c:v>4132.3887999999997</c:v>
                </c:pt>
                <c:pt idx="3226">
                  <c:v>4133.6450999999997</c:v>
                </c:pt>
                <c:pt idx="3227">
                  <c:v>4134.9013999999997</c:v>
                </c:pt>
                <c:pt idx="3228">
                  <c:v>4136.1576999999997</c:v>
                </c:pt>
                <c:pt idx="3229">
                  <c:v>4137.4139999999998</c:v>
                </c:pt>
                <c:pt idx="3230">
                  <c:v>4138.6702999999998</c:v>
                </c:pt>
                <c:pt idx="3231">
                  <c:v>4139.9265999999998</c:v>
                </c:pt>
                <c:pt idx="3232">
                  <c:v>4141.1828999999998</c:v>
                </c:pt>
                <c:pt idx="3233">
                  <c:v>4142.4391999999998</c:v>
                </c:pt>
                <c:pt idx="3234">
                  <c:v>4143.6954999999998</c:v>
                </c:pt>
                <c:pt idx="3235">
                  <c:v>4144.9517999999998</c:v>
                </c:pt>
                <c:pt idx="3236">
                  <c:v>4146.2080999999998</c:v>
                </c:pt>
                <c:pt idx="3237">
                  <c:v>4147.4643999999998</c:v>
                </c:pt>
                <c:pt idx="3238">
                  <c:v>4148.7206999999999</c:v>
                </c:pt>
                <c:pt idx="3239">
                  <c:v>4149.9769999999999</c:v>
                </c:pt>
                <c:pt idx="3240">
                  <c:v>4151.2332999999999</c:v>
                </c:pt>
                <c:pt idx="3241">
                  <c:v>4152.4895999999999</c:v>
                </c:pt>
                <c:pt idx="3242">
                  <c:v>4153.7458999999999</c:v>
                </c:pt>
                <c:pt idx="3243">
                  <c:v>4155.0021999999999</c:v>
                </c:pt>
                <c:pt idx="3244">
                  <c:v>4156.2584999999999</c:v>
                </c:pt>
                <c:pt idx="3245">
                  <c:v>4157.5147999999999</c:v>
                </c:pt>
                <c:pt idx="3246">
                  <c:v>4158.7710999999999</c:v>
                </c:pt>
                <c:pt idx="3247">
                  <c:v>4160.0273999999999</c:v>
                </c:pt>
                <c:pt idx="3248">
                  <c:v>4161.2837</c:v>
                </c:pt>
                <c:pt idx="3249">
                  <c:v>4162.54</c:v>
                </c:pt>
                <c:pt idx="3250">
                  <c:v>4163.7963</c:v>
                </c:pt>
                <c:pt idx="3251">
                  <c:v>4165.0526</c:v>
                </c:pt>
                <c:pt idx="3252">
                  <c:v>4166.3089</c:v>
                </c:pt>
                <c:pt idx="3253">
                  <c:v>4167.5652</c:v>
                </c:pt>
                <c:pt idx="3254">
                  <c:v>4168.8215</c:v>
                </c:pt>
                <c:pt idx="3255">
                  <c:v>4170.0778</c:v>
                </c:pt>
                <c:pt idx="3256">
                  <c:v>4171.3341</c:v>
                </c:pt>
                <c:pt idx="3257">
                  <c:v>4172.5904</c:v>
                </c:pt>
                <c:pt idx="3258">
                  <c:v>4173.8467000000001</c:v>
                </c:pt>
                <c:pt idx="3259">
                  <c:v>4175.1030000000001</c:v>
                </c:pt>
                <c:pt idx="3260">
                  <c:v>4176.3592999999992</c:v>
                </c:pt>
                <c:pt idx="3261">
                  <c:v>4177.6155999999992</c:v>
                </c:pt>
                <c:pt idx="3262">
                  <c:v>4178.8718999999992</c:v>
                </c:pt>
                <c:pt idx="3263">
                  <c:v>4180.1281999999992</c:v>
                </c:pt>
                <c:pt idx="3264">
                  <c:v>4181.3844999999992</c:v>
                </c:pt>
                <c:pt idx="3265">
                  <c:v>4182.6407999999992</c:v>
                </c:pt>
                <c:pt idx="3266">
                  <c:v>4183.8970999999992</c:v>
                </c:pt>
                <c:pt idx="3267">
                  <c:v>4185.1533999999992</c:v>
                </c:pt>
                <c:pt idx="3268">
                  <c:v>4186.4096999999992</c:v>
                </c:pt>
                <c:pt idx="3269">
                  <c:v>4187.6659999999993</c:v>
                </c:pt>
                <c:pt idx="3270">
                  <c:v>4188.9222999999993</c:v>
                </c:pt>
                <c:pt idx="3271">
                  <c:v>4190.1785999999993</c:v>
                </c:pt>
                <c:pt idx="3272">
                  <c:v>4191.4348999999993</c:v>
                </c:pt>
                <c:pt idx="3273">
                  <c:v>4192.6911999999993</c:v>
                </c:pt>
                <c:pt idx="3274">
                  <c:v>4193.9474999999993</c:v>
                </c:pt>
                <c:pt idx="3275">
                  <c:v>4195.2037999999993</c:v>
                </c:pt>
                <c:pt idx="3276">
                  <c:v>4196.4600999999993</c:v>
                </c:pt>
                <c:pt idx="3277">
                  <c:v>4197.7163999999993</c:v>
                </c:pt>
                <c:pt idx="3278">
                  <c:v>4198.9726999999993</c:v>
                </c:pt>
                <c:pt idx="3279">
                  <c:v>4200.2289999999994</c:v>
                </c:pt>
                <c:pt idx="3280">
                  <c:v>4201.4852999999994</c:v>
                </c:pt>
                <c:pt idx="3281">
                  <c:v>4202.7415999999994</c:v>
                </c:pt>
                <c:pt idx="3282">
                  <c:v>4203.9978999999994</c:v>
                </c:pt>
                <c:pt idx="3283">
                  <c:v>4205.2541999999994</c:v>
                </c:pt>
                <c:pt idx="3284">
                  <c:v>4206.5104999999994</c:v>
                </c:pt>
                <c:pt idx="3285">
                  <c:v>4207.7667999999994</c:v>
                </c:pt>
                <c:pt idx="3286">
                  <c:v>4209.0230999999994</c:v>
                </c:pt>
                <c:pt idx="3287">
                  <c:v>4210.2793999999994</c:v>
                </c:pt>
                <c:pt idx="3288">
                  <c:v>4211.5356999999995</c:v>
                </c:pt>
                <c:pt idx="3289">
                  <c:v>4212.7919999999995</c:v>
                </c:pt>
                <c:pt idx="3290">
                  <c:v>4214.0482999999995</c:v>
                </c:pt>
                <c:pt idx="3291">
                  <c:v>4215.3045999999995</c:v>
                </c:pt>
                <c:pt idx="3292">
                  <c:v>4216.5608999999995</c:v>
                </c:pt>
                <c:pt idx="3293">
                  <c:v>4217.8171999999995</c:v>
                </c:pt>
                <c:pt idx="3294">
                  <c:v>4219.0734999999995</c:v>
                </c:pt>
                <c:pt idx="3295">
                  <c:v>4220.3297999999995</c:v>
                </c:pt>
                <c:pt idx="3296">
                  <c:v>4221.5860999999995</c:v>
                </c:pt>
                <c:pt idx="3297">
                  <c:v>4222.8423999999995</c:v>
                </c:pt>
                <c:pt idx="3298">
                  <c:v>4224.0986999999996</c:v>
                </c:pt>
                <c:pt idx="3299">
                  <c:v>4225.3549999999996</c:v>
                </c:pt>
                <c:pt idx="3300">
                  <c:v>4226.6112999999996</c:v>
                </c:pt>
                <c:pt idx="3301">
                  <c:v>4227.8675999999996</c:v>
                </c:pt>
                <c:pt idx="3302">
                  <c:v>4229.1238999999996</c:v>
                </c:pt>
                <c:pt idx="3303">
                  <c:v>4230.3801999999996</c:v>
                </c:pt>
                <c:pt idx="3304">
                  <c:v>4231.6364999999996</c:v>
                </c:pt>
                <c:pt idx="3305">
                  <c:v>4232.8927999999996</c:v>
                </c:pt>
                <c:pt idx="3306">
                  <c:v>4234.1490999999996</c:v>
                </c:pt>
                <c:pt idx="3307">
                  <c:v>4235.4053999999996</c:v>
                </c:pt>
                <c:pt idx="3308">
                  <c:v>4236.6616999999997</c:v>
                </c:pt>
                <c:pt idx="3309">
                  <c:v>4237.9179999999997</c:v>
                </c:pt>
                <c:pt idx="3310">
                  <c:v>4239.1742999999997</c:v>
                </c:pt>
                <c:pt idx="3311">
                  <c:v>4240.4305999999997</c:v>
                </c:pt>
                <c:pt idx="3312">
                  <c:v>4241.6868999999997</c:v>
                </c:pt>
                <c:pt idx="3313">
                  <c:v>4242.9431999999997</c:v>
                </c:pt>
                <c:pt idx="3314">
                  <c:v>4244.1994999999997</c:v>
                </c:pt>
                <c:pt idx="3315">
                  <c:v>4245.4557999999997</c:v>
                </c:pt>
                <c:pt idx="3316">
                  <c:v>4246.7120999999997</c:v>
                </c:pt>
                <c:pt idx="3317">
                  <c:v>4247.9683999999997</c:v>
                </c:pt>
                <c:pt idx="3318">
                  <c:v>4249.2246999999998</c:v>
                </c:pt>
                <c:pt idx="3319">
                  <c:v>4250.4809999999998</c:v>
                </c:pt>
                <c:pt idx="3320">
                  <c:v>4251.7372999999998</c:v>
                </c:pt>
                <c:pt idx="3321">
                  <c:v>4252.9935999999998</c:v>
                </c:pt>
                <c:pt idx="3322">
                  <c:v>4254.2498999999998</c:v>
                </c:pt>
                <c:pt idx="3323">
                  <c:v>4255.5061999999998</c:v>
                </c:pt>
                <c:pt idx="3324">
                  <c:v>4256.7624999999998</c:v>
                </c:pt>
                <c:pt idx="3325">
                  <c:v>4258.0187999999998</c:v>
                </c:pt>
                <c:pt idx="3326">
                  <c:v>4259.2750999999998</c:v>
                </c:pt>
                <c:pt idx="3327">
                  <c:v>4260.5313999999998</c:v>
                </c:pt>
                <c:pt idx="3328">
                  <c:v>4261.7876999999999</c:v>
                </c:pt>
                <c:pt idx="3329">
                  <c:v>4263.0439999999999</c:v>
                </c:pt>
                <c:pt idx="3330">
                  <c:v>4264.3002999999999</c:v>
                </c:pt>
                <c:pt idx="3331">
                  <c:v>4265.5565999999999</c:v>
                </c:pt>
                <c:pt idx="3332">
                  <c:v>4266.8128999999999</c:v>
                </c:pt>
                <c:pt idx="3333">
                  <c:v>4268.0691999999999</c:v>
                </c:pt>
                <c:pt idx="3334">
                  <c:v>4269.3254999999999</c:v>
                </c:pt>
                <c:pt idx="3335">
                  <c:v>4270.5817999999999</c:v>
                </c:pt>
                <c:pt idx="3336">
                  <c:v>4271.8380999999999</c:v>
                </c:pt>
                <c:pt idx="3337">
                  <c:v>4273.0944</c:v>
                </c:pt>
                <c:pt idx="3338">
                  <c:v>4274.3507</c:v>
                </c:pt>
                <c:pt idx="3339">
                  <c:v>4275.6069999999991</c:v>
                </c:pt>
                <c:pt idx="3340">
                  <c:v>4276.8632999999991</c:v>
                </c:pt>
                <c:pt idx="3341">
                  <c:v>4278.1195999999991</c:v>
                </c:pt>
                <c:pt idx="3342">
                  <c:v>4279.3758999999991</c:v>
                </c:pt>
                <c:pt idx="3343">
                  <c:v>4280.6321999999991</c:v>
                </c:pt>
                <c:pt idx="3344">
                  <c:v>4281.8884999999991</c:v>
                </c:pt>
                <c:pt idx="3345">
                  <c:v>4283.1447999999991</c:v>
                </c:pt>
                <c:pt idx="3346">
                  <c:v>4284.4010999999991</c:v>
                </c:pt>
                <c:pt idx="3347">
                  <c:v>4285.6573999999991</c:v>
                </c:pt>
                <c:pt idx="3348">
                  <c:v>4286.9136999999992</c:v>
                </c:pt>
                <c:pt idx="3349">
                  <c:v>4288.1699999999992</c:v>
                </c:pt>
                <c:pt idx="3350">
                  <c:v>4289.4262999999992</c:v>
                </c:pt>
                <c:pt idx="3351">
                  <c:v>4290.6825999999992</c:v>
                </c:pt>
                <c:pt idx="3352">
                  <c:v>4291.9388999999992</c:v>
                </c:pt>
                <c:pt idx="3353">
                  <c:v>4293.1951999999992</c:v>
                </c:pt>
                <c:pt idx="3354">
                  <c:v>4294.4514999999992</c:v>
                </c:pt>
                <c:pt idx="3355">
                  <c:v>4295.7077999999992</c:v>
                </c:pt>
                <c:pt idx="3356">
                  <c:v>4296.9640999999992</c:v>
                </c:pt>
                <c:pt idx="3357">
                  <c:v>4298.2203999999992</c:v>
                </c:pt>
                <c:pt idx="3358">
                  <c:v>4299.4766999999993</c:v>
                </c:pt>
                <c:pt idx="3359">
                  <c:v>4300.7329999999993</c:v>
                </c:pt>
                <c:pt idx="3360">
                  <c:v>4301.9892999999993</c:v>
                </c:pt>
                <c:pt idx="3361">
                  <c:v>4303.2455999999993</c:v>
                </c:pt>
                <c:pt idx="3362">
                  <c:v>4304.5018999999993</c:v>
                </c:pt>
                <c:pt idx="3363">
                  <c:v>4305.7581999999993</c:v>
                </c:pt>
                <c:pt idx="3364">
                  <c:v>4307.0144999999993</c:v>
                </c:pt>
                <c:pt idx="3365">
                  <c:v>4308.2707999999993</c:v>
                </c:pt>
                <c:pt idx="3366">
                  <c:v>4309.5270999999993</c:v>
                </c:pt>
                <c:pt idx="3367">
                  <c:v>4310.7833999999993</c:v>
                </c:pt>
                <c:pt idx="3368">
                  <c:v>4312.0396999999994</c:v>
                </c:pt>
                <c:pt idx="3369">
                  <c:v>4313.2959999999994</c:v>
                </c:pt>
                <c:pt idx="3370">
                  <c:v>4314.5522999999994</c:v>
                </c:pt>
                <c:pt idx="3371">
                  <c:v>4315.8085999999994</c:v>
                </c:pt>
                <c:pt idx="3372">
                  <c:v>4317.0648999999994</c:v>
                </c:pt>
                <c:pt idx="3373">
                  <c:v>4318.3211999999994</c:v>
                </c:pt>
                <c:pt idx="3374">
                  <c:v>4319.5774999999994</c:v>
                </c:pt>
                <c:pt idx="3375">
                  <c:v>4320.8337999999994</c:v>
                </c:pt>
                <c:pt idx="3376">
                  <c:v>4322.0900999999994</c:v>
                </c:pt>
                <c:pt idx="3377">
                  <c:v>4323.3463999999994</c:v>
                </c:pt>
                <c:pt idx="3378">
                  <c:v>4324.6026999999995</c:v>
                </c:pt>
                <c:pt idx="3379">
                  <c:v>4325.8589999999995</c:v>
                </c:pt>
                <c:pt idx="3380">
                  <c:v>4327.1152999999995</c:v>
                </c:pt>
                <c:pt idx="3381">
                  <c:v>4328.3715999999995</c:v>
                </c:pt>
                <c:pt idx="3382">
                  <c:v>4329.6278999999995</c:v>
                </c:pt>
                <c:pt idx="3383">
                  <c:v>4330.8841999999995</c:v>
                </c:pt>
                <c:pt idx="3384">
                  <c:v>4332.1404999999995</c:v>
                </c:pt>
                <c:pt idx="3385">
                  <c:v>4333.3967999999995</c:v>
                </c:pt>
                <c:pt idx="3386">
                  <c:v>4334.6530999999995</c:v>
                </c:pt>
                <c:pt idx="3387">
                  <c:v>4335.9093999999996</c:v>
                </c:pt>
                <c:pt idx="3388">
                  <c:v>4337.1656999999996</c:v>
                </c:pt>
                <c:pt idx="3389">
                  <c:v>4338.4219999999996</c:v>
                </c:pt>
                <c:pt idx="3390">
                  <c:v>4339.6782999999996</c:v>
                </c:pt>
                <c:pt idx="3391">
                  <c:v>4340.9345999999996</c:v>
                </c:pt>
                <c:pt idx="3392">
                  <c:v>4342.1908999999996</c:v>
                </c:pt>
                <c:pt idx="3393">
                  <c:v>4343.4471999999996</c:v>
                </c:pt>
                <c:pt idx="3394">
                  <c:v>4344.7034999999996</c:v>
                </c:pt>
                <c:pt idx="3395">
                  <c:v>4345.9597999999996</c:v>
                </c:pt>
                <c:pt idx="3396">
                  <c:v>4347.2160999999996</c:v>
                </c:pt>
                <c:pt idx="3397">
                  <c:v>4348.4723999999997</c:v>
                </c:pt>
                <c:pt idx="3398">
                  <c:v>4349.7286999999997</c:v>
                </c:pt>
                <c:pt idx="3399">
                  <c:v>4350.9849999999997</c:v>
                </c:pt>
                <c:pt idx="3400">
                  <c:v>4352.2412999999997</c:v>
                </c:pt>
                <c:pt idx="3401">
                  <c:v>4353.4975999999997</c:v>
                </c:pt>
                <c:pt idx="3402">
                  <c:v>4354.7538999999997</c:v>
                </c:pt>
                <c:pt idx="3403">
                  <c:v>4356.0101999999997</c:v>
                </c:pt>
                <c:pt idx="3404">
                  <c:v>4357.2664999999997</c:v>
                </c:pt>
                <c:pt idx="3405">
                  <c:v>4358.5227999999997</c:v>
                </c:pt>
                <c:pt idx="3406">
                  <c:v>4359.7790999999997</c:v>
                </c:pt>
                <c:pt idx="3407">
                  <c:v>4361.0353999999998</c:v>
                </c:pt>
                <c:pt idx="3408">
                  <c:v>4362.2916999999998</c:v>
                </c:pt>
                <c:pt idx="3409">
                  <c:v>4363.5479999999998</c:v>
                </c:pt>
                <c:pt idx="3410">
                  <c:v>4364.8042999999998</c:v>
                </c:pt>
                <c:pt idx="3411">
                  <c:v>4366.0605999999998</c:v>
                </c:pt>
                <c:pt idx="3412">
                  <c:v>4367.3168999999998</c:v>
                </c:pt>
                <c:pt idx="3413">
                  <c:v>4368.5731999999998</c:v>
                </c:pt>
                <c:pt idx="3414">
                  <c:v>4369.8294999999998</c:v>
                </c:pt>
                <c:pt idx="3415">
                  <c:v>4371.0857999999998</c:v>
                </c:pt>
                <c:pt idx="3416">
                  <c:v>4372.3420999999998</c:v>
                </c:pt>
                <c:pt idx="3417">
                  <c:v>4373.5983999999999</c:v>
                </c:pt>
                <c:pt idx="3418">
                  <c:v>4374.8546999999999</c:v>
                </c:pt>
                <c:pt idx="3419">
                  <c:v>4376.1109999999999</c:v>
                </c:pt>
                <c:pt idx="3420">
                  <c:v>4377.3672999999999</c:v>
                </c:pt>
                <c:pt idx="3421">
                  <c:v>4378.6235999999999</c:v>
                </c:pt>
                <c:pt idx="3422">
                  <c:v>4379.8798999999999</c:v>
                </c:pt>
                <c:pt idx="3423">
                  <c:v>4381.1361999999999</c:v>
                </c:pt>
                <c:pt idx="3424">
                  <c:v>4382.3924999999999</c:v>
                </c:pt>
                <c:pt idx="3425">
                  <c:v>4383.6487999999999</c:v>
                </c:pt>
                <c:pt idx="3426">
                  <c:v>4384.9050999999999</c:v>
                </c:pt>
                <c:pt idx="3427">
                  <c:v>4386.1614</c:v>
                </c:pt>
                <c:pt idx="3428">
                  <c:v>4387.4176999999991</c:v>
                </c:pt>
                <c:pt idx="3429">
                  <c:v>4388.6739999999991</c:v>
                </c:pt>
                <c:pt idx="3430">
                  <c:v>4389.9302999999991</c:v>
                </c:pt>
                <c:pt idx="3431">
                  <c:v>4391.1865999999991</c:v>
                </c:pt>
                <c:pt idx="3432">
                  <c:v>4392.4428999999991</c:v>
                </c:pt>
                <c:pt idx="3433">
                  <c:v>4393.6991999999991</c:v>
                </c:pt>
                <c:pt idx="3434">
                  <c:v>4394.9554999999991</c:v>
                </c:pt>
                <c:pt idx="3435">
                  <c:v>4396.2117999999991</c:v>
                </c:pt>
                <c:pt idx="3436">
                  <c:v>4397.4680999999991</c:v>
                </c:pt>
                <c:pt idx="3437">
                  <c:v>4398.7243999999992</c:v>
                </c:pt>
                <c:pt idx="3438">
                  <c:v>4399.9806999999992</c:v>
                </c:pt>
                <c:pt idx="3439">
                  <c:v>4401.2369999999992</c:v>
                </c:pt>
                <c:pt idx="3440">
                  <c:v>4402.4932999999992</c:v>
                </c:pt>
                <c:pt idx="3441">
                  <c:v>4403.7495999999992</c:v>
                </c:pt>
                <c:pt idx="3442">
                  <c:v>4405.0058999999992</c:v>
                </c:pt>
                <c:pt idx="3443">
                  <c:v>4406.2621999999992</c:v>
                </c:pt>
                <c:pt idx="3444">
                  <c:v>4407.5184999999992</c:v>
                </c:pt>
                <c:pt idx="3445">
                  <c:v>4408.7747999999992</c:v>
                </c:pt>
                <c:pt idx="3446">
                  <c:v>4410.0310999999992</c:v>
                </c:pt>
                <c:pt idx="3447">
                  <c:v>4411.2873999999993</c:v>
                </c:pt>
                <c:pt idx="3448">
                  <c:v>4412.5436999999993</c:v>
                </c:pt>
                <c:pt idx="3449">
                  <c:v>4413.7999999999993</c:v>
                </c:pt>
                <c:pt idx="3450">
                  <c:v>4415.0562999999993</c:v>
                </c:pt>
                <c:pt idx="3451">
                  <c:v>4416.3125999999993</c:v>
                </c:pt>
                <c:pt idx="3452">
                  <c:v>4417.5688999999993</c:v>
                </c:pt>
                <c:pt idx="3453">
                  <c:v>4418.8251999999993</c:v>
                </c:pt>
                <c:pt idx="3454">
                  <c:v>4420.0814999999993</c:v>
                </c:pt>
                <c:pt idx="3455">
                  <c:v>4421.3377999999993</c:v>
                </c:pt>
                <c:pt idx="3456">
                  <c:v>4422.5940999999993</c:v>
                </c:pt>
                <c:pt idx="3457">
                  <c:v>4423.8503999999994</c:v>
                </c:pt>
                <c:pt idx="3458">
                  <c:v>4425.1066999999994</c:v>
                </c:pt>
                <c:pt idx="3459">
                  <c:v>4426.3629999999994</c:v>
                </c:pt>
                <c:pt idx="3460">
                  <c:v>4427.6192999999994</c:v>
                </c:pt>
                <c:pt idx="3461">
                  <c:v>4428.8755999999994</c:v>
                </c:pt>
                <c:pt idx="3462">
                  <c:v>4430.1318999999994</c:v>
                </c:pt>
                <c:pt idx="3463">
                  <c:v>4431.3881999999994</c:v>
                </c:pt>
                <c:pt idx="3464">
                  <c:v>4432.6444999999994</c:v>
                </c:pt>
                <c:pt idx="3465">
                  <c:v>4433.9007999999994</c:v>
                </c:pt>
                <c:pt idx="3466">
                  <c:v>4435.1570999999994</c:v>
                </c:pt>
                <c:pt idx="3467">
                  <c:v>4436.4133999999995</c:v>
                </c:pt>
                <c:pt idx="3468">
                  <c:v>4437.6696999999995</c:v>
                </c:pt>
                <c:pt idx="3469">
                  <c:v>4438.9259999999995</c:v>
                </c:pt>
                <c:pt idx="3470">
                  <c:v>4440.1822999999995</c:v>
                </c:pt>
                <c:pt idx="3471">
                  <c:v>4441.4385999999995</c:v>
                </c:pt>
                <c:pt idx="3472">
                  <c:v>4442.6948999999995</c:v>
                </c:pt>
                <c:pt idx="3473">
                  <c:v>4443.9511999999995</c:v>
                </c:pt>
                <c:pt idx="3474">
                  <c:v>4445.2074999999995</c:v>
                </c:pt>
                <c:pt idx="3475">
                  <c:v>4446.4637999999995</c:v>
                </c:pt>
                <c:pt idx="3476">
                  <c:v>4447.7200999999995</c:v>
                </c:pt>
                <c:pt idx="3477">
                  <c:v>4448.9763999999996</c:v>
                </c:pt>
                <c:pt idx="3478">
                  <c:v>4450.2326999999996</c:v>
                </c:pt>
                <c:pt idx="3479">
                  <c:v>4451.4889999999996</c:v>
                </c:pt>
                <c:pt idx="3480">
                  <c:v>4452.7452999999996</c:v>
                </c:pt>
                <c:pt idx="3481">
                  <c:v>4454.0015999999996</c:v>
                </c:pt>
                <c:pt idx="3482">
                  <c:v>4455.2578999999996</c:v>
                </c:pt>
                <c:pt idx="3483">
                  <c:v>4456.5141999999996</c:v>
                </c:pt>
                <c:pt idx="3484">
                  <c:v>4457.7704999999996</c:v>
                </c:pt>
                <c:pt idx="3485">
                  <c:v>4459.0267999999996</c:v>
                </c:pt>
                <c:pt idx="3486">
                  <c:v>4460.2830999999996</c:v>
                </c:pt>
                <c:pt idx="3487">
                  <c:v>4461.5393999999997</c:v>
                </c:pt>
                <c:pt idx="3488">
                  <c:v>4462.7956999999997</c:v>
                </c:pt>
                <c:pt idx="3489">
                  <c:v>4464.0519999999997</c:v>
                </c:pt>
                <c:pt idx="3490">
                  <c:v>4465.3082999999997</c:v>
                </c:pt>
                <c:pt idx="3491">
                  <c:v>4466.5645999999997</c:v>
                </c:pt>
                <c:pt idx="3492">
                  <c:v>4467.8208999999997</c:v>
                </c:pt>
                <c:pt idx="3493">
                  <c:v>4469.0771999999997</c:v>
                </c:pt>
                <c:pt idx="3494">
                  <c:v>4470.3334999999997</c:v>
                </c:pt>
                <c:pt idx="3495">
                  <c:v>4471.5897999999997</c:v>
                </c:pt>
                <c:pt idx="3496">
                  <c:v>4472.8460999999998</c:v>
                </c:pt>
                <c:pt idx="3497">
                  <c:v>4474.1023999999998</c:v>
                </c:pt>
                <c:pt idx="3498">
                  <c:v>4475.3586999999998</c:v>
                </c:pt>
                <c:pt idx="3499">
                  <c:v>4476.6149999999998</c:v>
                </c:pt>
                <c:pt idx="3500">
                  <c:v>4477.8712999999998</c:v>
                </c:pt>
                <c:pt idx="3501">
                  <c:v>4479.1275999999998</c:v>
                </c:pt>
                <c:pt idx="3502">
                  <c:v>4480.3838999999998</c:v>
                </c:pt>
                <c:pt idx="3503">
                  <c:v>4481.6401999999998</c:v>
                </c:pt>
                <c:pt idx="3504">
                  <c:v>4482.8964999999998</c:v>
                </c:pt>
                <c:pt idx="3505">
                  <c:v>4484.1527999999998</c:v>
                </c:pt>
                <c:pt idx="3506">
                  <c:v>4485.4090999999999</c:v>
                </c:pt>
                <c:pt idx="3507">
                  <c:v>4486.6653999999999</c:v>
                </c:pt>
                <c:pt idx="3508">
                  <c:v>4487.9216999999999</c:v>
                </c:pt>
                <c:pt idx="3509">
                  <c:v>4489.1779999999999</c:v>
                </c:pt>
                <c:pt idx="3510">
                  <c:v>4490.4342999999999</c:v>
                </c:pt>
                <c:pt idx="3511">
                  <c:v>4491.6905999999999</c:v>
                </c:pt>
                <c:pt idx="3512">
                  <c:v>4492.9468999999999</c:v>
                </c:pt>
                <c:pt idx="3513">
                  <c:v>4494.2031999999999</c:v>
                </c:pt>
                <c:pt idx="3514">
                  <c:v>4495.4594999999999</c:v>
                </c:pt>
                <c:pt idx="3515">
                  <c:v>4496.7157999999999</c:v>
                </c:pt>
                <c:pt idx="3516">
                  <c:v>4497.9721</c:v>
                </c:pt>
                <c:pt idx="3517">
                  <c:v>4499.2283999999991</c:v>
                </c:pt>
                <c:pt idx="3518">
                  <c:v>4500.4846999999991</c:v>
                </c:pt>
                <c:pt idx="3519">
                  <c:v>4501.7409999999991</c:v>
                </c:pt>
                <c:pt idx="3520">
                  <c:v>4502.9972999999991</c:v>
                </c:pt>
                <c:pt idx="3521">
                  <c:v>4504.2535999999991</c:v>
                </c:pt>
                <c:pt idx="3522">
                  <c:v>4505.5098999999991</c:v>
                </c:pt>
                <c:pt idx="3523">
                  <c:v>4506.7661999999991</c:v>
                </c:pt>
                <c:pt idx="3524">
                  <c:v>4508.0224999999991</c:v>
                </c:pt>
                <c:pt idx="3525">
                  <c:v>4509.2787999999991</c:v>
                </c:pt>
                <c:pt idx="3526">
                  <c:v>4510.5350999999991</c:v>
                </c:pt>
                <c:pt idx="3527">
                  <c:v>4511.7913999999992</c:v>
                </c:pt>
                <c:pt idx="3528">
                  <c:v>4513.0476999999992</c:v>
                </c:pt>
                <c:pt idx="3529">
                  <c:v>4514.3039999999992</c:v>
                </c:pt>
                <c:pt idx="3530">
                  <c:v>4515.5602999999992</c:v>
                </c:pt>
                <c:pt idx="3531">
                  <c:v>4516.8165999999992</c:v>
                </c:pt>
                <c:pt idx="3532">
                  <c:v>4518.0728999999992</c:v>
                </c:pt>
                <c:pt idx="3533">
                  <c:v>4519.3291999999992</c:v>
                </c:pt>
                <c:pt idx="3534">
                  <c:v>4520.5854999999992</c:v>
                </c:pt>
                <c:pt idx="3535">
                  <c:v>4521.8417999999992</c:v>
                </c:pt>
                <c:pt idx="3536">
                  <c:v>4523.0980999999992</c:v>
                </c:pt>
                <c:pt idx="3537">
                  <c:v>4524.3543999999993</c:v>
                </c:pt>
                <c:pt idx="3538">
                  <c:v>4525.6106999999993</c:v>
                </c:pt>
                <c:pt idx="3539">
                  <c:v>4526.8669999999993</c:v>
                </c:pt>
                <c:pt idx="3540">
                  <c:v>4528.1232999999993</c:v>
                </c:pt>
                <c:pt idx="3541">
                  <c:v>4529.3795999999993</c:v>
                </c:pt>
                <c:pt idx="3542">
                  <c:v>4530.6358999999993</c:v>
                </c:pt>
                <c:pt idx="3543">
                  <c:v>4531.8921999999993</c:v>
                </c:pt>
                <c:pt idx="3544">
                  <c:v>4533.1484999999993</c:v>
                </c:pt>
                <c:pt idx="3545">
                  <c:v>4534.4047999999993</c:v>
                </c:pt>
                <c:pt idx="3546">
                  <c:v>4535.6610999999994</c:v>
                </c:pt>
                <c:pt idx="3547">
                  <c:v>4536.9173999999994</c:v>
                </c:pt>
                <c:pt idx="3548">
                  <c:v>4538.1736999999994</c:v>
                </c:pt>
                <c:pt idx="3549">
                  <c:v>4539.4299999999994</c:v>
                </c:pt>
                <c:pt idx="3550">
                  <c:v>4540.6862999999994</c:v>
                </c:pt>
                <c:pt idx="3551">
                  <c:v>4541.9425999999994</c:v>
                </c:pt>
                <c:pt idx="3552">
                  <c:v>4543.1988999999994</c:v>
                </c:pt>
                <c:pt idx="3553">
                  <c:v>4544.4551999999994</c:v>
                </c:pt>
                <c:pt idx="3554">
                  <c:v>4545.7114999999994</c:v>
                </c:pt>
                <c:pt idx="3555">
                  <c:v>4546.9677999999994</c:v>
                </c:pt>
                <c:pt idx="3556">
                  <c:v>4548.2240999999995</c:v>
                </c:pt>
                <c:pt idx="3557">
                  <c:v>4549.4803999999995</c:v>
                </c:pt>
                <c:pt idx="3558">
                  <c:v>4550.7366999999995</c:v>
                </c:pt>
                <c:pt idx="3559">
                  <c:v>4551.9929999999995</c:v>
                </c:pt>
                <c:pt idx="3560">
                  <c:v>4553.2492999999995</c:v>
                </c:pt>
                <c:pt idx="3561">
                  <c:v>4554.5055999999995</c:v>
                </c:pt>
                <c:pt idx="3562">
                  <c:v>4555.7618999999995</c:v>
                </c:pt>
                <c:pt idx="3563">
                  <c:v>4557.0181999999995</c:v>
                </c:pt>
                <c:pt idx="3564">
                  <c:v>4558.2744999999995</c:v>
                </c:pt>
                <c:pt idx="3565">
                  <c:v>4559.5307999999995</c:v>
                </c:pt>
                <c:pt idx="3566">
                  <c:v>4560.7870999999996</c:v>
                </c:pt>
                <c:pt idx="3567">
                  <c:v>4562.0433999999996</c:v>
                </c:pt>
                <c:pt idx="3568">
                  <c:v>4563.2996999999996</c:v>
                </c:pt>
                <c:pt idx="3569">
                  <c:v>4564.5559999999996</c:v>
                </c:pt>
                <c:pt idx="3570">
                  <c:v>4565.8122999999996</c:v>
                </c:pt>
                <c:pt idx="3571">
                  <c:v>4567.0685999999996</c:v>
                </c:pt>
                <c:pt idx="3572">
                  <c:v>4568.3248999999996</c:v>
                </c:pt>
                <c:pt idx="3573">
                  <c:v>4569.5811999999996</c:v>
                </c:pt>
                <c:pt idx="3574">
                  <c:v>4570.8374999999996</c:v>
                </c:pt>
                <c:pt idx="3575">
                  <c:v>4572.0937999999996</c:v>
                </c:pt>
                <c:pt idx="3576">
                  <c:v>4573.3500999999997</c:v>
                </c:pt>
                <c:pt idx="3577">
                  <c:v>4574.6063999999997</c:v>
                </c:pt>
                <c:pt idx="3578">
                  <c:v>4575.8626999999997</c:v>
                </c:pt>
                <c:pt idx="3579">
                  <c:v>4577.1189999999997</c:v>
                </c:pt>
                <c:pt idx="3580">
                  <c:v>4578.3752999999997</c:v>
                </c:pt>
                <c:pt idx="3581">
                  <c:v>4579.6315999999997</c:v>
                </c:pt>
                <c:pt idx="3582">
                  <c:v>4580.8878999999997</c:v>
                </c:pt>
                <c:pt idx="3583">
                  <c:v>4582.1441999999997</c:v>
                </c:pt>
                <c:pt idx="3584">
                  <c:v>4583.4004999999997</c:v>
                </c:pt>
                <c:pt idx="3585">
                  <c:v>4584.6567999999997</c:v>
                </c:pt>
                <c:pt idx="3586">
                  <c:v>4585.9130999999998</c:v>
                </c:pt>
                <c:pt idx="3587">
                  <c:v>4587.1693999999998</c:v>
                </c:pt>
                <c:pt idx="3588">
                  <c:v>4588.4256999999998</c:v>
                </c:pt>
                <c:pt idx="3589">
                  <c:v>4589.6819999999998</c:v>
                </c:pt>
                <c:pt idx="3590">
                  <c:v>4590.9382999999998</c:v>
                </c:pt>
                <c:pt idx="3591">
                  <c:v>4592.1945999999998</c:v>
                </c:pt>
                <c:pt idx="3592">
                  <c:v>4593.4508999999998</c:v>
                </c:pt>
                <c:pt idx="3593">
                  <c:v>4594.7071999999998</c:v>
                </c:pt>
                <c:pt idx="3594">
                  <c:v>4595.9634999999998</c:v>
                </c:pt>
                <c:pt idx="3595">
                  <c:v>4597.2197999999999</c:v>
                </c:pt>
                <c:pt idx="3596">
                  <c:v>4598.4760999999999</c:v>
                </c:pt>
                <c:pt idx="3597">
                  <c:v>4599.7323999999999</c:v>
                </c:pt>
                <c:pt idx="3598">
                  <c:v>4600.9886999999999</c:v>
                </c:pt>
                <c:pt idx="3599">
                  <c:v>4602.2449999999999</c:v>
                </c:pt>
                <c:pt idx="3600">
                  <c:v>4603.5012999999999</c:v>
                </c:pt>
                <c:pt idx="3601">
                  <c:v>4604.7575999999999</c:v>
                </c:pt>
                <c:pt idx="3602">
                  <c:v>4606.0138999999999</c:v>
                </c:pt>
                <c:pt idx="3603">
                  <c:v>4607.2701999999999</c:v>
                </c:pt>
                <c:pt idx="3604">
                  <c:v>4608.5264999999999</c:v>
                </c:pt>
                <c:pt idx="3605">
                  <c:v>4609.7828</c:v>
                </c:pt>
                <c:pt idx="3606">
                  <c:v>4611.0390999999991</c:v>
                </c:pt>
                <c:pt idx="3607">
                  <c:v>4612.2953999999991</c:v>
                </c:pt>
                <c:pt idx="3608">
                  <c:v>4613.5516999999991</c:v>
                </c:pt>
                <c:pt idx="3609">
                  <c:v>4614.8079999999991</c:v>
                </c:pt>
                <c:pt idx="3610">
                  <c:v>4616.0642999999991</c:v>
                </c:pt>
                <c:pt idx="3611">
                  <c:v>4617.3205999999991</c:v>
                </c:pt>
                <c:pt idx="3612">
                  <c:v>4618.5768999999991</c:v>
                </c:pt>
                <c:pt idx="3613">
                  <c:v>4619.8331999999991</c:v>
                </c:pt>
                <c:pt idx="3614">
                  <c:v>4621.0894999999991</c:v>
                </c:pt>
                <c:pt idx="3615">
                  <c:v>4622.3457999999991</c:v>
                </c:pt>
                <c:pt idx="3616">
                  <c:v>4623.6020999999992</c:v>
                </c:pt>
                <c:pt idx="3617">
                  <c:v>4624.8583999999992</c:v>
                </c:pt>
                <c:pt idx="3618">
                  <c:v>4626.1146999999992</c:v>
                </c:pt>
                <c:pt idx="3619">
                  <c:v>4627.3709999999992</c:v>
                </c:pt>
                <c:pt idx="3620">
                  <c:v>4628.6272999999992</c:v>
                </c:pt>
                <c:pt idx="3621">
                  <c:v>4629.8835999999992</c:v>
                </c:pt>
                <c:pt idx="3622">
                  <c:v>4631.1398999999992</c:v>
                </c:pt>
                <c:pt idx="3623">
                  <c:v>4632.3961999999992</c:v>
                </c:pt>
                <c:pt idx="3624">
                  <c:v>4633.6524999999992</c:v>
                </c:pt>
                <c:pt idx="3625">
                  <c:v>4634.9087999999992</c:v>
                </c:pt>
                <c:pt idx="3626">
                  <c:v>4636.1650999999993</c:v>
                </c:pt>
                <c:pt idx="3627">
                  <c:v>4637.4213999999993</c:v>
                </c:pt>
                <c:pt idx="3628">
                  <c:v>4638.6776999999993</c:v>
                </c:pt>
                <c:pt idx="3629">
                  <c:v>4639.9339999999993</c:v>
                </c:pt>
                <c:pt idx="3630">
                  <c:v>4641.1902999999993</c:v>
                </c:pt>
                <c:pt idx="3631">
                  <c:v>4642.4465999999993</c:v>
                </c:pt>
                <c:pt idx="3632">
                  <c:v>4643.7028999999993</c:v>
                </c:pt>
                <c:pt idx="3633">
                  <c:v>4644.9591999999993</c:v>
                </c:pt>
                <c:pt idx="3634">
                  <c:v>4646.2154999999993</c:v>
                </c:pt>
                <c:pt idx="3635">
                  <c:v>4647.4717999999993</c:v>
                </c:pt>
                <c:pt idx="3636">
                  <c:v>4648.7280999999994</c:v>
                </c:pt>
                <c:pt idx="3637">
                  <c:v>4649.9843999999994</c:v>
                </c:pt>
                <c:pt idx="3638">
                  <c:v>4651.2406999999994</c:v>
                </c:pt>
                <c:pt idx="3639">
                  <c:v>4652.4969999999994</c:v>
                </c:pt>
                <c:pt idx="3640">
                  <c:v>4653.7532999999994</c:v>
                </c:pt>
                <c:pt idx="3641">
                  <c:v>4655.0095999999994</c:v>
                </c:pt>
                <c:pt idx="3642">
                  <c:v>4656.2658999999994</c:v>
                </c:pt>
                <c:pt idx="3643">
                  <c:v>4657.5221999999994</c:v>
                </c:pt>
                <c:pt idx="3644">
                  <c:v>4658.7784999999994</c:v>
                </c:pt>
                <c:pt idx="3645">
                  <c:v>4660.0347999999994</c:v>
                </c:pt>
                <c:pt idx="3646">
                  <c:v>4661.2910999999995</c:v>
                </c:pt>
                <c:pt idx="3647">
                  <c:v>4662.5473999999995</c:v>
                </c:pt>
                <c:pt idx="3648">
                  <c:v>4663.8036999999995</c:v>
                </c:pt>
                <c:pt idx="3649">
                  <c:v>4665.0599999999995</c:v>
                </c:pt>
                <c:pt idx="3650">
                  <c:v>4666.3162999999995</c:v>
                </c:pt>
                <c:pt idx="3651">
                  <c:v>4667.5725999999995</c:v>
                </c:pt>
                <c:pt idx="3652">
                  <c:v>4668.8288999999995</c:v>
                </c:pt>
                <c:pt idx="3653">
                  <c:v>4670.0851999999995</c:v>
                </c:pt>
                <c:pt idx="3654">
                  <c:v>4671.3414999999995</c:v>
                </c:pt>
                <c:pt idx="3655">
                  <c:v>4672.5977999999996</c:v>
                </c:pt>
                <c:pt idx="3656">
                  <c:v>4673.8540999999996</c:v>
                </c:pt>
                <c:pt idx="3657">
                  <c:v>4675.1103999999996</c:v>
                </c:pt>
                <c:pt idx="3658">
                  <c:v>4676.3666999999996</c:v>
                </c:pt>
                <c:pt idx="3659">
                  <c:v>4677.6229999999996</c:v>
                </c:pt>
                <c:pt idx="3660">
                  <c:v>4678.8792999999996</c:v>
                </c:pt>
                <c:pt idx="3661">
                  <c:v>4680.1355999999996</c:v>
                </c:pt>
                <c:pt idx="3662">
                  <c:v>4681.3918999999996</c:v>
                </c:pt>
                <c:pt idx="3663">
                  <c:v>4682.6481999999996</c:v>
                </c:pt>
                <c:pt idx="3664">
                  <c:v>4683.9044999999996</c:v>
                </c:pt>
                <c:pt idx="3665">
                  <c:v>4685.1607999999997</c:v>
                </c:pt>
                <c:pt idx="3666">
                  <c:v>4686.4170999999997</c:v>
                </c:pt>
                <c:pt idx="3667">
                  <c:v>4687.6733999999997</c:v>
                </c:pt>
                <c:pt idx="3668">
                  <c:v>4688.9296999999997</c:v>
                </c:pt>
                <c:pt idx="3669">
                  <c:v>4690.1859999999997</c:v>
                </c:pt>
                <c:pt idx="3670">
                  <c:v>4691.4422999999997</c:v>
                </c:pt>
                <c:pt idx="3671">
                  <c:v>4692.6985999999997</c:v>
                </c:pt>
                <c:pt idx="3672">
                  <c:v>4693.9548999999997</c:v>
                </c:pt>
                <c:pt idx="3673">
                  <c:v>4695.2111999999997</c:v>
                </c:pt>
                <c:pt idx="3674">
                  <c:v>4696.4674999999997</c:v>
                </c:pt>
                <c:pt idx="3675">
                  <c:v>4697.7237999999998</c:v>
                </c:pt>
                <c:pt idx="3676">
                  <c:v>4698.9800999999998</c:v>
                </c:pt>
                <c:pt idx="3677">
                  <c:v>4700.2363999999998</c:v>
                </c:pt>
                <c:pt idx="3678">
                  <c:v>4701.4926999999998</c:v>
                </c:pt>
                <c:pt idx="3679">
                  <c:v>4702.7489999999998</c:v>
                </c:pt>
                <c:pt idx="3680">
                  <c:v>4704.0052999999998</c:v>
                </c:pt>
                <c:pt idx="3681">
                  <c:v>4705.2615999999998</c:v>
                </c:pt>
                <c:pt idx="3682">
                  <c:v>4706.5178999999998</c:v>
                </c:pt>
                <c:pt idx="3683">
                  <c:v>4707.7741999999998</c:v>
                </c:pt>
                <c:pt idx="3684">
                  <c:v>4709.0304999999998</c:v>
                </c:pt>
                <c:pt idx="3685">
                  <c:v>4710.2867999999999</c:v>
                </c:pt>
                <c:pt idx="3686">
                  <c:v>4711.5430999999999</c:v>
                </c:pt>
                <c:pt idx="3687">
                  <c:v>4712.7993999999999</c:v>
                </c:pt>
                <c:pt idx="3688">
                  <c:v>4714.0556999999999</c:v>
                </c:pt>
                <c:pt idx="3689">
                  <c:v>4715.3119999999999</c:v>
                </c:pt>
                <c:pt idx="3690">
                  <c:v>4716.5682999999999</c:v>
                </c:pt>
                <c:pt idx="3691">
                  <c:v>4717.8245999999999</c:v>
                </c:pt>
                <c:pt idx="3692">
                  <c:v>4719.0808999999999</c:v>
                </c:pt>
                <c:pt idx="3693">
                  <c:v>4720.3371999999999</c:v>
                </c:pt>
                <c:pt idx="3694">
                  <c:v>4721.5934999999999</c:v>
                </c:pt>
                <c:pt idx="3695">
                  <c:v>4722.849799999999</c:v>
                </c:pt>
                <c:pt idx="3696">
                  <c:v>4724.1060999999991</c:v>
                </c:pt>
                <c:pt idx="3697">
                  <c:v>4725.3623999999991</c:v>
                </c:pt>
                <c:pt idx="3698">
                  <c:v>4726.6186999999991</c:v>
                </c:pt>
                <c:pt idx="3699">
                  <c:v>4727.8749999999991</c:v>
                </c:pt>
                <c:pt idx="3700">
                  <c:v>4729.1312999999991</c:v>
                </c:pt>
                <c:pt idx="3701">
                  <c:v>4730.3875999999991</c:v>
                </c:pt>
                <c:pt idx="3702">
                  <c:v>4731.6438999999991</c:v>
                </c:pt>
                <c:pt idx="3703">
                  <c:v>4732.9001999999991</c:v>
                </c:pt>
                <c:pt idx="3704">
                  <c:v>4734.1564999999991</c:v>
                </c:pt>
                <c:pt idx="3705">
                  <c:v>4735.4127999999992</c:v>
                </c:pt>
                <c:pt idx="3706">
                  <c:v>4736.6690999999992</c:v>
                </c:pt>
                <c:pt idx="3707">
                  <c:v>4737.9253999999992</c:v>
                </c:pt>
                <c:pt idx="3708">
                  <c:v>4739.1816999999992</c:v>
                </c:pt>
                <c:pt idx="3709">
                  <c:v>4740.4379999999992</c:v>
                </c:pt>
                <c:pt idx="3710">
                  <c:v>4741.6942999999992</c:v>
                </c:pt>
                <c:pt idx="3711">
                  <c:v>4742.9505999999992</c:v>
                </c:pt>
                <c:pt idx="3712">
                  <c:v>4744.2068999999992</c:v>
                </c:pt>
                <c:pt idx="3713">
                  <c:v>4745.4631999999992</c:v>
                </c:pt>
                <c:pt idx="3714">
                  <c:v>4746.7194999999992</c:v>
                </c:pt>
                <c:pt idx="3715">
                  <c:v>4747.9757999999993</c:v>
                </c:pt>
                <c:pt idx="3716">
                  <c:v>4749.2320999999993</c:v>
                </c:pt>
                <c:pt idx="3717">
                  <c:v>4750.4883999999993</c:v>
                </c:pt>
                <c:pt idx="3718">
                  <c:v>4751.7446999999993</c:v>
                </c:pt>
                <c:pt idx="3719">
                  <c:v>4753.0009999999993</c:v>
                </c:pt>
                <c:pt idx="3720">
                  <c:v>4754.2572999999993</c:v>
                </c:pt>
                <c:pt idx="3721">
                  <c:v>4755.5135999999993</c:v>
                </c:pt>
                <c:pt idx="3722">
                  <c:v>4756.7698999999993</c:v>
                </c:pt>
                <c:pt idx="3723">
                  <c:v>4758.0261999999993</c:v>
                </c:pt>
                <c:pt idx="3724">
                  <c:v>4759.2824999999993</c:v>
                </c:pt>
                <c:pt idx="3725">
                  <c:v>4760.5387999999994</c:v>
                </c:pt>
                <c:pt idx="3726">
                  <c:v>4761.7950999999994</c:v>
                </c:pt>
                <c:pt idx="3727">
                  <c:v>4763.0513999999994</c:v>
                </c:pt>
                <c:pt idx="3728">
                  <c:v>4764.3076999999994</c:v>
                </c:pt>
                <c:pt idx="3729">
                  <c:v>4765.5639999999994</c:v>
                </c:pt>
                <c:pt idx="3730">
                  <c:v>4766.8202999999994</c:v>
                </c:pt>
                <c:pt idx="3731">
                  <c:v>4768.0765999999994</c:v>
                </c:pt>
                <c:pt idx="3732">
                  <c:v>4769.3328999999994</c:v>
                </c:pt>
                <c:pt idx="3733">
                  <c:v>4770.5891999999994</c:v>
                </c:pt>
                <c:pt idx="3734">
                  <c:v>4771.8454999999994</c:v>
                </c:pt>
                <c:pt idx="3735">
                  <c:v>4773.1017999999995</c:v>
                </c:pt>
                <c:pt idx="3736">
                  <c:v>4774.3580999999995</c:v>
                </c:pt>
                <c:pt idx="3737">
                  <c:v>4775.6143999999995</c:v>
                </c:pt>
                <c:pt idx="3738">
                  <c:v>4776.8706999999995</c:v>
                </c:pt>
                <c:pt idx="3739">
                  <c:v>4778.1269999999995</c:v>
                </c:pt>
                <c:pt idx="3740">
                  <c:v>4779.3832999999995</c:v>
                </c:pt>
                <c:pt idx="3741">
                  <c:v>4780.6395999999995</c:v>
                </c:pt>
                <c:pt idx="3742">
                  <c:v>4781.8958999999995</c:v>
                </c:pt>
                <c:pt idx="3743">
                  <c:v>4783.1521999999995</c:v>
                </c:pt>
                <c:pt idx="3744">
                  <c:v>4784.4084999999995</c:v>
                </c:pt>
                <c:pt idx="3745">
                  <c:v>4785.6647999999996</c:v>
                </c:pt>
                <c:pt idx="3746">
                  <c:v>4786.9210999999996</c:v>
                </c:pt>
                <c:pt idx="3747">
                  <c:v>4788.1773999999996</c:v>
                </c:pt>
                <c:pt idx="3748">
                  <c:v>4789.4336999999996</c:v>
                </c:pt>
                <c:pt idx="3749">
                  <c:v>4790.6899999999996</c:v>
                </c:pt>
                <c:pt idx="3750">
                  <c:v>4791.9462999999996</c:v>
                </c:pt>
                <c:pt idx="3751">
                  <c:v>4793.2025999999996</c:v>
                </c:pt>
                <c:pt idx="3752">
                  <c:v>4794.4588999999996</c:v>
                </c:pt>
                <c:pt idx="3753">
                  <c:v>4795.7151999999996</c:v>
                </c:pt>
                <c:pt idx="3754">
                  <c:v>4796.9714999999997</c:v>
                </c:pt>
                <c:pt idx="3755">
                  <c:v>4798.2277999999997</c:v>
                </c:pt>
                <c:pt idx="3756">
                  <c:v>4799.4840999999997</c:v>
                </c:pt>
                <c:pt idx="3757">
                  <c:v>4800.7403999999997</c:v>
                </c:pt>
                <c:pt idx="3758">
                  <c:v>4801.9966999999997</c:v>
                </c:pt>
                <c:pt idx="3759">
                  <c:v>4803.2529999999997</c:v>
                </c:pt>
                <c:pt idx="3760">
                  <c:v>4804.5092999999997</c:v>
                </c:pt>
                <c:pt idx="3761">
                  <c:v>4805.7655999999997</c:v>
                </c:pt>
                <c:pt idx="3762">
                  <c:v>4807.0218999999997</c:v>
                </c:pt>
                <c:pt idx="3763">
                  <c:v>4808.2781999999997</c:v>
                </c:pt>
                <c:pt idx="3764">
                  <c:v>4809.5344999999998</c:v>
                </c:pt>
                <c:pt idx="3765">
                  <c:v>4810.7907999999998</c:v>
                </c:pt>
                <c:pt idx="3766">
                  <c:v>4812.0470999999998</c:v>
                </c:pt>
                <c:pt idx="3767">
                  <c:v>4813.3033999999998</c:v>
                </c:pt>
                <c:pt idx="3768">
                  <c:v>4814.5596999999998</c:v>
                </c:pt>
                <c:pt idx="3769">
                  <c:v>4815.8159999999998</c:v>
                </c:pt>
                <c:pt idx="3770">
                  <c:v>4817.0722999999998</c:v>
                </c:pt>
                <c:pt idx="3771">
                  <c:v>4818.3285999999998</c:v>
                </c:pt>
                <c:pt idx="3772">
                  <c:v>4819.5848999999998</c:v>
                </c:pt>
                <c:pt idx="3773">
                  <c:v>4820.8411999999998</c:v>
                </c:pt>
                <c:pt idx="3774">
                  <c:v>4822.0974999999999</c:v>
                </c:pt>
                <c:pt idx="3775">
                  <c:v>4823.3537999999999</c:v>
                </c:pt>
                <c:pt idx="3776">
                  <c:v>4824.6100999999999</c:v>
                </c:pt>
                <c:pt idx="3777">
                  <c:v>4825.8663999999999</c:v>
                </c:pt>
                <c:pt idx="3778">
                  <c:v>4827.1226999999999</c:v>
                </c:pt>
                <c:pt idx="3779">
                  <c:v>4828.3789999999999</c:v>
                </c:pt>
                <c:pt idx="3780">
                  <c:v>4829.6352999999999</c:v>
                </c:pt>
                <c:pt idx="3781">
                  <c:v>4830.8915999999999</c:v>
                </c:pt>
                <c:pt idx="3782">
                  <c:v>4832.1478999999999</c:v>
                </c:pt>
                <c:pt idx="3783">
                  <c:v>4833.4041999999999</c:v>
                </c:pt>
                <c:pt idx="3784">
                  <c:v>4834.660499999999</c:v>
                </c:pt>
                <c:pt idx="3785">
                  <c:v>4835.9167999999991</c:v>
                </c:pt>
                <c:pt idx="3786">
                  <c:v>4837.1730999999991</c:v>
                </c:pt>
                <c:pt idx="3787">
                  <c:v>4838.4293999999991</c:v>
                </c:pt>
                <c:pt idx="3788">
                  <c:v>4839.6856999999991</c:v>
                </c:pt>
                <c:pt idx="3789">
                  <c:v>4840.9419999999991</c:v>
                </c:pt>
                <c:pt idx="3790">
                  <c:v>4842.1982999999991</c:v>
                </c:pt>
                <c:pt idx="3791">
                  <c:v>4843.4545999999991</c:v>
                </c:pt>
                <c:pt idx="3792">
                  <c:v>4844.7108999999991</c:v>
                </c:pt>
                <c:pt idx="3793">
                  <c:v>4845.9671999999991</c:v>
                </c:pt>
                <c:pt idx="3794">
                  <c:v>4847.2234999999991</c:v>
                </c:pt>
                <c:pt idx="3795">
                  <c:v>4848.4797999999992</c:v>
                </c:pt>
                <c:pt idx="3796">
                  <c:v>4849.7360999999992</c:v>
                </c:pt>
                <c:pt idx="3797">
                  <c:v>4850.9923999999992</c:v>
                </c:pt>
                <c:pt idx="3798">
                  <c:v>4852.2486999999992</c:v>
                </c:pt>
                <c:pt idx="3799">
                  <c:v>4853.5049999999992</c:v>
                </c:pt>
                <c:pt idx="3800">
                  <c:v>4854.7612999999992</c:v>
                </c:pt>
                <c:pt idx="3801">
                  <c:v>4856.0175999999992</c:v>
                </c:pt>
                <c:pt idx="3802">
                  <c:v>4857.2738999999992</c:v>
                </c:pt>
                <c:pt idx="3803">
                  <c:v>4858.5301999999992</c:v>
                </c:pt>
                <c:pt idx="3804">
                  <c:v>4859.7864999999993</c:v>
                </c:pt>
                <c:pt idx="3805">
                  <c:v>4861.0427999999993</c:v>
                </c:pt>
                <c:pt idx="3806">
                  <c:v>4862.2990999999993</c:v>
                </c:pt>
                <c:pt idx="3807">
                  <c:v>4863.5553999999993</c:v>
                </c:pt>
                <c:pt idx="3808">
                  <c:v>4864.8116999999993</c:v>
                </c:pt>
                <c:pt idx="3809">
                  <c:v>4866.0679999999993</c:v>
                </c:pt>
                <c:pt idx="3810">
                  <c:v>4867.3242999999993</c:v>
                </c:pt>
                <c:pt idx="3811">
                  <c:v>4868.5805999999993</c:v>
                </c:pt>
                <c:pt idx="3812">
                  <c:v>4869.8368999999993</c:v>
                </c:pt>
                <c:pt idx="3813">
                  <c:v>4871.0931999999993</c:v>
                </c:pt>
                <c:pt idx="3814">
                  <c:v>4872.3494999999994</c:v>
                </c:pt>
                <c:pt idx="3815">
                  <c:v>4873.6057999999994</c:v>
                </c:pt>
                <c:pt idx="3816">
                  <c:v>4874.8620999999994</c:v>
                </c:pt>
                <c:pt idx="3817">
                  <c:v>4876.1183999999994</c:v>
                </c:pt>
                <c:pt idx="3818">
                  <c:v>4877.3746999999994</c:v>
                </c:pt>
                <c:pt idx="3819">
                  <c:v>4878.6309999999994</c:v>
                </c:pt>
                <c:pt idx="3820">
                  <c:v>4879.8872999999994</c:v>
                </c:pt>
                <c:pt idx="3821">
                  <c:v>4881.1435999999994</c:v>
                </c:pt>
                <c:pt idx="3822">
                  <c:v>4882.3998999999994</c:v>
                </c:pt>
                <c:pt idx="3823">
                  <c:v>4883.6561999999994</c:v>
                </c:pt>
                <c:pt idx="3824">
                  <c:v>4884.9124999999995</c:v>
                </c:pt>
                <c:pt idx="3825">
                  <c:v>4886.1687999999995</c:v>
                </c:pt>
                <c:pt idx="3826">
                  <c:v>4887.4250999999995</c:v>
                </c:pt>
                <c:pt idx="3827">
                  <c:v>4888.6813999999995</c:v>
                </c:pt>
                <c:pt idx="3828">
                  <c:v>4889.9376999999995</c:v>
                </c:pt>
                <c:pt idx="3829">
                  <c:v>4891.1939999999995</c:v>
                </c:pt>
                <c:pt idx="3830">
                  <c:v>4892.4502999999995</c:v>
                </c:pt>
                <c:pt idx="3831">
                  <c:v>4893.7065999999995</c:v>
                </c:pt>
                <c:pt idx="3832">
                  <c:v>4894.9628999999995</c:v>
                </c:pt>
                <c:pt idx="3833">
                  <c:v>4896.2191999999995</c:v>
                </c:pt>
                <c:pt idx="3834">
                  <c:v>4897.4754999999996</c:v>
                </c:pt>
                <c:pt idx="3835">
                  <c:v>4898.7317999999996</c:v>
                </c:pt>
                <c:pt idx="3836">
                  <c:v>4899.9880999999996</c:v>
                </c:pt>
                <c:pt idx="3837">
                  <c:v>4901.2443999999996</c:v>
                </c:pt>
                <c:pt idx="3838">
                  <c:v>4902.5006999999996</c:v>
                </c:pt>
                <c:pt idx="3839">
                  <c:v>4903.7569999999996</c:v>
                </c:pt>
                <c:pt idx="3840">
                  <c:v>4905.0132999999996</c:v>
                </c:pt>
                <c:pt idx="3841">
                  <c:v>4906.2695999999996</c:v>
                </c:pt>
                <c:pt idx="3842">
                  <c:v>4907.5258999999996</c:v>
                </c:pt>
                <c:pt idx="3843">
                  <c:v>4908.7821999999996</c:v>
                </c:pt>
                <c:pt idx="3844">
                  <c:v>4910.0384999999997</c:v>
                </c:pt>
                <c:pt idx="3845">
                  <c:v>4911.2947999999997</c:v>
                </c:pt>
                <c:pt idx="3846">
                  <c:v>4912.5510999999997</c:v>
                </c:pt>
                <c:pt idx="3847">
                  <c:v>4913.8073999999997</c:v>
                </c:pt>
                <c:pt idx="3848">
                  <c:v>4915.0636999999997</c:v>
                </c:pt>
                <c:pt idx="3849">
                  <c:v>4916.32</c:v>
                </c:pt>
                <c:pt idx="3850">
                  <c:v>4917.5762999999997</c:v>
                </c:pt>
                <c:pt idx="3851">
                  <c:v>4918.8325999999997</c:v>
                </c:pt>
                <c:pt idx="3852">
                  <c:v>4920.0888999999997</c:v>
                </c:pt>
                <c:pt idx="3853">
                  <c:v>4921.3451999999997</c:v>
                </c:pt>
                <c:pt idx="3854">
                  <c:v>4922.6014999999998</c:v>
                </c:pt>
                <c:pt idx="3855">
                  <c:v>4923.8577999999998</c:v>
                </c:pt>
                <c:pt idx="3856">
                  <c:v>4925.1140999999998</c:v>
                </c:pt>
                <c:pt idx="3857">
                  <c:v>4926.3703999999998</c:v>
                </c:pt>
                <c:pt idx="3858">
                  <c:v>4927.6266999999998</c:v>
                </c:pt>
                <c:pt idx="3859">
                  <c:v>4928.8829999999998</c:v>
                </c:pt>
                <c:pt idx="3860">
                  <c:v>4930.1392999999998</c:v>
                </c:pt>
                <c:pt idx="3861">
                  <c:v>4931.3955999999998</c:v>
                </c:pt>
                <c:pt idx="3862">
                  <c:v>4932.6518999999998</c:v>
                </c:pt>
                <c:pt idx="3863">
                  <c:v>4933.9081999999999</c:v>
                </c:pt>
                <c:pt idx="3864">
                  <c:v>4935.1644999999999</c:v>
                </c:pt>
                <c:pt idx="3865">
                  <c:v>4936.4207999999999</c:v>
                </c:pt>
                <c:pt idx="3866">
                  <c:v>4937.6770999999999</c:v>
                </c:pt>
                <c:pt idx="3867">
                  <c:v>4938.9333999999999</c:v>
                </c:pt>
                <c:pt idx="3868">
                  <c:v>4940.1896999999999</c:v>
                </c:pt>
                <c:pt idx="3869">
                  <c:v>4941.4459999999999</c:v>
                </c:pt>
                <c:pt idx="3870">
                  <c:v>4942.7022999999999</c:v>
                </c:pt>
                <c:pt idx="3871">
                  <c:v>4943.9585999999999</c:v>
                </c:pt>
                <c:pt idx="3872">
                  <c:v>4945.2148999999999</c:v>
                </c:pt>
                <c:pt idx="3873">
                  <c:v>4946.471199999999</c:v>
                </c:pt>
                <c:pt idx="3874">
                  <c:v>4947.7274999999991</c:v>
                </c:pt>
                <c:pt idx="3875">
                  <c:v>4948.9837999999991</c:v>
                </c:pt>
                <c:pt idx="3876">
                  <c:v>4950.2400999999991</c:v>
                </c:pt>
                <c:pt idx="3877">
                  <c:v>4951.4963999999991</c:v>
                </c:pt>
                <c:pt idx="3878">
                  <c:v>4952.7526999999991</c:v>
                </c:pt>
                <c:pt idx="3879">
                  <c:v>4954.0089999999991</c:v>
                </c:pt>
                <c:pt idx="3880">
                  <c:v>4955.2652999999991</c:v>
                </c:pt>
                <c:pt idx="3881">
                  <c:v>4956.5215999999991</c:v>
                </c:pt>
                <c:pt idx="3882">
                  <c:v>4957.7778999999991</c:v>
                </c:pt>
                <c:pt idx="3883">
                  <c:v>4959.0341999999991</c:v>
                </c:pt>
                <c:pt idx="3884">
                  <c:v>4960.2904999999992</c:v>
                </c:pt>
                <c:pt idx="3885">
                  <c:v>4961.5467999999992</c:v>
                </c:pt>
                <c:pt idx="3886">
                  <c:v>4962.8030999999992</c:v>
                </c:pt>
                <c:pt idx="3887">
                  <c:v>4964.0593999999992</c:v>
                </c:pt>
                <c:pt idx="3888">
                  <c:v>4965.3156999999992</c:v>
                </c:pt>
                <c:pt idx="3889">
                  <c:v>4966.5719999999992</c:v>
                </c:pt>
                <c:pt idx="3890">
                  <c:v>4967.8282999999992</c:v>
                </c:pt>
                <c:pt idx="3891">
                  <c:v>4969.0845999999992</c:v>
                </c:pt>
                <c:pt idx="3892">
                  <c:v>4970.3408999999992</c:v>
                </c:pt>
                <c:pt idx="3893">
                  <c:v>4971.5971999999992</c:v>
                </c:pt>
                <c:pt idx="3894">
                  <c:v>4972.8534999999993</c:v>
                </c:pt>
                <c:pt idx="3895">
                  <c:v>4974.1097999999993</c:v>
                </c:pt>
                <c:pt idx="3896">
                  <c:v>4975.3660999999993</c:v>
                </c:pt>
                <c:pt idx="3897">
                  <c:v>4976.6223999999993</c:v>
                </c:pt>
                <c:pt idx="3898">
                  <c:v>4977.8786999999993</c:v>
                </c:pt>
                <c:pt idx="3899">
                  <c:v>4979.1349999999993</c:v>
                </c:pt>
                <c:pt idx="3900">
                  <c:v>4980.3912999999993</c:v>
                </c:pt>
                <c:pt idx="3901">
                  <c:v>4981.6475999999993</c:v>
                </c:pt>
                <c:pt idx="3902">
                  <c:v>4982.9038999999993</c:v>
                </c:pt>
                <c:pt idx="3903">
                  <c:v>4984.1601999999993</c:v>
                </c:pt>
                <c:pt idx="3904">
                  <c:v>4985.4164999999994</c:v>
                </c:pt>
                <c:pt idx="3905">
                  <c:v>4986.6727999999994</c:v>
                </c:pt>
                <c:pt idx="3906">
                  <c:v>4987.9290999999994</c:v>
                </c:pt>
                <c:pt idx="3907">
                  <c:v>4989.1853999999994</c:v>
                </c:pt>
                <c:pt idx="3908">
                  <c:v>4990.4416999999994</c:v>
                </c:pt>
                <c:pt idx="3909">
                  <c:v>4991.6979999999994</c:v>
                </c:pt>
                <c:pt idx="3910">
                  <c:v>4992.9542999999994</c:v>
                </c:pt>
                <c:pt idx="3911">
                  <c:v>4994.2105999999994</c:v>
                </c:pt>
                <c:pt idx="3912">
                  <c:v>4995.4668999999994</c:v>
                </c:pt>
                <c:pt idx="3913">
                  <c:v>4996.7231999999995</c:v>
                </c:pt>
                <c:pt idx="3914">
                  <c:v>4997.9794999999995</c:v>
                </c:pt>
                <c:pt idx="3915">
                  <c:v>4999.2357999999995</c:v>
                </c:pt>
                <c:pt idx="3916">
                  <c:v>5000.4920999999995</c:v>
                </c:pt>
                <c:pt idx="3917">
                  <c:v>5001.7483999999995</c:v>
                </c:pt>
                <c:pt idx="3918">
                  <c:v>5003.0046999999995</c:v>
                </c:pt>
                <c:pt idx="3919">
                  <c:v>5004.2609999999995</c:v>
                </c:pt>
                <c:pt idx="3920">
                  <c:v>5005.5172999999995</c:v>
                </c:pt>
                <c:pt idx="3921">
                  <c:v>5006.7735999999995</c:v>
                </c:pt>
                <c:pt idx="3922">
                  <c:v>5008.0298999999995</c:v>
                </c:pt>
                <c:pt idx="3923">
                  <c:v>5009.2861999999996</c:v>
                </c:pt>
                <c:pt idx="3924">
                  <c:v>5010.5424999999996</c:v>
                </c:pt>
                <c:pt idx="3925">
                  <c:v>5011.7987999999996</c:v>
                </c:pt>
                <c:pt idx="3926">
                  <c:v>5013.0550999999996</c:v>
                </c:pt>
                <c:pt idx="3927">
                  <c:v>5014.3113999999996</c:v>
                </c:pt>
                <c:pt idx="3928">
                  <c:v>5015.5676999999996</c:v>
                </c:pt>
                <c:pt idx="3929">
                  <c:v>5016.8239999999996</c:v>
                </c:pt>
                <c:pt idx="3930">
                  <c:v>5018.0802999999996</c:v>
                </c:pt>
                <c:pt idx="3931">
                  <c:v>5019.3365999999996</c:v>
                </c:pt>
                <c:pt idx="3932">
                  <c:v>5020.5928999999996</c:v>
                </c:pt>
                <c:pt idx="3933">
                  <c:v>5021.8491999999997</c:v>
                </c:pt>
                <c:pt idx="3934">
                  <c:v>5023.1054999999997</c:v>
                </c:pt>
                <c:pt idx="3935">
                  <c:v>5024.3617999999997</c:v>
                </c:pt>
                <c:pt idx="3936">
                  <c:v>5025.6180999999997</c:v>
                </c:pt>
                <c:pt idx="3937">
                  <c:v>5026.8743999999997</c:v>
                </c:pt>
                <c:pt idx="3938">
                  <c:v>5028.1306999999997</c:v>
                </c:pt>
                <c:pt idx="3939">
                  <c:v>5029.3869999999997</c:v>
                </c:pt>
                <c:pt idx="3940">
                  <c:v>5030.6432999999997</c:v>
                </c:pt>
                <c:pt idx="3941">
                  <c:v>5031.8995999999997</c:v>
                </c:pt>
                <c:pt idx="3942">
                  <c:v>5033.1558999999997</c:v>
                </c:pt>
                <c:pt idx="3943">
                  <c:v>5034.4121999999998</c:v>
                </c:pt>
                <c:pt idx="3944">
                  <c:v>5035.6684999999998</c:v>
                </c:pt>
                <c:pt idx="3945">
                  <c:v>5036.9247999999998</c:v>
                </c:pt>
                <c:pt idx="3946">
                  <c:v>5038.1810999999998</c:v>
                </c:pt>
                <c:pt idx="3947">
                  <c:v>5039.4373999999998</c:v>
                </c:pt>
                <c:pt idx="3948">
                  <c:v>5040.6936999999998</c:v>
                </c:pt>
                <c:pt idx="3949">
                  <c:v>5041.95</c:v>
                </c:pt>
                <c:pt idx="3950">
                  <c:v>5043.2062999999998</c:v>
                </c:pt>
                <c:pt idx="3951">
                  <c:v>5044.4625999999998</c:v>
                </c:pt>
                <c:pt idx="3952">
                  <c:v>5045.7188999999998</c:v>
                </c:pt>
                <c:pt idx="3953">
                  <c:v>5046.9751999999999</c:v>
                </c:pt>
                <c:pt idx="3954">
                  <c:v>5048.2314999999999</c:v>
                </c:pt>
                <c:pt idx="3955">
                  <c:v>5049.4877999999999</c:v>
                </c:pt>
                <c:pt idx="3956">
                  <c:v>5050.7440999999999</c:v>
                </c:pt>
                <c:pt idx="3957">
                  <c:v>5052.0003999999999</c:v>
                </c:pt>
                <c:pt idx="3958">
                  <c:v>5053.2566999999999</c:v>
                </c:pt>
                <c:pt idx="3959">
                  <c:v>5054.5129999999999</c:v>
                </c:pt>
                <c:pt idx="3960">
                  <c:v>5055.7692999999999</c:v>
                </c:pt>
                <c:pt idx="3961">
                  <c:v>5057.0255999999999</c:v>
                </c:pt>
                <c:pt idx="3962">
                  <c:v>5058.281899999999</c:v>
                </c:pt>
                <c:pt idx="3963">
                  <c:v>5059.5381999999991</c:v>
                </c:pt>
                <c:pt idx="3964">
                  <c:v>5060.7944999999991</c:v>
                </c:pt>
                <c:pt idx="3965">
                  <c:v>5062.0507999999991</c:v>
                </c:pt>
                <c:pt idx="3966">
                  <c:v>5063.3070999999991</c:v>
                </c:pt>
                <c:pt idx="3967">
                  <c:v>5064.5633999999991</c:v>
                </c:pt>
                <c:pt idx="3968">
                  <c:v>5065.8196999999991</c:v>
                </c:pt>
                <c:pt idx="3969">
                  <c:v>5067.0759999999991</c:v>
                </c:pt>
                <c:pt idx="3970">
                  <c:v>5068.3322999999991</c:v>
                </c:pt>
                <c:pt idx="3971">
                  <c:v>5069.5885999999991</c:v>
                </c:pt>
                <c:pt idx="3972">
                  <c:v>5070.8448999999991</c:v>
                </c:pt>
                <c:pt idx="3973">
                  <c:v>5072.1011999999992</c:v>
                </c:pt>
                <c:pt idx="3974">
                  <c:v>5073.3574999999992</c:v>
                </c:pt>
                <c:pt idx="3975">
                  <c:v>5074.6137999999992</c:v>
                </c:pt>
                <c:pt idx="3976">
                  <c:v>5075.8700999999992</c:v>
                </c:pt>
                <c:pt idx="3977">
                  <c:v>5077.1263999999992</c:v>
                </c:pt>
                <c:pt idx="3978">
                  <c:v>5078.3826999999992</c:v>
                </c:pt>
                <c:pt idx="3979">
                  <c:v>5079.6389999999992</c:v>
                </c:pt>
                <c:pt idx="3980">
                  <c:v>5080.8952999999992</c:v>
                </c:pt>
                <c:pt idx="3981">
                  <c:v>5082.1515999999992</c:v>
                </c:pt>
                <c:pt idx="3982">
                  <c:v>5083.4078999999992</c:v>
                </c:pt>
                <c:pt idx="3983">
                  <c:v>5084.6641999999993</c:v>
                </c:pt>
                <c:pt idx="3984">
                  <c:v>5085.9204999999993</c:v>
                </c:pt>
                <c:pt idx="3985">
                  <c:v>5087.1767999999993</c:v>
                </c:pt>
                <c:pt idx="3986">
                  <c:v>5088.4330999999993</c:v>
                </c:pt>
                <c:pt idx="3987">
                  <c:v>5089.6893999999993</c:v>
                </c:pt>
                <c:pt idx="3988">
                  <c:v>5090.9456999999993</c:v>
                </c:pt>
                <c:pt idx="3989">
                  <c:v>5092.2019999999993</c:v>
                </c:pt>
                <c:pt idx="3990">
                  <c:v>5093.4582999999993</c:v>
                </c:pt>
                <c:pt idx="3991">
                  <c:v>5094.7145999999993</c:v>
                </c:pt>
                <c:pt idx="3992">
                  <c:v>5095.9708999999993</c:v>
                </c:pt>
                <c:pt idx="3993">
                  <c:v>5097.2271999999994</c:v>
                </c:pt>
                <c:pt idx="3994">
                  <c:v>5098.4834999999994</c:v>
                </c:pt>
                <c:pt idx="3995">
                  <c:v>5099.7397999999994</c:v>
                </c:pt>
                <c:pt idx="3996">
                  <c:v>5100.9960999999994</c:v>
                </c:pt>
                <c:pt idx="3997">
                  <c:v>5102.2523999999994</c:v>
                </c:pt>
                <c:pt idx="3998">
                  <c:v>5103.5086999999994</c:v>
                </c:pt>
                <c:pt idx="3999">
                  <c:v>5104.7649999999994</c:v>
                </c:pt>
                <c:pt idx="4000">
                  <c:v>5106.0212999999994</c:v>
                </c:pt>
                <c:pt idx="4001">
                  <c:v>5107.2775999999994</c:v>
                </c:pt>
                <c:pt idx="4002">
                  <c:v>5108.5338999999994</c:v>
                </c:pt>
                <c:pt idx="4003">
                  <c:v>5109.7901999999995</c:v>
                </c:pt>
                <c:pt idx="4004">
                  <c:v>5111.0464999999995</c:v>
                </c:pt>
                <c:pt idx="4005">
                  <c:v>5112.3027999999995</c:v>
                </c:pt>
                <c:pt idx="4006">
                  <c:v>5113.5590999999995</c:v>
                </c:pt>
                <c:pt idx="4007">
                  <c:v>5114.8153999999995</c:v>
                </c:pt>
                <c:pt idx="4008">
                  <c:v>5116.0716999999995</c:v>
                </c:pt>
                <c:pt idx="4009">
                  <c:v>5117.3279999999995</c:v>
                </c:pt>
                <c:pt idx="4010">
                  <c:v>5118.5842999999995</c:v>
                </c:pt>
                <c:pt idx="4011">
                  <c:v>5119.8405999999995</c:v>
                </c:pt>
                <c:pt idx="4012">
                  <c:v>5121.0968999999996</c:v>
                </c:pt>
                <c:pt idx="4013">
                  <c:v>5122.3531999999996</c:v>
                </c:pt>
                <c:pt idx="4014">
                  <c:v>5123.6094999999996</c:v>
                </c:pt>
                <c:pt idx="4015">
                  <c:v>5124.8657999999996</c:v>
                </c:pt>
                <c:pt idx="4016">
                  <c:v>5126.1220999999996</c:v>
                </c:pt>
                <c:pt idx="4017">
                  <c:v>5127.3783999999996</c:v>
                </c:pt>
                <c:pt idx="4018">
                  <c:v>5128.6346999999996</c:v>
                </c:pt>
                <c:pt idx="4019">
                  <c:v>5129.8909999999996</c:v>
                </c:pt>
                <c:pt idx="4020">
                  <c:v>5131.1472999999996</c:v>
                </c:pt>
                <c:pt idx="4021">
                  <c:v>5132.4035999999996</c:v>
                </c:pt>
                <c:pt idx="4022">
                  <c:v>5133.6598999999997</c:v>
                </c:pt>
                <c:pt idx="4023">
                  <c:v>5134.9161999999997</c:v>
                </c:pt>
                <c:pt idx="4024">
                  <c:v>5136.1724999999997</c:v>
                </c:pt>
                <c:pt idx="4025">
                  <c:v>5137.4287999999997</c:v>
                </c:pt>
                <c:pt idx="4026">
                  <c:v>5138.6850999999997</c:v>
                </c:pt>
                <c:pt idx="4027">
                  <c:v>5139.9413999999997</c:v>
                </c:pt>
                <c:pt idx="4028">
                  <c:v>5141.1976999999997</c:v>
                </c:pt>
                <c:pt idx="4029">
                  <c:v>5142.4539999999997</c:v>
                </c:pt>
                <c:pt idx="4030">
                  <c:v>5143.7102999999997</c:v>
                </c:pt>
                <c:pt idx="4031">
                  <c:v>5144.9665999999997</c:v>
                </c:pt>
                <c:pt idx="4032">
                  <c:v>5146.2228999999998</c:v>
                </c:pt>
                <c:pt idx="4033">
                  <c:v>5147.4791999999998</c:v>
                </c:pt>
                <c:pt idx="4034">
                  <c:v>5148.7354999999998</c:v>
                </c:pt>
                <c:pt idx="4035">
                  <c:v>5149.9917999999998</c:v>
                </c:pt>
                <c:pt idx="4036">
                  <c:v>5151.2480999999998</c:v>
                </c:pt>
                <c:pt idx="4037">
                  <c:v>5152.5043999999998</c:v>
                </c:pt>
                <c:pt idx="4038">
                  <c:v>5153.7606999999998</c:v>
                </c:pt>
                <c:pt idx="4039">
                  <c:v>5155.0169999999998</c:v>
                </c:pt>
                <c:pt idx="4040">
                  <c:v>5156.2732999999998</c:v>
                </c:pt>
                <c:pt idx="4041">
                  <c:v>5157.5295999999998</c:v>
                </c:pt>
                <c:pt idx="4042">
                  <c:v>5158.7858999999999</c:v>
                </c:pt>
                <c:pt idx="4043">
                  <c:v>5160.0421999999999</c:v>
                </c:pt>
                <c:pt idx="4044">
                  <c:v>5161.2984999999999</c:v>
                </c:pt>
                <c:pt idx="4045">
                  <c:v>5162.5547999999999</c:v>
                </c:pt>
                <c:pt idx="4046">
                  <c:v>5163.8110999999999</c:v>
                </c:pt>
                <c:pt idx="4047">
                  <c:v>5165.0673999999999</c:v>
                </c:pt>
                <c:pt idx="4048">
                  <c:v>5166.3236999999999</c:v>
                </c:pt>
                <c:pt idx="4049">
                  <c:v>5167.58</c:v>
                </c:pt>
                <c:pt idx="4050">
                  <c:v>5168.8362999999999</c:v>
                </c:pt>
                <c:pt idx="4051">
                  <c:v>5170.092599999999</c:v>
                </c:pt>
                <c:pt idx="4052">
                  <c:v>5171.348899999999</c:v>
                </c:pt>
                <c:pt idx="4053">
                  <c:v>5172.6051999999991</c:v>
                </c:pt>
                <c:pt idx="4054">
                  <c:v>5173.8614999999991</c:v>
                </c:pt>
                <c:pt idx="4055">
                  <c:v>5175.1177999999991</c:v>
                </c:pt>
                <c:pt idx="4056">
                  <c:v>5176.3740999999991</c:v>
                </c:pt>
                <c:pt idx="4057">
                  <c:v>5177.6303999999991</c:v>
                </c:pt>
                <c:pt idx="4058">
                  <c:v>5178.8866999999991</c:v>
                </c:pt>
                <c:pt idx="4059">
                  <c:v>5180.1429999999991</c:v>
                </c:pt>
                <c:pt idx="4060">
                  <c:v>5181.3992999999991</c:v>
                </c:pt>
                <c:pt idx="4061">
                  <c:v>5182.6555999999991</c:v>
                </c:pt>
                <c:pt idx="4062">
                  <c:v>5183.9118999999992</c:v>
                </c:pt>
                <c:pt idx="4063">
                  <c:v>5185.1681999999992</c:v>
                </c:pt>
                <c:pt idx="4064">
                  <c:v>5186.4244999999992</c:v>
                </c:pt>
                <c:pt idx="4065">
                  <c:v>5187.6807999999992</c:v>
                </c:pt>
                <c:pt idx="4066">
                  <c:v>5188.9370999999992</c:v>
                </c:pt>
                <c:pt idx="4067">
                  <c:v>5190.1933999999992</c:v>
                </c:pt>
                <c:pt idx="4068">
                  <c:v>5191.4496999999992</c:v>
                </c:pt>
                <c:pt idx="4069">
                  <c:v>5192.7059999999992</c:v>
                </c:pt>
                <c:pt idx="4070">
                  <c:v>5193.9622999999992</c:v>
                </c:pt>
                <c:pt idx="4071">
                  <c:v>5195.2185999999992</c:v>
                </c:pt>
                <c:pt idx="4072">
                  <c:v>5196.4748999999993</c:v>
                </c:pt>
                <c:pt idx="4073">
                  <c:v>5197.7311999999993</c:v>
                </c:pt>
                <c:pt idx="4074">
                  <c:v>5198.9874999999993</c:v>
                </c:pt>
                <c:pt idx="4075">
                  <c:v>5200.2437999999993</c:v>
                </c:pt>
                <c:pt idx="4076">
                  <c:v>5201.5000999999993</c:v>
                </c:pt>
                <c:pt idx="4077">
                  <c:v>5202.7563999999993</c:v>
                </c:pt>
                <c:pt idx="4078">
                  <c:v>5204.0126999999993</c:v>
                </c:pt>
                <c:pt idx="4079">
                  <c:v>5205.2689999999993</c:v>
                </c:pt>
                <c:pt idx="4080">
                  <c:v>5206.5252999999993</c:v>
                </c:pt>
                <c:pt idx="4081">
                  <c:v>5207.7815999999993</c:v>
                </c:pt>
                <c:pt idx="4082">
                  <c:v>5209.0378999999994</c:v>
                </c:pt>
                <c:pt idx="4083">
                  <c:v>5210.2941999999994</c:v>
                </c:pt>
                <c:pt idx="4084">
                  <c:v>5211.5504999999994</c:v>
                </c:pt>
                <c:pt idx="4085">
                  <c:v>5212.8067999999994</c:v>
                </c:pt>
                <c:pt idx="4086">
                  <c:v>5214.0630999999994</c:v>
                </c:pt>
                <c:pt idx="4087">
                  <c:v>5215.3193999999994</c:v>
                </c:pt>
                <c:pt idx="4088">
                  <c:v>5216.5756999999994</c:v>
                </c:pt>
                <c:pt idx="4089">
                  <c:v>5217.8319999999994</c:v>
                </c:pt>
                <c:pt idx="4090">
                  <c:v>5219.0882999999994</c:v>
                </c:pt>
                <c:pt idx="4091">
                  <c:v>5220.3445999999994</c:v>
                </c:pt>
                <c:pt idx="4092">
                  <c:v>5221.6008999999995</c:v>
                </c:pt>
                <c:pt idx="4093">
                  <c:v>5222.8571999999995</c:v>
                </c:pt>
                <c:pt idx="4094">
                  <c:v>5224.1134999999995</c:v>
                </c:pt>
                <c:pt idx="4095">
                  <c:v>5225.3697999999995</c:v>
                </c:pt>
                <c:pt idx="4096">
                  <c:v>5226.6260999999995</c:v>
                </c:pt>
                <c:pt idx="4097">
                  <c:v>5227.8823999999995</c:v>
                </c:pt>
                <c:pt idx="4098">
                  <c:v>5229.1386999999995</c:v>
                </c:pt>
                <c:pt idx="4099">
                  <c:v>5230.3949999999995</c:v>
                </c:pt>
                <c:pt idx="4100">
                  <c:v>5231.6512999999995</c:v>
                </c:pt>
                <c:pt idx="4101">
                  <c:v>5232.9075999999995</c:v>
                </c:pt>
                <c:pt idx="4102">
                  <c:v>5234.1638999999996</c:v>
                </c:pt>
                <c:pt idx="4103">
                  <c:v>5235.4201999999996</c:v>
                </c:pt>
                <c:pt idx="4104">
                  <c:v>5236.6764999999996</c:v>
                </c:pt>
                <c:pt idx="4105">
                  <c:v>5237.9327999999996</c:v>
                </c:pt>
                <c:pt idx="4106">
                  <c:v>5239.1890999999996</c:v>
                </c:pt>
                <c:pt idx="4107">
                  <c:v>5240.4453999999996</c:v>
                </c:pt>
                <c:pt idx="4108">
                  <c:v>5241.7016999999996</c:v>
                </c:pt>
                <c:pt idx="4109">
                  <c:v>5242.9579999999996</c:v>
                </c:pt>
                <c:pt idx="4110">
                  <c:v>5244.2142999999996</c:v>
                </c:pt>
                <c:pt idx="4111">
                  <c:v>5245.4705999999996</c:v>
                </c:pt>
                <c:pt idx="4112">
                  <c:v>5246.7268999999997</c:v>
                </c:pt>
                <c:pt idx="4113">
                  <c:v>5247.9831999999997</c:v>
                </c:pt>
                <c:pt idx="4114">
                  <c:v>5249.2394999999997</c:v>
                </c:pt>
                <c:pt idx="4115">
                  <c:v>5250.4957999999997</c:v>
                </c:pt>
                <c:pt idx="4116">
                  <c:v>5251.7520999999997</c:v>
                </c:pt>
                <c:pt idx="4117">
                  <c:v>5253.0083999999997</c:v>
                </c:pt>
                <c:pt idx="4118">
                  <c:v>5254.2646999999997</c:v>
                </c:pt>
                <c:pt idx="4119">
                  <c:v>5255.5209999999997</c:v>
                </c:pt>
                <c:pt idx="4120">
                  <c:v>5256.7772999999997</c:v>
                </c:pt>
                <c:pt idx="4121">
                  <c:v>5258.0335999999998</c:v>
                </c:pt>
                <c:pt idx="4122">
                  <c:v>5259.2898999999998</c:v>
                </c:pt>
                <c:pt idx="4123">
                  <c:v>5260.5461999999998</c:v>
                </c:pt>
                <c:pt idx="4124">
                  <c:v>5261.8024999999998</c:v>
                </c:pt>
                <c:pt idx="4125">
                  <c:v>5263.0587999999998</c:v>
                </c:pt>
                <c:pt idx="4126">
                  <c:v>5264.3150999999998</c:v>
                </c:pt>
                <c:pt idx="4127">
                  <c:v>5265.5713999999998</c:v>
                </c:pt>
                <c:pt idx="4128">
                  <c:v>5266.8276999999998</c:v>
                </c:pt>
                <c:pt idx="4129">
                  <c:v>5268.0839999999998</c:v>
                </c:pt>
                <c:pt idx="4130">
                  <c:v>5269.3402999999998</c:v>
                </c:pt>
                <c:pt idx="4131">
                  <c:v>5270.5965999999999</c:v>
                </c:pt>
                <c:pt idx="4132">
                  <c:v>5271.8528999999999</c:v>
                </c:pt>
                <c:pt idx="4133">
                  <c:v>5273.1091999999999</c:v>
                </c:pt>
                <c:pt idx="4134">
                  <c:v>5274.3654999999999</c:v>
                </c:pt>
                <c:pt idx="4135">
                  <c:v>5275.6217999999999</c:v>
                </c:pt>
                <c:pt idx="4136">
                  <c:v>5276.8780999999999</c:v>
                </c:pt>
                <c:pt idx="4137">
                  <c:v>5278.1343999999999</c:v>
                </c:pt>
                <c:pt idx="4138">
                  <c:v>5279.3906999999999</c:v>
                </c:pt>
                <c:pt idx="4139">
                  <c:v>5280.6469999999999</c:v>
                </c:pt>
                <c:pt idx="4140">
                  <c:v>5281.903299999999</c:v>
                </c:pt>
                <c:pt idx="4141">
                  <c:v>5283.159599999999</c:v>
                </c:pt>
                <c:pt idx="4142">
                  <c:v>5284.4158999999991</c:v>
                </c:pt>
                <c:pt idx="4143">
                  <c:v>5285.6721999999991</c:v>
                </c:pt>
                <c:pt idx="4144">
                  <c:v>5286.9284999999991</c:v>
                </c:pt>
                <c:pt idx="4145">
                  <c:v>5288.1847999999991</c:v>
                </c:pt>
                <c:pt idx="4146">
                  <c:v>5289.4410999999991</c:v>
                </c:pt>
                <c:pt idx="4147">
                  <c:v>5290.6973999999991</c:v>
                </c:pt>
                <c:pt idx="4148">
                  <c:v>5291.9536999999991</c:v>
                </c:pt>
                <c:pt idx="4149">
                  <c:v>5293.2099999999991</c:v>
                </c:pt>
                <c:pt idx="4150">
                  <c:v>5294.4662999999991</c:v>
                </c:pt>
                <c:pt idx="4151">
                  <c:v>5295.7225999999991</c:v>
                </c:pt>
                <c:pt idx="4152">
                  <c:v>5296.9788999999992</c:v>
                </c:pt>
                <c:pt idx="4153">
                  <c:v>5298.2351999999992</c:v>
                </c:pt>
                <c:pt idx="4154">
                  <c:v>5299.4914999999992</c:v>
                </c:pt>
                <c:pt idx="4155">
                  <c:v>5300.7477999999992</c:v>
                </c:pt>
                <c:pt idx="4156">
                  <c:v>5302.0040999999992</c:v>
                </c:pt>
                <c:pt idx="4157">
                  <c:v>5303.2603999999992</c:v>
                </c:pt>
                <c:pt idx="4158">
                  <c:v>5304.5166999999992</c:v>
                </c:pt>
                <c:pt idx="4159">
                  <c:v>5305.7729999999992</c:v>
                </c:pt>
                <c:pt idx="4160">
                  <c:v>5307.0292999999992</c:v>
                </c:pt>
                <c:pt idx="4161">
                  <c:v>5308.2855999999992</c:v>
                </c:pt>
                <c:pt idx="4162">
                  <c:v>5309.5418999999993</c:v>
                </c:pt>
                <c:pt idx="4163">
                  <c:v>5310.7981999999993</c:v>
                </c:pt>
                <c:pt idx="4164">
                  <c:v>5312.0544999999993</c:v>
                </c:pt>
                <c:pt idx="4165">
                  <c:v>5313.3107999999993</c:v>
                </c:pt>
                <c:pt idx="4166">
                  <c:v>5314.5670999999993</c:v>
                </c:pt>
                <c:pt idx="4167">
                  <c:v>5315.8233999999993</c:v>
                </c:pt>
                <c:pt idx="4168">
                  <c:v>5317.0796999999993</c:v>
                </c:pt>
                <c:pt idx="4169">
                  <c:v>5318.3359999999993</c:v>
                </c:pt>
                <c:pt idx="4170">
                  <c:v>5319.5922999999993</c:v>
                </c:pt>
                <c:pt idx="4171">
                  <c:v>5320.8485999999994</c:v>
                </c:pt>
                <c:pt idx="4172">
                  <c:v>5322.1048999999994</c:v>
                </c:pt>
                <c:pt idx="4173">
                  <c:v>5323.3611999999994</c:v>
                </c:pt>
                <c:pt idx="4174">
                  <c:v>5324.6174999999994</c:v>
                </c:pt>
                <c:pt idx="4175">
                  <c:v>5325.8737999999994</c:v>
                </c:pt>
                <c:pt idx="4176">
                  <c:v>5327.1300999999994</c:v>
                </c:pt>
                <c:pt idx="4177">
                  <c:v>5328.3863999999994</c:v>
                </c:pt>
                <c:pt idx="4178">
                  <c:v>5329.6426999999994</c:v>
                </c:pt>
                <c:pt idx="4179">
                  <c:v>5330.8989999999994</c:v>
                </c:pt>
                <c:pt idx="4180">
                  <c:v>5332.1552999999994</c:v>
                </c:pt>
                <c:pt idx="4181">
                  <c:v>5333.4115999999995</c:v>
                </c:pt>
                <c:pt idx="4182">
                  <c:v>5334.6678999999995</c:v>
                </c:pt>
                <c:pt idx="4183">
                  <c:v>5335.9241999999995</c:v>
                </c:pt>
                <c:pt idx="4184">
                  <c:v>5337.1804999999995</c:v>
                </c:pt>
                <c:pt idx="4185">
                  <c:v>5338.4367999999995</c:v>
                </c:pt>
                <c:pt idx="4186">
                  <c:v>5339.6930999999995</c:v>
                </c:pt>
                <c:pt idx="4187">
                  <c:v>5340.9493999999995</c:v>
                </c:pt>
                <c:pt idx="4188">
                  <c:v>5342.2056999999995</c:v>
                </c:pt>
                <c:pt idx="4189">
                  <c:v>5343.4619999999995</c:v>
                </c:pt>
                <c:pt idx="4190">
                  <c:v>5344.7182999999995</c:v>
                </c:pt>
                <c:pt idx="4191">
                  <c:v>5345.9745999999996</c:v>
                </c:pt>
                <c:pt idx="4192">
                  <c:v>5347.2308999999996</c:v>
                </c:pt>
                <c:pt idx="4193">
                  <c:v>5348.4871999999996</c:v>
                </c:pt>
                <c:pt idx="4194">
                  <c:v>5349.7434999999996</c:v>
                </c:pt>
                <c:pt idx="4195">
                  <c:v>5350.9997999999996</c:v>
                </c:pt>
                <c:pt idx="4196">
                  <c:v>5352.2560999999996</c:v>
                </c:pt>
                <c:pt idx="4197">
                  <c:v>5353.5123999999996</c:v>
                </c:pt>
                <c:pt idx="4198">
                  <c:v>5354.7686999999996</c:v>
                </c:pt>
                <c:pt idx="4199">
                  <c:v>5356.0249999999996</c:v>
                </c:pt>
                <c:pt idx="4200">
                  <c:v>5357.2812999999996</c:v>
                </c:pt>
                <c:pt idx="4201">
                  <c:v>5358.5375999999997</c:v>
                </c:pt>
                <c:pt idx="4202">
                  <c:v>5359.7938999999997</c:v>
                </c:pt>
                <c:pt idx="4203">
                  <c:v>5361.0501999999997</c:v>
                </c:pt>
                <c:pt idx="4204">
                  <c:v>5362.3064999999997</c:v>
                </c:pt>
                <c:pt idx="4205">
                  <c:v>5363.5627999999997</c:v>
                </c:pt>
                <c:pt idx="4206">
                  <c:v>5364.8190999999997</c:v>
                </c:pt>
                <c:pt idx="4207">
                  <c:v>5366.0753999999997</c:v>
                </c:pt>
                <c:pt idx="4208">
                  <c:v>5367.3316999999997</c:v>
                </c:pt>
                <c:pt idx="4209">
                  <c:v>5368.5879999999997</c:v>
                </c:pt>
                <c:pt idx="4210">
                  <c:v>5369.8442999999997</c:v>
                </c:pt>
                <c:pt idx="4211">
                  <c:v>5371.1005999999998</c:v>
                </c:pt>
                <c:pt idx="4212">
                  <c:v>5372.3568999999998</c:v>
                </c:pt>
                <c:pt idx="4213">
                  <c:v>5373.6131999999998</c:v>
                </c:pt>
                <c:pt idx="4214">
                  <c:v>5374.8694999999998</c:v>
                </c:pt>
                <c:pt idx="4215">
                  <c:v>5376.1257999999998</c:v>
                </c:pt>
                <c:pt idx="4216">
                  <c:v>5377.3820999999998</c:v>
                </c:pt>
                <c:pt idx="4217">
                  <c:v>5378.6383999999998</c:v>
                </c:pt>
                <c:pt idx="4218">
                  <c:v>5379.8946999999998</c:v>
                </c:pt>
                <c:pt idx="4219">
                  <c:v>5381.1509999999998</c:v>
                </c:pt>
                <c:pt idx="4220">
                  <c:v>5382.4072999999999</c:v>
                </c:pt>
                <c:pt idx="4221">
                  <c:v>5383.6635999999999</c:v>
                </c:pt>
                <c:pt idx="4222">
                  <c:v>5384.9198999999999</c:v>
                </c:pt>
                <c:pt idx="4223">
                  <c:v>5386.1761999999999</c:v>
                </c:pt>
                <c:pt idx="4224">
                  <c:v>5387.4324999999999</c:v>
                </c:pt>
                <c:pt idx="4225">
                  <c:v>5388.6887999999999</c:v>
                </c:pt>
                <c:pt idx="4226">
                  <c:v>5389.9450999999999</c:v>
                </c:pt>
                <c:pt idx="4227">
                  <c:v>5391.2013999999999</c:v>
                </c:pt>
                <c:pt idx="4228">
                  <c:v>5392.4576999999999</c:v>
                </c:pt>
                <c:pt idx="4229">
                  <c:v>5393.713999999999</c:v>
                </c:pt>
                <c:pt idx="4230">
                  <c:v>5394.970299999999</c:v>
                </c:pt>
                <c:pt idx="4231">
                  <c:v>5396.2265999999991</c:v>
                </c:pt>
                <c:pt idx="4232">
                  <c:v>5397.4828999999991</c:v>
                </c:pt>
                <c:pt idx="4233">
                  <c:v>5398.7391999999991</c:v>
                </c:pt>
                <c:pt idx="4234">
                  <c:v>5399.9954999999991</c:v>
                </c:pt>
                <c:pt idx="4235">
                  <c:v>5401.2517999999991</c:v>
                </c:pt>
                <c:pt idx="4236">
                  <c:v>5402.5080999999991</c:v>
                </c:pt>
                <c:pt idx="4237">
                  <c:v>5403.7643999999991</c:v>
                </c:pt>
                <c:pt idx="4238">
                  <c:v>5405.0206999999991</c:v>
                </c:pt>
                <c:pt idx="4239">
                  <c:v>5406.2769999999991</c:v>
                </c:pt>
                <c:pt idx="4240">
                  <c:v>5407.5332999999991</c:v>
                </c:pt>
                <c:pt idx="4241">
                  <c:v>5408.7895999999992</c:v>
                </c:pt>
                <c:pt idx="4242">
                  <c:v>5410.0458999999992</c:v>
                </c:pt>
                <c:pt idx="4243">
                  <c:v>5411.3021999999992</c:v>
                </c:pt>
                <c:pt idx="4244">
                  <c:v>5412.5584999999992</c:v>
                </c:pt>
                <c:pt idx="4245">
                  <c:v>5413.8147999999992</c:v>
                </c:pt>
                <c:pt idx="4246">
                  <c:v>5415.0710999999992</c:v>
                </c:pt>
                <c:pt idx="4247">
                  <c:v>5416.3273999999992</c:v>
                </c:pt>
                <c:pt idx="4248">
                  <c:v>5417.5836999999992</c:v>
                </c:pt>
                <c:pt idx="4249">
                  <c:v>5418.8399999999992</c:v>
                </c:pt>
                <c:pt idx="4250">
                  <c:v>5420.0962999999992</c:v>
                </c:pt>
                <c:pt idx="4251">
                  <c:v>5421.3525999999993</c:v>
                </c:pt>
                <c:pt idx="4252">
                  <c:v>5422.6088999999993</c:v>
                </c:pt>
                <c:pt idx="4253">
                  <c:v>5423.8651999999993</c:v>
                </c:pt>
                <c:pt idx="4254">
                  <c:v>5425.1214999999993</c:v>
                </c:pt>
                <c:pt idx="4255">
                  <c:v>5426.3777999999993</c:v>
                </c:pt>
                <c:pt idx="4256">
                  <c:v>5427.6340999999993</c:v>
                </c:pt>
                <c:pt idx="4257">
                  <c:v>5428.8903999999993</c:v>
                </c:pt>
                <c:pt idx="4258">
                  <c:v>5430.1466999999993</c:v>
                </c:pt>
                <c:pt idx="4259">
                  <c:v>5431.4029999999993</c:v>
                </c:pt>
                <c:pt idx="4260">
                  <c:v>5432.6592999999993</c:v>
                </c:pt>
                <c:pt idx="4261">
                  <c:v>5433.9155999999994</c:v>
                </c:pt>
                <c:pt idx="4262">
                  <c:v>5435.1718999999994</c:v>
                </c:pt>
                <c:pt idx="4263">
                  <c:v>5436.4281999999994</c:v>
                </c:pt>
                <c:pt idx="4264">
                  <c:v>5437.6844999999994</c:v>
                </c:pt>
                <c:pt idx="4265">
                  <c:v>5438.9407999999994</c:v>
                </c:pt>
                <c:pt idx="4266">
                  <c:v>5440.1970999999994</c:v>
                </c:pt>
                <c:pt idx="4267">
                  <c:v>5441.4533999999994</c:v>
                </c:pt>
                <c:pt idx="4268">
                  <c:v>5442.7096999999994</c:v>
                </c:pt>
                <c:pt idx="4269">
                  <c:v>5443.9659999999994</c:v>
                </c:pt>
                <c:pt idx="4270">
                  <c:v>5445.2222999999994</c:v>
                </c:pt>
                <c:pt idx="4271">
                  <c:v>5446.4785999999995</c:v>
                </c:pt>
                <c:pt idx="4272">
                  <c:v>5447.7348999999995</c:v>
                </c:pt>
                <c:pt idx="4273">
                  <c:v>5448.9911999999995</c:v>
                </c:pt>
                <c:pt idx="4274">
                  <c:v>5450.2474999999995</c:v>
                </c:pt>
                <c:pt idx="4275">
                  <c:v>5451.5037999999995</c:v>
                </c:pt>
                <c:pt idx="4276">
                  <c:v>5452.7600999999995</c:v>
                </c:pt>
                <c:pt idx="4277">
                  <c:v>5454.0163999999995</c:v>
                </c:pt>
                <c:pt idx="4278">
                  <c:v>5455.2726999999995</c:v>
                </c:pt>
                <c:pt idx="4279">
                  <c:v>5456.5289999999995</c:v>
                </c:pt>
                <c:pt idx="4280">
                  <c:v>5457.7852999999996</c:v>
                </c:pt>
                <c:pt idx="4281">
                  <c:v>5459.0415999999996</c:v>
                </c:pt>
                <c:pt idx="4282">
                  <c:v>5460.2978999999996</c:v>
                </c:pt>
                <c:pt idx="4283">
                  <c:v>5461.5541999999996</c:v>
                </c:pt>
                <c:pt idx="4284">
                  <c:v>5462.8104999999996</c:v>
                </c:pt>
                <c:pt idx="4285">
                  <c:v>5464.0667999999996</c:v>
                </c:pt>
                <c:pt idx="4286">
                  <c:v>5465.3230999999996</c:v>
                </c:pt>
                <c:pt idx="4287">
                  <c:v>5466.5793999999996</c:v>
                </c:pt>
                <c:pt idx="4288">
                  <c:v>5467.8356999999996</c:v>
                </c:pt>
                <c:pt idx="4289">
                  <c:v>5469.0919999999996</c:v>
                </c:pt>
                <c:pt idx="4290">
                  <c:v>5470.3482999999997</c:v>
                </c:pt>
                <c:pt idx="4291">
                  <c:v>5471.6045999999997</c:v>
                </c:pt>
                <c:pt idx="4292">
                  <c:v>5472.8608999999997</c:v>
                </c:pt>
                <c:pt idx="4293">
                  <c:v>5474.1171999999997</c:v>
                </c:pt>
                <c:pt idx="4294">
                  <c:v>5475.3734999999997</c:v>
                </c:pt>
                <c:pt idx="4295">
                  <c:v>5476.6297999999997</c:v>
                </c:pt>
                <c:pt idx="4296">
                  <c:v>5477.8860999999997</c:v>
                </c:pt>
                <c:pt idx="4297">
                  <c:v>5479.1423999999997</c:v>
                </c:pt>
                <c:pt idx="4298">
                  <c:v>5480.3986999999997</c:v>
                </c:pt>
                <c:pt idx="4299">
                  <c:v>5481.6549999999997</c:v>
                </c:pt>
                <c:pt idx="4300">
                  <c:v>5482.9112999999998</c:v>
                </c:pt>
                <c:pt idx="4301">
                  <c:v>5484.1675999999998</c:v>
                </c:pt>
                <c:pt idx="4302">
                  <c:v>5485.4238999999998</c:v>
                </c:pt>
                <c:pt idx="4303">
                  <c:v>5486.6801999999998</c:v>
                </c:pt>
                <c:pt idx="4304">
                  <c:v>5487.9364999999998</c:v>
                </c:pt>
                <c:pt idx="4305">
                  <c:v>5489.1927999999998</c:v>
                </c:pt>
                <c:pt idx="4306">
                  <c:v>5490.4490999999998</c:v>
                </c:pt>
                <c:pt idx="4307">
                  <c:v>5491.7053999999998</c:v>
                </c:pt>
                <c:pt idx="4308">
                  <c:v>5492.9616999999998</c:v>
                </c:pt>
                <c:pt idx="4309">
                  <c:v>5494.2179999999998</c:v>
                </c:pt>
                <c:pt idx="4310">
                  <c:v>5495.4742999999999</c:v>
                </c:pt>
                <c:pt idx="4311">
                  <c:v>5496.7305999999999</c:v>
                </c:pt>
                <c:pt idx="4312">
                  <c:v>5497.9868999999999</c:v>
                </c:pt>
                <c:pt idx="4313">
                  <c:v>5499.2431999999999</c:v>
                </c:pt>
                <c:pt idx="4314">
                  <c:v>5500.4994999999999</c:v>
                </c:pt>
                <c:pt idx="4315">
                  <c:v>5501.7557999999999</c:v>
                </c:pt>
                <c:pt idx="4316">
                  <c:v>5503.0120999999999</c:v>
                </c:pt>
                <c:pt idx="4317">
                  <c:v>5504.2683999999999</c:v>
                </c:pt>
                <c:pt idx="4318">
                  <c:v>5505.524699999999</c:v>
                </c:pt>
                <c:pt idx="4319">
                  <c:v>5506.780999999999</c:v>
                </c:pt>
                <c:pt idx="4320">
                  <c:v>5508.037299999999</c:v>
                </c:pt>
                <c:pt idx="4321">
                  <c:v>5509.2935999999991</c:v>
                </c:pt>
                <c:pt idx="4322">
                  <c:v>5510.5498999999991</c:v>
                </c:pt>
                <c:pt idx="4323">
                  <c:v>5511.8061999999991</c:v>
                </c:pt>
                <c:pt idx="4324">
                  <c:v>5513.0624999999991</c:v>
                </c:pt>
                <c:pt idx="4325">
                  <c:v>5514.3187999999991</c:v>
                </c:pt>
                <c:pt idx="4326">
                  <c:v>5515.5750999999991</c:v>
                </c:pt>
                <c:pt idx="4327">
                  <c:v>5516.8313999999991</c:v>
                </c:pt>
                <c:pt idx="4328">
                  <c:v>5518.0876999999991</c:v>
                </c:pt>
                <c:pt idx="4329">
                  <c:v>5519.3439999999991</c:v>
                </c:pt>
                <c:pt idx="4330">
                  <c:v>5520.6002999999992</c:v>
                </c:pt>
                <c:pt idx="4331">
                  <c:v>5521.8565999999992</c:v>
                </c:pt>
                <c:pt idx="4332">
                  <c:v>5523.1128999999992</c:v>
                </c:pt>
                <c:pt idx="4333">
                  <c:v>5524.3691999999992</c:v>
                </c:pt>
                <c:pt idx="4334">
                  <c:v>5525.6254999999992</c:v>
                </c:pt>
                <c:pt idx="4335">
                  <c:v>5526.8817999999992</c:v>
                </c:pt>
                <c:pt idx="4336">
                  <c:v>5528.1380999999992</c:v>
                </c:pt>
                <c:pt idx="4337">
                  <c:v>5529.3943999999992</c:v>
                </c:pt>
                <c:pt idx="4338">
                  <c:v>5530.6506999999992</c:v>
                </c:pt>
                <c:pt idx="4339">
                  <c:v>5531.9069999999992</c:v>
                </c:pt>
                <c:pt idx="4340">
                  <c:v>5533.1632999999993</c:v>
                </c:pt>
                <c:pt idx="4341">
                  <c:v>5534.4195999999993</c:v>
                </c:pt>
                <c:pt idx="4342">
                  <c:v>5535.6758999999993</c:v>
                </c:pt>
                <c:pt idx="4343">
                  <c:v>5536.9321999999993</c:v>
                </c:pt>
                <c:pt idx="4344">
                  <c:v>5538.1884999999993</c:v>
                </c:pt>
                <c:pt idx="4345">
                  <c:v>5539.4447999999993</c:v>
                </c:pt>
                <c:pt idx="4346">
                  <c:v>5540.7010999999993</c:v>
                </c:pt>
                <c:pt idx="4347">
                  <c:v>5541.9573999999993</c:v>
                </c:pt>
                <c:pt idx="4348">
                  <c:v>5543.2136999999993</c:v>
                </c:pt>
                <c:pt idx="4349">
                  <c:v>5544.4699999999993</c:v>
                </c:pt>
                <c:pt idx="4350">
                  <c:v>5545.7262999999994</c:v>
                </c:pt>
                <c:pt idx="4351">
                  <c:v>5546.9825999999994</c:v>
                </c:pt>
                <c:pt idx="4352">
                  <c:v>5548.2388999999994</c:v>
                </c:pt>
                <c:pt idx="4353">
                  <c:v>5549.4951999999994</c:v>
                </c:pt>
                <c:pt idx="4354">
                  <c:v>5550.7514999999994</c:v>
                </c:pt>
                <c:pt idx="4355">
                  <c:v>5552.0077999999994</c:v>
                </c:pt>
                <c:pt idx="4356">
                  <c:v>5553.2640999999994</c:v>
                </c:pt>
                <c:pt idx="4357">
                  <c:v>5554.5203999999994</c:v>
                </c:pt>
                <c:pt idx="4358">
                  <c:v>5555.7766999999994</c:v>
                </c:pt>
                <c:pt idx="4359">
                  <c:v>5557.0329999999994</c:v>
                </c:pt>
                <c:pt idx="4360">
                  <c:v>5558.2892999999995</c:v>
                </c:pt>
                <c:pt idx="4361">
                  <c:v>5559.5455999999995</c:v>
                </c:pt>
                <c:pt idx="4362">
                  <c:v>5560.8018999999995</c:v>
                </c:pt>
                <c:pt idx="4363">
                  <c:v>5562.0581999999995</c:v>
                </c:pt>
                <c:pt idx="4364">
                  <c:v>5563.3144999999995</c:v>
                </c:pt>
                <c:pt idx="4365">
                  <c:v>5564.5707999999995</c:v>
                </c:pt>
                <c:pt idx="4366">
                  <c:v>5565.8270999999995</c:v>
                </c:pt>
                <c:pt idx="4367">
                  <c:v>5567.0833999999995</c:v>
                </c:pt>
                <c:pt idx="4368">
                  <c:v>5568.3396999999995</c:v>
                </c:pt>
                <c:pt idx="4369">
                  <c:v>5569.5959999999995</c:v>
                </c:pt>
                <c:pt idx="4370">
                  <c:v>5570.8522999999996</c:v>
                </c:pt>
                <c:pt idx="4371">
                  <c:v>5572.1085999999996</c:v>
                </c:pt>
                <c:pt idx="4372">
                  <c:v>5573.3648999999996</c:v>
                </c:pt>
                <c:pt idx="4373">
                  <c:v>5574.6211999999996</c:v>
                </c:pt>
                <c:pt idx="4374">
                  <c:v>5575.8774999999996</c:v>
                </c:pt>
                <c:pt idx="4375">
                  <c:v>5577.1337999999996</c:v>
                </c:pt>
                <c:pt idx="4376">
                  <c:v>5578.3900999999996</c:v>
                </c:pt>
                <c:pt idx="4377">
                  <c:v>5579.6463999999996</c:v>
                </c:pt>
                <c:pt idx="4378">
                  <c:v>5580.9026999999996</c:v>
                </c:pt>
                <c:pt idx="4379">
                  <c:v>5582.1589999999997</c:v>
                </c:pt>
                <c:pt idx="4380">
                  <c:v>5583.4152999999997</c:v>
                </c:pt>
                <c:pt idx="4381">
                  <c:v>5584.6715999999997</c:v>
                </c:pt>
                <c:pt idx="4382">
                  <c:v>5585.9278999999997</c:v>
                </c:pt>
                <c:pt idx="4383">
                  <c:v>5587.1841999999997</c:v>
                </c:pt>
                <c:pt idx="4384">
                  <c:v>5588.4404999999997</c:v>
                </c:pt>
                <c:pt idx="4385">
                  <c:v>5589.6967999999997</c:v>
                </c:pt>
                <c:pt idx="4386">
                  <c:v>5590.9530999999997</c:v>
                </c:pt>
                <c:pt idx="4387">
                  <c:v>5592.2093999999997</c:v>
                </c:pt>
                <c:pt idx="4388">
                  <c:v>5593.4656999999997</c:v>
                </c:pt>
                <c:pt idx="4389">
                  <c:v>5594.7219999999998</c:v>
                </c:pt>
                <c:pt idx="4390">
                  <c:v>5595.9782999999998</c:v>
                </c:pt>
                <c:pt idx="4391">
                  <c:v>5597.2345999999998</c:v>
                </c:pt>
                <c:pt idx="4392">
                  <c:v>5598.4908999999998</c:v>
                </c:pt>
                <c:pt idx="4393">
                  <c:v>5599.7471999999998</c:v>
                </c:pt>
                <c:pt idx="4394">
                  <c:v>5601.0034999999998</c:v>
                </c:pt>
                <c:pt idx="4395">
                  <c:v>5602.2597999999998</c:v>
                </c:pt>
                <c:pt idx="4396">
                  <c:v>5603.5160999999998</c:v>
                </c:pt>
                <c:pt idx="4397">
                  <c:v>5604.7723999999998</c:v>
                </c:pt>
                <c:pt idx="4398">
                  <c:v>5606.0286999999998</c:v>
                </c:pt>
                <c:pt idx="4399">
                  <c:v>5607.2849999999999</c:v>
                </c:pt>
                <c:pt idx="4400">
                  <c:v>5608.5412999999999</c:v>
                </c:pt>
                <c:pt idx="4401">
                  <c:v>5609.7975999999999</c:v>
                </c:pt>
                <c:pt idx="4402">
                  <c:v>5611.0538999999999</c:v>
                </c:pt>
                <c:pt idx="4403">
                  <c:v>5612.3101999999999</c:v>
                </c:pt>
                <c:pt idx="4404">
                  <c:v>5613.5664999999999</c:v>
                </c:pt>
                <c:pt idx="4405">
                  <c:v>5614.8227999999999</c:v>
                </c:pt>
                <c:pt idx="4406">
                  <c:v>5616.0790999999999</c:v>
                </c:pt>
                <c:pt idx="4407">
                  <c:v>5617.335399999999</c:v>
                </c:pt>
                <c:pt idx="4408">
                  <c:v>5618.591699999999</c:v>
                </c:pt>
                <c:pt idx="4409">
                  <c:v>5619.847999999999</c:v>
                </c:pt>
                <c:pt idx="4410">
                  <c:v>5621.1042999999991</c:v>
                </c:pt>
                <c:pt idx="4411">
                  <c:v>5622.3605999999991</c:v>
                </c:pt>
                <c:pt idx="4412">
                  <c:v>5623.6168999999991</c:v>
                </c:pt>
                <c:pt idx="4413">
                  <c:v>5624.8731999999991</c:v>
                </c:pt>
                <c:pt idx="4414">
                  <c:v>5626.1294999999991</c:v>
                </c:pt>
                <c:pt idx="4415">
                  <c:v>5627.3857999999991</c:v>
                </c:pt>
                <c:pt idx="4416">
                  <c:v>5628.6420999999991</c:v>
                </c:pt>
                <c:pt idx="4417">
                  <c:v>5629.8983999999991</c:v>
                </c:pt>
                <c:pt idx="4418">
                  <c:v>5631.1546999999991</c:v>
                </c:pt>
                <c:pt idx="4419">
                  <c:v>5632.4109999999991</c:v>
                </c:pt>
                <c:pt idx="4420">
                  <c:v>5633.6672999999992</c:v>
                </c:pt>
                <c:pt idx="4421">
                  <c:v>5634.9235999999992</c:v>
                </c:pt>
                <c:pt idx="4422">
                  <c:v>5636.1798999999992</c:v>
                </c:pt>
                <c:pt idx="4423">
                  <c:v>5637.4361999999992</c:v>
                </c:pt>
                <c:pt idx="4424">
                  <c:v>5638.6924999999992</c:v>
                </c:pt>
                <c:pt idx="4425">
                  <c:v>5639.9487999999992</c:v>
                </c:pt>
                <c:pt idx="4426">
                  <c:v>5641.2050999999992</c:v>
                </c:pt>
                <c:pt idx="4427">
                  <c:v>5642.4613999999992</c:v>
                </c:pt>
                <c:pt idx="4428">
                  <c:v>5643.7176999999992</c:v>
                </c:pt>
                <c:pt idx="4429">
                  <c:v>5644.9739999999993</c:v>
                </c:pt>
                <c:pt idx="4430">
                  <c:v>5646.2302999999993</c:v>
                </c:pt>
                <c:pt idx="4431">
                  <c:v>5647.4865999999993</c:v>
                </c:pt>
                <c:pt idx="4432">
                  <c:v>5648.7428999999993</c:v>
                </c:pt>
                <c:pt idx="4433">
                  <c:v>5649.9991999999993</c:v>
                </c:pt>
                <c:pt idx="4434">
                  <c:v>5651.2554999999993</c:v>
                </c:pt>
                <c:pt idx="4435">
                  <c:v>5652.5117999999993</c:v>
                </c:pt>
                <c:pt idx="4436">
                  <c:v>5653.7680999999993</c:v>
                </c:pt>
                <c:pt idx="4437">
                  <c:v>5655.0243999999993</c:v>
                </c:pt>
                <c:pt idx="4438">
                  <c:v>5656.2806999999993</c:v>
                </c:pt>
                <c:pt idx="4439">
                  <c:v>5657.5369999999994</c:v>
                </c:pt>
                <c:pt idx="4440">
                  <c:v>5658.7932999999994</c:v>
                </c:pt>
                <c:pt idx="4441">
                  <c:v>5660.0495999999994</c:v>
                </c:pt>
                <c:pt idx="4442">
                  <c:v>5661.3058999999994</c:v>
                </c:pt>
                <c:pt idx="4443">
                  <c:v>5662.5621999999994</c:v>
                </c:pt>
                <c:pt idx="4444">
                  <c:v>5663.8184999999994</c:v>
                </c:pt>
                <c:pt idx="4445">
                  <c:v>5665.0747999999994</c:v>
                </c:pt>
                <c:pt idx="4446">
                  <c:v>5666.3310999999994</c:v>
                </c:pt>
                <c:pt idx="4447">
                  <c:v>5667.5873999999994</c:v>
                </c:pt>
                <c:pt idx="4448">
                  <c:v>5668.8436999999994</c:v>
                </c:pt>
                <c:pt idx="4449">
                  <c:v>5670.0999999999995</c:v>
                </c:pt>
                <c:pt idx="4450">
                  <c:v>5671.3562999999995</c:v>
                </c:pt>
                <c:pt idx="4451">
                  <c:v>5672.6125999999995</c:v>
                </c:pt>
                <c:pt idx="4452">
                  <c:v>5673.8688999999995</c:v>
                </c:pt>
                <c:pt idx="4453">
                  <c:v>5675.1251999999995</c:v>
                </c:pt>
                <c:pt idx="4454">
                  <c:v>5676.3814999999995</c:v>
                </c:pt>
                <c:pt idx="4455">
                  <c:v>5677.6377999999995</c:v>
                </c:pt>
                <c:pt idx="4456">
                  <c:v>5678.8940999999995</c:v>
                </c:pt>
                <c:pt idx="4457">
                  <c:v>5680.1503999999995</c:v>
                </c:pt>
                <c:pt idx="4458">
                  <c:v>5681.4066999999995</c:v>
                </c:pt>
                <c:pt idx="4459">
                  <c:v>5682.6629999999996</c:v>
                </c:pt>
                <c:pt idx="4460">
                  <c:v>5683.9192999999996</c:v>
                </c:pt>
                <c:pt idx="4461">
                  <c:v>5685.1755999999996</c:v>
                </c:pt>
                <c:pt idx="4462">
                  <c:v>5686.4318999999996</c:v>
                </c:pt>
                <c:pt idx="4463">
                  <c:v>5687.6881999999996</c:v>
                </c:pt>
                <c:pt idx="4464">
                  <c:v>5688.9444999999996</c:v>
                </c:pt>
                <c:pt idx="4465">
                  <c:v>5690.2007999999996</c:v>
                </c:pt>
                <c:pt idx="4466">
                  <c:v>5691.4570999999996</c:v>
                </c:pt>
                <c:pt idx="4467">
                  <c:v>5692.7133999999996</c:v>
                </c:pt>
                <c:pt idx="4468">
                  <c:v>5693.9696999999996</c:v>
                </c:pt>
                <c:pt idx="4469">
                  <c:v>5695.2259999999997</c:v>
                </c:pt>
                <c:pt idx="4470">
                  <c:v>5696.4822999999997</c:v>
                </c:pt>
                <c:pt idx="4471">
                  <c:v>5697.7385999999997</c:v>
                </c:pt>
                <c:pt idx="4472">
                  <c:v>5698.9948999999997</c:v>
                </c:pt>
                <c:pt idx="4473">
                  <c:v>5700.2511999999997</c:v>
                </c:pt>
                <c:pt idx="4474">
                  <c:v>5701.5074999999997</c:v>
                </c:pt>
                <c:pt idx="4475">
                  <c:v>5702.7637999999997</c:v>
                </c:pt>
                <c:pt idx="4476">
                  <c:v>5704.0200999999997</c:v>
                </c:pt>
                <c:pt idx="4477">
                  <c:v>5705.2763999999997</c:v>
                </c:pt>
                <c:pt idx="4478">
                  <c:v>5706.5326999999997</c:v>
                </c:pt>
                <c:pt idx="4479">
                  <c:v>5707.7889999999998</c:v>
                </c:pt>
                <c:pt idx="4480">
                  <c:v>5709.0452999999998</c:v>
                </c:pt>
                <c:pt idx="4481">
                  <c:v>5710.3015999999998</c:v>
                </c:pt>
                <c:pt idx="4482">
                  <c:v>5711.5578999999998</c:v>
                </c:pt>
                <c:pt idx="4483">
                  <c:v>5712.8141999999998</c:v>
                </c:pt>
                <c:pt idx="4484">
                  <c:v>5714.0704999999998</c:v>
                </c:pt>
                <c:pt idx="4485">
                  <c:v>5715.3267999999998</c:v>
                </c:pt>
                <c:pt idx="4486">
                  <c:v>5716.5830999999998</c:v>
                </c:pt>
                <c:pt idx="4487">
                  <c:v>5717.8393999999998</c:v>
                </c:pt>
                <c:pt idx="4488">
                  <c:v>5719.0956999999999</c:v>
                </c:pt>
                <c:pt idx="4489">
                  <c:v>5720.3519999999999</c:v>
                </c:pt>
                <c:pt idx="4490">
                  <c:v>5721.6082999999999</c:v>
                </c:pt>
                <c:pt idx="4491">
                  <c:v>5722.8645999999999</c:v>
                </c:pt>
                <c:pt idx="4492">
                  <c:v>5724.1208999999999</c:v>
                </c:pt>
                <c:pt idx="4493">
                  <c:v>5725.3771999999999</c:v>
                </c:pt>
                <c:pt idx="4494">
                  <c:v>5726.6334999999999</c:v>
                </c:pt>
                <c:pt idx="4495">
                  <c:v>5727.8897999999999</c:v>
                </c:pt>
                <c:pt idx="4496">
                  <c:v>5729.146099999999</c:v>
                </c:pt>
                <c:pt idx="4497">
                  <c:v>5730.402399999999</c:v>
                </c:pt>
                <c:pt idx="4498">
                  <c:v>5731.658699999999</c:v>
                </c:pt>
                <c:pt idx="4499">
                  <c:v>5732.9149999999991</c:v>
                </c:pt>
                <c:pt idx="4500">
                  <c:v>5734.1712999999991</c:v>
                </c:pt>
                <c:pt idx="4501">
                  <c:v>5735.4275999999991</c:v>
                </c:pt>
                <c:pt idx="4502">
                  <c:v>5736.6838999999991</c:v>
                </c:pt>
                <c:pt idx="4503">
                  <c:v>5737.9401999999991</c:v>
                </c:pt>
                <c:pt idx="4504">
                  <c:v>5739.1964999999991</c:v>
                </c:pt>
                <c:pt idx="4505">
                  <c:v>5740.4527999999991</c:v>
                </c:pt>
                <c:pt idx="4506">
                  <c:v>5741.7090999999991</c:v>
                </c:pt>
                <c:pt idx="4507">
                  <c:v>5742.9653999999991</c:v>
                </c:pt>
                <c:pt idx="4508">
                  <c:v>5744.2216999999991</c:v>
                </c:pt>
                <c:pt idx="4509">
                  <c:v>5745.4779999999992</c:v>
                </c:pt>
                <c:pt idx="4510">
                  <c:v>5746.7342999999992</c:v>
                </c:pt>
                <c:pt idx="4511">
                  <c:v>5747.9905999999992</c:v>
                </c:pt>
                <c:pt idx="4512">
                  <c:v>5749.2468999999992</c:v>
                </c:pt>
                <c:pt idx="4513">
                  <c:v>5750.5031999999992</c:v>
                </c:pt>
                <c:pt idx="4514">
                  <c:v>5751.7594999999992</c:v>
                </c:pt>
                <c:pt idx="4515">
                  <c:v>5753.0157999999992</c:v>
                </c:pt>
                <c:pt idx="4516">
                  <c:v>5754.2720999999992</c:v>
                </c:pt>
                <c:pt idx="4517">
                  <c:v>5755.5283999999992</c:v>
                </c:pt>
                <c:pt idx="4518">
                  <c:v>5756.7846999999992</c:v>
                </c:pt>
                <c:pt idx="4519">
                  <c:v>5758.0409999999993</c:v>
                </c:pt>
                <c:pt idx="4520">
                  <c:v>5759.2972999999993</c:v>
                </c:pt>
                <c:pt idx="4521">
                  <c:v>5760.5535999999993</c:v>
                </c:pt>
                <c:pt idx="4522">
                  <c:v>5761.8098999999993</c:v>
                </c:pt>
                <c:pt idx="4523">
                  <c:v>5763.0661999999993</c:v>
                </c:pt>
                <c:pt idx="4524">
                  <c:v>5764.3224999999993</c:v>
                </c:pt>
                <c:pt idx="4525">
                  <c:v>5765.5787999999993</c:v>
                </c:pt>
                <c:pt idx="4526">
                  <c:v>5766.8350999999993</c:v>
                </c:pt>
                <c:pt idx="4527">
                  <c:v>5768.0913999999993</c:v>
                </c:pt>
                <c:pt idx="4528">
                  <c:v>5769.3476999999993</c:v>
                </c:pt>
                <c:pt idx="4529">
                  <c:v>5770.6039999999994</c:v>
                </c:pt>
                <c:pt idx="4530">
                  <c:v>5771.8602999999994</c:v>
                </c:pt>
                <c:pt idx="4531">
                  <c:v>5773.1165999999994</c:v>
                </c:pt>
                <c:pt idx="4532">
                  <c:v>5774.3728999999994</c:v>
                </c:pt>
                <c:pt idx="4533">
                  <c:v>5775.6291999999994</c:v>
                </c:pt>
                <c:pt idx="4534">
                  <c:v>5776.8854999999994</c:v>
                </c:pt>
                <c:pt idx="4535">
                  <c:v>5778.1417999999994</c:v>
                </c:pt>
                <c:pt idx="4536">
                  <c:v>5779.3980999999994</c:v>
                </c:pt>
                <c:pt idx="4537">
                  <c:v>5780.6543999999994</c:v>
                </c:pt>
                <c:pt idx="4538">
                  <c:v>5781.9106999999995</c:v>
                </c:pt>
                <c:pt idx="4539">
                  <c:v>5783.1669999999995</c:v>
                </c:pt>
                <c:pt idx="4540">
                  <c:v>5784.4232999999995</c:v>
                </c:pt>
                <c:pt idx="4541">
                  <c:v>5785.6795999999995</c:v>
                </c:pt>
                <c:pt idx="4542">
                  <c:v>5786.9358999999995</c:v>
                </c:pt>
                <c:pt idx="4543">
                  <c:v>5788.1921999999995</c:v>
                </c:pt>
                <c:pt idx="4544">
                  <c:v>5789.4484999999995</c:v>
                </c:pt>
                <c:pt idx="4545">
                  <c:v>5790.7047999999995</c:v>
                </c:pt>
                <c:pt idx="4546">
                  <c:v>5791.9610999999995</c:v>
                </c:pt>
                <c:pt idx="4547">
                  <c:v>5793.2173999999995</c:v>
                </c:pt>
                <c:pt idx="4548">
                  <c:v>5794.4736999999996</c:v>
                </c:pt>
                <c:pt idx="4549">
                  <c:v>5795.73</c:v>
                </c:pt>
                <c:pt idx="4550">
                  <c:v>5796.9862999999996</c:v>
                </c:pt>
                <c:pt idx="4551">
                  <c:v>5798.2425999999996</c:v>
                </c:pt>
                <c:pt idx="4552">
                  <c:v>5799.4988999999996</c:v>
                </c:pt>
                <c:pt idx="4553">
                  <c:v>5800.7551999999996</c:v>
                </c:pt>
                <c:pt idx="4554">
                  <c:v>5802.0114999999996</c:v>
                </c:pt>
                <c:pt idx="4555">
                  <c:v>5803.2677999999996</c:v>
                </c:pt>
                <c:pt idx="4556">
                  <c:v>5804.5240999999996</c:v>
                </c:pt>
                <c:pt idx="4557">
                  <c:v>5805.7803999999996</c:v>
                </c:pt>
                <c:pt idx="4558">
                  <c:v>5807.0366999999997</c:v>
                </c:pt>
                <c:pt idx="4559">
                  <c:v>5808.2929999999997</c:v>
                </c:pt>
                <c:pt idx="4560">
                  <c:v>5809.5492999999997</c:v>
                </c:pt>
                <c:pt idx="4561">
                  <c:v>5810.8055999999997</c:v>
                </c:pt>
                <c:pt idx="4562">
                  <c:v>5812.0618999999997</c:v>
                </c:pt>
                <c:pt idx="4563">
                  <c:v>5813.3181999999997</c:v>
                </c:pt>
                <c:pt idx="4564">
                  <c:v>5814.5744999999997</c:v>
                </c:pt>
                <c:pt idx="4565">
                  <c:v>5815.8307999999997</c:v>
                </c:pt>
                <c:pt idx="4566">
                  <c:v>5817.0870999999997</c:v>
                </c:pt>
                <c:pt idx="4567">
                  <c:v>5818.3433999999997</c:v>
                </c:pt>
                <c:pt idx="4568">
                  <c:v>5819.5996999999998</c:v>
                </c:pt>
                <c:pt idx="4569">
                  <c:v>5820.8559999999998</c:v>
                </c:pt>
                <c:pt idx="4570">
                  <c:v>5822.1122999999998</c:v>
                </c:pt>
                <c:pt idx="4571">
                  <c:v>5823.3685999999998</c:v>
                </c:pt>
                <c:pt idx="4572">
                  <c:v>5824.6248999999998</c:v>
                </c:pt>
                <c:pt idx="4573">
                  <c:v>5825.8811999999998</c:v>
                </c:pt>
                <c:pt idx="4574">
                  <c:v>5827.1374999999998</c:v>
                </c:pt>
                <c:pt idx="4575">
                  <c:v>5828.3937999999998</c:v>
                </c:pt>
                <c:pt idx="4576">
                  <c:v>5829.6500999999998</c:v>
                </c:pt>
                <c:pt idx="4577">
                  <c:v>5830.9063999999998</c:v>
                </c:pt>
                <c:pt idx="4578">
                  <c:v>5832.1626999999999</c:v>
                </c:pt>
                <c:pt idx="4579">
                  <c:v>5833.4189999999999</c:v>
                </c:pt>
                <c:pt idx="4580">
                  <c:v>5834.6752999999999</c:v>
                </c:pt>
                <c:pt idx="4581">
                  <c:v>5835.9315999999999</c:v>
                </c:pt>
                <c:pt idx="4582">
                  <c:v>5837.1878999999999</c:v>
                </c:pt>
                <c:pt idx="4583">
                  <c:v>5838.4441999999999</c:v>
                </c:pt>
                <c:pt idx="4584">
                  <c:v>5839.7004999999999</c:v>
                </c:pt>
                <c:pt idx="4585">
                  <c:v>5840.956799999999</c:v>
                </c:pt>
                <c:pt idx="4586">
                  <c:v>5842.213099999999</c:v>
                </c:pt>
                <c:pt idx="4587">
                  <c:v>5843.469399999999</c:v>
                </c:pt>
                <c:pt idx="4588">
                  <c:v>5844.7256999999991</c:v>
                </c:pt>
                <c:pt idx="4589">
                  <c:v>5845.9819999999991</c:v>
                </c:pt>
                <c:pt idx="4590">
                  <c:v>5847.2382999999991</c:v>
                </c:pt>
                <c:pt idx="4591">
                  <c:v>5848.4945999999991</c:v>
                </c:pt>
                <c:pt idx="4592">
                  <c:v>5849.7508999999991</c:v>
                </c:pt>
                <c:pt idx="4593">
                  <c:v>5851.0071999999991</c:v>
                </c:pt>
                <c:pt idx="4594">
                  <c:v>5852.2634999999991</c:v>
                </c:pt>
                <c:pt idx="4595">
                  <c:v>5853.5197999999991</c:v>
                </c:pt>
                <c:pt idx="4596">
                  <c:v>5854.7760999999991</c:v>
                </c:pt>
                <c:pt idx="4597">
                  <c:v>5856.0323999999991</c:v>
                </c:pt>
                <c:pt idx="4598">
                  <c:v>5857.2886999999992</c:v>
                </c:pt>
                <c:pt idx="4599">
                  <c:v>5858.5449999999992</c:v>
                </c:pt>
                <c:pt idx="4600">
                  <c:v>5859.8012999999992</c:v>
                </c:pt>
                <c:pt idx="4601">
                  <c:v>5861.0575999999992</c:v>
                </c:pt>
                <c:pt idx="4602">
                  <c:v>5862.3138999999992</c:v>
                </c:pt>
                <c:pt idx="4603">
                  <c:v>5863.5701999999992</c:v>
                </c:pt>
                <c:pt idx="4604">
                  <c:v>5864.8264999999992</c:v>
                </c:pt>
                <c:pt idx="4605">
                  <c:v>5866.0827999999992</c:v>
                </c:pt>
                <c:pt idx="4606">
                  <c:v>5867.3390999999992</c:v>
                </c:pt>
                <c:pt idx="4607">
                  <c:v>5868.5953999999992</c:v>
                </c:pt>
                <c:pt idx="4608">
                  <c:v>5869.8516999999993</c:v>
                </c:pt>
                <c:pt idx="4609">
                  <c:v>5871.1079999999993</c:v>
                </c:pt>
                <c:pt idx="4610">
                  <c:v>5872.3642999999993</c:v>
                </c:pt>
                <c:pt idx="4611">
                  <c:v>5873.6205999999993</c:v>
                </c:pt>
                <c:pt idx="4612">
                  <c:v>5874.8768999999993</c:v>
                </c:pt>
                <c:pt idx="4613">
                  <c:v>5876.1331999999993</c:v>
                </c:pt>
                <c:pt idx="4614">
                  <c:v>5877.3894999999993</c:v>
                </c:pt>
                <c:pt idx="4615">
                  <c:v>5878.6457999999993</c:v>
                </c:pt>
                <c:pt idx="4616">
                  <c:v>5879.9020999999993</c:v>
                </c:pt>
                <c:pt idx="4617">
                  <c:v>5881.1583999999993</c:v>
                </c:pt>
                <c:pt idx="4618">
                  <c:v>5882.4146999999994</c:v>
                </c:pt>
                <c:pt idx="4619">
                  <c:v>5883.6709999999994</c:v>
                </c:pt>
                <c:pt idx="4620">
                  <c:v>5884.9272999999994</c:v>
                </c:pt>
                <c:pt idx="4621">
                  <c:v>5886.1835999999994</c:v>
                </c:pt>
                <c:pt idx="4622">
                  <c:v>5887.4398999999994</c:v>
                </c:pt>
                <c:pt idx="4623">
                  <c:v>5888.6961999999994</c:v>
                </c:pt>
                <c:pt idx="4624">
                  <c:v>5889.9524999999994</c:v>
                </c:pt>
                <c:pt idx="4625">
                  <c:v>5891.2087999999994</c:v>
                </c:pt>
                <c:pt idx="4626">
                  <c:v>5892.4650999999994</c:v>
                </c:pt>
                <c:pt idx="4627">
                  <c:v>5893.7213999999994</c:v>
                </c:pt>
                <c:pt idx="4628">
                  <c:v>5894.9776999999995</c:v>
                </c:pt>
                <c:pt idx="4629">
                  <c:v>5896.2339999999995</c:v>
                </c:pt>
                <c:pt idx="4630">
                  <c:v>5897.4902999999995</c:v>
                </c:pt>
                <c:pt idx="4631">
                  <c:v>5898.7465999999995</c:v>
                </c:pt>
                <c:pt idx="4632">
                  <c:v>5900.0028999999995</c:v>
                </c:pt>
                <c:pt idx="4633">
                  <c:v>5901.2591999999995</c:v>
                </c:pt>
                <c:pt idx="4634">
                  <c:v>5902.5154999999995</c:v>
                </c:pt>
                <c:pt idx="4635">
                  <c:v>5903.7717999999995</c:v>
                </c:pt>
                <c:pt idx="4636">
                  <c:v>5905.0280999999995</c:v>
                </c:pt>
                <c:pt idx="4637">
                  <c:v>5906.2843999999996</c:v>
                </c:pt>
                <c:pt idx="4638">
                  <c:v>5907.5406999999996</c:v>
                </c:pt>
                <c:pt idx="4639">
                  <c:v>5908.7969999999996</c:v>
                </c:pt>
                <c:pt idx="4640">
                  <c:v>5910.0532999999996</c:v>
                </c:pt>
                <c:pt idx="4641">
                  <c:v>5911.3095999999996</c:v>
                </c:pt>
                <c:pt idx="4642">
                  <c:v>5912.5658999999996</c:v>
                </c:pt>
                <c:pt idx="4643">
                  <c:v>5913.8221999999996</c:v>
                </c:pt>
                <c:pt idx="4644">
                  <c:v>5915.0784999999996</c:v>
                </c:pt>
                <c:pt idx="4645">
                  <c:v>5916.3347999999996</c:v>
                </c:pt>
                <c:pt idx="4646">
                  <c:v>5917.5910999999996</c:v>
                </c:pt>
                <c:pt idx="4647">
                  <c:v>5918.8473999999997</c:v>
                </c:pt>
                <c:pt idx="4648">
                  <c:v>5920.1036999999997</c:v>
                </c:pt>
                <c:pt idx="4649">
                  <c:v>5921.36</c:v>
                </c:pt>
                <c:pt idx="4650">
                  <c:v>5922.6162999999997</c:v>
                </c:pt>
                <c:pt idx="4651">
                  <c:v>5923.8725999999997</c:v>
                </c:pt>
                <c:pt idx="4652">
                  <c:v>5925.1288999999997</c:v>
                </c:pt>
                <c:pt idx="4653">
                  <c:v>5926.3851999999997</c:v>
                </c:pt>
                <c:pt idx="4654">
                  <c:v>5927.6414999999997</c:v>
                </c:pt>
                <c:pt idx="4655">
                  <c:v>5928.8977999999997</c:v>
                </c:pt>
                <c:pt idx="4656">
                  <c:v>5930.1540999999997</c:v>
                </c:pt>
                <c:pt idx="4657">
                  <c:v>5931.4103999999998</c:v>
                </c:pt>
                <c:pt idx="4658">
                  <c:v>5932.6666999999998</c:v>
                </c:pt>
                <c:pt idx="4659">
                  <c:v>5933.9229999999998</c:v>
                </c:pt>
                <c:pt idx="4660">
                  <c:v>5935.1792999999998</c:v>
                </c:pt>
                <c:pt idx="4661">
                  <c:v>5936.4355999999998</c:v>
                </c:pt>
                <c:pt idx="4662">
                  <c:v>5937.6918999999998</c:v>
                </c:pt>
                <c:pt idx="4663">
                  <c:v>5938.9481999999998</c:v>
                </c:pt>
                <c:pt idx="4664">
                  <c:v>5940.2044999999998</c:v>
                </c:pt>
                <c:pt idx="4665">
                  <c:v>5941.4607999999998</c:v>
                </c:pt>
                <c:pt idx="4666">
                  <c:v>5942.7170999999998</c:v>
                </c:pt>
                <c:pt idx="4667">
                  <c:v>5943.9733999999999</c:v>
                </c:pt>
                <c:pt idx="4668">
                  <c:v>5945.2296999999999</c:v>
                </c:pt>
                <c:pt idx="4669">
                  <c:v>5946.4859999999999</c:v>
                </c:pt>
                <c:pt idx="4670">
                  <c:v>5947.7422999999999</c:v>
                </c:pt>
                <c:pt idx="4671">
                  <c:v>5948.9985999999999</c:v>
                </c:pt>
                <c:pt idx="4672">
                  <c:v>5950.2548999999999</c:v>
                </c:pt>
                <c:pt idx="4673">
                  <c:v>5951.5111999999999</c:v>
                </c:pt>
                <c:pt idx="4674">
                  <c:v>5952.767499999999</c:v>
                </c:pt>
                <c:pt idx="4675">
                  <c:v>5954.023799999999</c:v>
                </c:pt>
                <c:pt idx="4676">
                  <c:v>5955.280099999999</c:v>
                </c:pt>
                <c:pt idx="4677">
                  <c:v>5956.536399999999</c:v>
                </c:pt>
                <c:pt idx="4678">
                  <c:v>5957.7926999999991</c:v>
                </c:pt>
                <c:pt idx="4679">
                  <c:v>5959.0489999999991</c:v>
                </c:pt>
                <c:pt idx="4680">
                  <c:v>5960.3052999999991</c:v>
                </c:pt>
                <c:pt idx="4681">
                  <c:v>5961.5615999999991</c:v>
                </c:pt>
                <c:pt idx="4682">
                  <c:v>5962.8178999999991</c:v>
                </c:pt>
                <c:pt idx="4683">
                  <c:v>5964.0741999999991</c:v>
                </c:pt>
                <c:pt idx="4684">
                  <c:v>5965.3304999999991</c:v>
                </c:pt>
                <c:pt idx="4685">
                  <c:v>5966.5867999999991</c:v>
                </c:pt>
                <c:pt idx="4686">
                  <c:v>5967.8430999999991</c:v>
                </c:pt>
                <c:pt idx="4687">
                  <c:v>5969.0993999999992</c:v>
                </c:pt>
                <c:pt idx="4688">
                  <c:v>5970.3556999999992</c:v>
                </c:pt>
                <c:pt idx="4689">
                  <c:v>5971.6119999999992</c:v>
                </c:pt>
                <c:pt idx="4690">
                  <c:v>5972.8682999999992</c:v>
                </c:pt>
                <c:pt idx="4691">
                  <c:v>5974.1245999999992</c:v>
                </c:pt>
                <c:pt idx="4692">
                  <c:v>5975.3808999999992</c:v>
                </c:pt>
                <c:pt idx="4693">
                  <c:v>5976.6371999999992</c:v>
                </c:pt>
                <c:pt idx="4694">
                  <c:v>5977.8934999999992</c:v>
                </c:pt>
                <c:pt idx="4695">
                  <c:v>5979.1497999999992</c:v>
                </c:pt>
                <c:pt idx="4696">
                  <c:v>5980.4060999999992</c:v>
                </c:pt>
                <c:pt idx="4697">
                  <c:v>5981.6623999999993</c:v>
                </c:pt>
                <c:pt idx="4698">
                  <c:v>5982.9186999999993</c:v>
                </c:pt>
                <c:pt idx="4699">
                  <c:v>5984.1749999999993</c:v>
                </c:pt>
                <c:pt idx="4700">
                  <c:v>5985.4312999999993</c:v>
                </c:pt>
                <c:pt idx="4701">
                  <c:v>5986.6875999999993</c:v>
                </c:pt>
                <c:pt idx="4702">
                  <c:v>5987.9438999999993</c:v>
                </c:pt>
                <c:pt idx="4703">
                  <c:v>5989.2001999999993</c:v>
                </c:pt>
                <c:pt idx="4704">
                  <c:v>5990.4564999999993</c:v>
                </c:pt>
                <c:pt idx="4705">
                  <c:v>5991.7127999999993</c:v>
                </c:pt>
                <c:pt idx="4706">
                  <c:v>5992.9690999999993</c:v>
                </c:pt>
                <c:pt idx="4707">
                  <c:v>5994.2253999999994</c:v>
                </c:pt>
                <c:pt idx="4708">
                  <c:v>5995.4816999999994</c:v>
                </c:pt>
                <c:pt idx="4709">
                  <c:v>5996.7379999999994</c:v>
                </c:pt>
                <c:pt idx="4710">
                  <c:v>5997.9942999999994</c:v>
                </c:pt>
                <c:pt idx="4711">
                  <c:v>5999.2505999999994</c:v>
                </c:pt>
                <c:pt idx="4712">
                  <c:v>6000.5068999999994</c:v>
                </c:pt>
                <c:pt idx="4713">
                  <c:v>6001.7631999999994</c:v>
                </c:pt>
                <c:pt idx="4714">
                  <c:v>6003.0194999999994</c:v>
                </c:pt>
                <c:pt idx="4715">
                  <c:v>6004.2757999999994</c:v>
                </c:pt>
                <c:pt idx="4716">
                  <c:v>6005.5320999999994</c:v>
                </c:pt>
                <c:pt idx="4717">
                  <c:v>6006.7883999999995</c:v>
                </c:pt>
                <c:pt idx="4718">
                  <c:v>6008.0446999999995</c:v>
                </c:pt>
                <c:pt idx="4719">
                  <c:v>6009.3009999999995</c:v>
                </c:pt>
                <c:pt idx="4720">
                  <c:v>6010.5572999999995</c:v>
                </c:pt>
                <c:pt idx="4721">
                  <c:v>6011.8135999999995</c:v>
                </c:pt>
                <c:pt idx="4722">
                  <c:v>6013.0698999999995</c:v>
                </c:pt>
                <c:pt idx="4723">
                  <c:v>6014.3261999999995</c:v>
                </c:pt>
                <c:pt idx="4724">
                  <c:v>6015.5824999999995</c:v>
                </c:pt>
                <c:pt idx="4725">
                  <c:v>6016.8387999999995</c:v>
                </c:pt>
                <c:pt idx="4726">
                  <c:v>6018.0950999999995</c:v>
                </c:pt>
                <c:pt idx="4727">
                  <c:v>6019.3513999999996</c:v>
                </c:pt>
                <c:pt idx="4728">
                  <c:v>6020.6076999999996</c:v>
                </c:pt>
                <c:pt idx="4729">
                  <c:v>6021.8639999999996</c:v>
                </c:pt>
                <c:pt idx="4730">
                  <c:v>6023.1202999999996</c:v>
                </c:pt>
                <c:pt idx="4731">
                  <c:v>6024.3765999999996</c:v>
                </c:pt>
                <c:pt idx="4732">
                  <c:v>6025.6328999999996</c:v>
                </c:pt>
                <c:pt idx="4733">
                  <c:v>6026.8891999999996</c:v>
                </c:pt>
                <c:pt idx="4734">
                  <c:v>6028.1454999999996</c:v>
                </c:pt>
                <c:pt idx="4735">
                  <c:v>6029.4017999999996</c:v>
                </c:pt>
                <c:pt idx="4736">
                  <c:v>6030.6580999999996</c:v>
                </c:pt>
                <c:pt idx="4737">
                  <c:v>6031.9143999999997</c:v>
                </c:pt>
                <c:pt idx="4738">
                  <c:v>6033.1706999999997</c:v>
                </c:pt>
                <c:pt idx="4739">
                  <c:v>6034.4269999999997</c:v>
                </c:pt>
                <c:pt idx="4740">
                  <c:v>6035.6832999999997</c:v>
                </c:pt>
                <c:pt idx="4741">
                  <c:v>6036.9395999999997</c:v>
                </c:pt>
                <c:pt idx="4742">
                  <c:v>6038.1958999999997</c:v>
                </c:pt>
                <c:pt idx="4743">
                  <c:v>6039.4521999999997</c:v>
                </c:pt>
                <c:pt idx="4744">
                  <c:v>6040.7084999999997</c:v>
                </c:pt>
                <c:pt idx="4745">
                  <c:v>6041.9647999999997</c:v>
                </c:pt>
                <c:pt idx="4746">
                  <c:v>6043.2210999999998</c:v>
                </c:pt>
                <c:pt idx="4747">
                  <c:v>6044.4773999999998</c:v>
                </c:pt>
                <c:pt idx="4748">
                  <c:v>6045.7336999999998</c:v>
                </c:pt>
                <c:pt idx="4749">
                  <c:v>6046.99</c:v>
                </c:pt>
                <c:pt idx="4750">
                  <c:v>6048.2462999999998</c:v>
                </c:pt>
                <c:pt idx="4751">
                  <c:v>6049.5025999999998</c:v>
                </c:pt>
                <c:pt idx="4752">
                  <c:v>6050.7588999999998</c:v>
                </c:pt>
                <c:pt idx="4753">
                  <c:v>6052.0151999999998</c:v>
                </c:pt>
                <c:pt idx="4754">
                  <c:v>6053.2714999999998</c:v>
                </c:pt>
                <c:pt idx="4755">
                  <c:v>6054.5277999999998</c:v>
                </c:pt>
                <c:pt idx="4756">
                  <c:v>6055.7840999999999</c:v>
                </c:pt>
                <c:pt idx="4757">
                  <c:v>6057.0403999999999</c:v>
                </c:pt>
                <c:pt idx="4758">
                  <c:v>6058.2966999999999</c:v>
                </c:pt>
                <c:pt idx="4759">
                  <c:v>6059.5529999999999</c:v>
                </c:pt>
                <c:pt idx="4760">
                  <c:v>6060.8092999999999</c:v>
                </c:pt>
                <c:pt idx="4761">
                  <c:v>6062.0655999999999</c:v>
                </c:pt>
                <c:pt idx="4762">
                  <c:v>6063.3218999999999</c:v>
                </c:pt>
                <c:pt idx="4763">
                  <c:v>6064.578199999999</c:v>
                </c:pt>
                <c:pt idx="4764">
                  <c:v>6065.834499999999</c:v>
                </c:pt>
                <c:pt idx="4765">
                  <c:v>6067.090799999999</c:v>
                </c:pt>
                <c:pt idx="4766">
                  <c:v>6068.347099999999</c:v>
                </c:pt>
                <c:pt idx="4767">
                  <c:v>6069.6033999999991</c:v>
                </c:pt>
                <c:pt idx="4768">
                  <c:v>6070.8596999999991</c:v>
                </c:pt>
                <c:pt idx="4769">
                  <c:v>6072.1159999999991</c:v>
                </c:pt>
                <c:pt idx="4770">
                  <c:v>6073.3722999999991</c:v>
                </c:pt>
                <c:pt idx="4771">
                  <c:v>6074.6285999999991</c:v>
                </c:pt>
                <c:pt idx="4772">
                  <c:v>6075.8848999999991</c:v>
                </c:pt>
                <c:pt idx="4773">
                  <c:v>6077.1411999999991</c:v>
                </c:pt>
                <c:pt idx="4774">
                  <c:v>6078.3974999999991</c:v>
                </c:pt>
                <c:pt idx="4775">
                  <c:v>6079.6537999999991</c:v>
                </c:pt>
                <c:pt idx="4776">
                  <c:v>6080.9100999999991</c:v>
                </c:pt>
                <c:pt idx="4777">
                  <c:v>6082.1663999999992</c:v>
                </c:pt>
                <c:pt idx="4778">
                  <c:v>6083.4226999999992</c:v>
                </c:pt>
                <c:pt idx="4779">
                  <c:v>6084.6789999999992</c:v>
                </c:pt>
                <c:pt idx="4780">
                  <c:v>6085.9352999999992</c:v>
                </c:pt>
                <c:pt idx="4781">
                  <c:v>6087.1915999999992</c:v>
                </c:pt>
                <c:pt idx="4782">
                  <c:v>6088.4478999999992</c:v>
                </c:pt>
                <c:pt idx="4783">
                  <c:v>6089.7041999999992</c:v>
                </c:pt>
                <c:pt idx="4784">
                  <c:v>6090.9604999999992</c:v>
                </c:pt>
                <c:pt idx="4785">
                  <c:v>6092.2167999999992</c:v>
                </c:pt>
                <c:pt idx="4786">
                  <c:v>6093.4730999999992</c:v>
                </c:pt>
                <c:pt idx="4787">
                  <c:v>6094.7293999999993</c:v>
                </c:pt>
                <c:pt idx="4788">
                  <c:v>6095.9856999999993</c:v>
                </c:pt>
                <c:pt idx="4789">
                  <c:v>6097.2419999999993</c:v>
                </c:pt>
                <c:pt idx="4790">
                  <c:v>6098.4982999999993</c:v>
                </c:pt>
                <c:pt idx="4791">
                  <c:v>6099.7545999999993</c:v>
                </c:pt>
                <c:pt idx="4792">
                  <c:v>6101.0108999999993</c:v>
                </c:pt>
                <c:pt idx="4793">
                  <c:v>6102.2671999999993</c:v>
                </c:pt>
                <c:pt idx="4794">
                  <c:v>6103.5234999999993</c:v>
                </c:pt>
                <c:pt idx="4795">
                  <c:v>6104.7797999999993</c:v>
                </c:pt>
                <c:pt idx="4796">
                  <c:v>6106.0360999999994</c:v>
                </c:pt>
                <c:pt idx="4797">
                  <c:v>6107.2923999999994</c:v>
                </c:pt>
                <c:pt idx="4798">
                  <c:v>6108.5486999999994</c:v>
                </c:pt>
                <c:pt idx="4799">
                  <c:v>6109.8049999999994</c:v>
                </c:pt>
                <c:pt idx="4800">
                  <c:v>6111.0612999999994</c:v>
                </c:pt>
                <c:pt idx="4801">
                  <c:v>6112.3175999999994</c:v>
                </c:pt>
                <c:pt idx="4802">
                  <c:v>6113.5738999999994</c:v>
                </c:pt>
                <c:pt idx="4803">
                  <c:v>6114.8301999999994</c:v>
                </c:pt>
                <c:pt idx="4804">
                  <c:v>6116.0864999999994</c:v>
                </c:pt>
                <c:pt idx="4805">
                  <c:v>6117.3427999999994</c:v>
                </c:pt>
                <c:pt idx="4806">
                  <c:v>6118.5990999999995</c:v>
                </c:pt>
                <c:pt idx="4807">
                  <c:v>6119.8553999999995</c:v>
                </c:pt>
                <c:pt idx="4808">
                  <c:v>6121.1116999999995</c:v>
                </c:pt>
                <c:pt idx="4809">
                  <c:v>6122.3679999999995</c:v>
                </c:pt>
                <c:pt idx="4810">
                  <c:v>6123.6242999999995</c:v>
                </c:pt>
                <c:pt idx="4811">
                  <c:v>6124.8805999999995</c:v>
                </c:pt>
                <c:pt idx="4812">
                  <c:v>6126.1368999999995</c:v>
                </c:pt>
                <c:pt idx="4813">
                  <c:v>6127.3931999999995</c:v>
                </c:pt>
                <c:pt idx="4814">
                  <c:v>6128.6494999999995</c:v>
                </c:pt>
                <c:pt idx="4815">
                  <c:v>6129.9057999999995</c:v>
                </c:pt>
                <c:pt idx="4816">
                  <c:v>6131.1620999999996</c:v>
                </c:pt>
                <c:pt idx="4817">
                  <c:v>6132.4183999999996</c:v>
                </c:pt>
                <c:pt idx="4818">
                  <c:v>6133.6746999999996</c:v>
                </c:pt>
                <c:pt idx="4819">
                  <c:v>6134.9309999999996</c:v>
                </c:pt>
                <c:pt idx="4820">
                  <c:v>6136.1872999999996</c:v>
                </c:pt>
                <c:pt idx="4821">
                  <c:v>6137.4435999999996</c:v>
                </c:pt>
                <c:pt idx="4822">
                  <c:v>6138.6998999999996</c:v>
                </c:pt>
                <c:pt idx="4823">
                  <c:v>6139.9561999999996</c:v>
                </c:pt>
                <c:pt idx="4824">
                  <c:v>6141.2124999999996</c:v>
                </c:pt>
                <c:pt idx="4825">
                  <c:v>6142.4687999999996</c:v>
                </c:pt>
                <c:pt idx="4826">
                  <c:v>6143.7250999999997</c:v>
                </c:pt>
                <c:pt idx="4827">
                  <c:v>6144.9813999999997</c:v>
                </c:pt>
                <c:pt idx="4828">
                  <c:v>6146.2376999999997</c:v>
                </c:pt>
                <c:pt idx="4829">
                  <c:v>6147.4939999999997</c:v>
                </c:pt>
                <c:pt idx="4830">
                  <c:v>6148.7502999999997</c:v>
                </c:pt>
                <c:pt idx="4831">
                  <c:v>6150.0065999999997</c:v>
                </c:pt>
                <c:pt idx="4832">
                  <c:v>6151.2628999999997</c:v>
                </c:pt>
                <c:pt idx="4833">
                  <c:v>6152.5191999999997</c:v>
                </c:pt>
                <c:pt idx="4834">
                  <c:v>6153.7754999999997</c:v>
                </c:pt>
                <c:pt idx="4835">
                  <c:v>6155.0317999999997</c:v>
                </c:pt>
                <c:pt idx="4836">
                  <c:v>6156.2880999999998</c:v>
                </c:pt>
                <c:pt idx="4837">
                  <c:v>6157.5443999999998</c:v>
                </c:pt>
                <c:pt idx="4838">
                  <c:v>6158.8006999999998</c:v>
                </c:pt>
                <c:pt idx="4839">
                  <c:v>6160.0569999999998</c:v>
                </c:pt>
                <c:pt idx="4840">
                  <c:v>6161.3132999999998</c:v>
                </c:pt>
                <c:pt idx="4841">
                  <c:v>6162.5695999999998</c:v>
                </c:pt>
                <c:pt idx="4842">
                  <c:v>6163.8258999999998</c:v>
                </c:pt>
                <c:pt idx="4843">
                  <c:v>6165.0821999999998</c:v>
                </c:pt>
                <c:pt idx="4844">
                  <c:v>6166.3384999999998</c:v>
                </c:pt>
                <c:pt idx="4845">
                  <c:v>6167.5947999999999</c:v>
                </c:pt>
                <c:pt idx="4846">
                  <c:v>6168.8510999999999</c:v>
                </c:pt>
                <c:pt idx="4847">
                  <c:v>6170.1073999999999</c:v>
                </c:pt>
                <c:pt idx="4848">
                  <c:v>6171.3636999999999</c:v>
                </c:pt>
                <c:pt idx="4849">
                  <c:v>6172.62</c:v>
                </c:pt>
                <c:pt idx="4850">
                  <c:v>6173.8762999999999</c:v>
                </c:pt>
                <c:pt idx="4851">
                  <c:v>6175.1325999999999</c:v>
                </c:pt>
                <c:pt idx="4852">
                  <c:v>6176.388899999999</c:v>
                </c:pt>
                <c:pt idx="4853">
                  <c:v>6177.645199999999</c:v>
                </c:pt>
                <c:pt idx="4854">
                  <c:v>6178.901499999999</c:v>
                </c:pt>
                <c:pt idx="4855">
                  <c:v>6180.157799999999</c:v>
                </c:pt>
                <c:pt idx="4856">
                  <c:v>6181.4140999999991</c:v>
                </c:pt>
                <c:pt idx="4857">
                  <c:v>6182.6703999999991</c:v>
                </c:pt>
                <c:pt idx="4858">
                  <c:v>6183.9266999999991</c:v>
                </c:pt>
                <c:pt idx="4859">
                  <c:v>6185.1829999999991</c:v>
                </c:pt>
                <c:pt idx="4860">
                  <c:v>6186.4392999999991</c:v>
                </c:pt>
                <c:pt idx="4861">
                  <c:v>6187.6955999999991</c:v>
                </c:pt>
                <c:pt idx="4862">
                  <c:v>6188.9518999999991</c:v>
                </c:pt>
                <c:pt idx="4863">
                  <c:v>6190.2081999999991</c:v>
                </c:pt>
                <c:pt idx="4864">
                  <c:v>6191.4644999999991</c:v>
                </c:pt>
                <c:pt idx="4865">
                  <c:v>6192.7207999999991</c:v>
                </c:pt>
                <c:pt idx="4866">
                  <c:v>6193.9770999999992</c:v>
                </c:pt>
                <c:pt idx="4867">
                  <c:v>6195.2333999999992</c:v>
                </c:pt>
                <c:pt idx="4868">
                  <c:v>6196.4896999999992</c:v>
                </c:pt>
                <c:pt idx="4869">
                  <c:v>6197.7459999999992</c:v>
                </c:pt>
                <c:pt idx="4870">
                  <c:v>6199.0022999999992</c:v>
                </c:pt>
                <c:pt idx="4871">
                  <c:v>6200.2585999999992</c:v>
                </c:pt>
                <c:pt idx="4872">
                  <c:v>6201.5148999999992</c:v>
                </c:pt>
                <c:pt idx="4873">
                  <c:v>6202.7711999999992</c:v>
                </c:pt>
                <c:pt idx="4874">
                  <c:v>6204.0274999999992</c:v>
                </c:pt>
                <c:pt idx="4875">
                  <c:v>6205.2837999999992</c:v>
                </c:pt>
                <c:pt idx="4876">
                  <c:v>6206.5400999999993</c:v>
                </c:pt>
                <c:pt idx="4877">
                  <c:v>6207.7963999999993</c:v>
                </c:pt>
                <c:pt idx="4878">
                  <c:v>6209.0526999999993</c:v>
                </c:pt>
                <c:pt idx="4879">
                  <c:v>6210.3089999999993</c:v>
                </c:pt>
                <c:pt idx="4880">
                  <c:v>6211.5652999999993</c:v>
                </c:pt>
                <c:pt idx="4881">
                  <c:v>6212.8215999999993</c:v>
                </c:pt>
                <c:pt idx="4882">
                  <c:v>6214.0778999999993</c:v>
                </c:pt>
                <c:pt idx="4883">
                  <c:v>6215.3341999999993</c:v>
                </c:pt>
                <c:pt idx="4884">
                  <c:v>6216.5904999999993</c:v>
                </c:pt>
                <c:pt idx="4885">
                  <c:v>6217.8467999999993</c:v>
                </c:pt>
                <c:pt idx="4886">
                  <c:v>6219.1030999999994</c:v>
                </c:pt>
                <c:pt idx="4887">
                  <c:v>6220.3593999999994</c:v>
                </c:pt>
                <c:pt idx="4888">
                  <c:v>6221.6156999999994</c:v>
                </c:pt>
                <c:pt idx="4889">
                  <c:v>6222.8719999999994</c:v>
                </c:pt>
                <c:pt idx="4890">
                  <c:v>6224.1282999999994</c:v>
                </c:pt>
                <c:pt idx="4891">
                  <c:v>6225.3845999999994</c:v>
                </c:pt>
                <c:pt idx="4892">
                  <c:v>6226.6408999999994</c:v>
                </c:pt>
                <c:pt idx="4893">
                  <c:v>6227.8971999999994</c:v>
                </c:pt>
                <c:pt idx="4894">
                  <c:v>6229.1534999999994</c:v>
                </c:pt>
                <c:pt idx="4895">
                  <c:v>6230.4097999999994</c:v>
                </c:pt>
                <c:pt idx="4896">
                  <c:v>6231.6660999999995</c:v>
                </c:pt>
                <c:pt idx="4897">
                  <c:v>6232.9223999999995</c:v>
                </c:pt>
                <c:pt idx="4898">
                  <c:v>6234.1786999999995</c:v>
                </c:pt>
                <c:pt idx="4899">
                  <c:v>6235.4349999999995</c:v>
                </c:pt>
                <c:pt idx="4900">
                  <c:v>6236.6912999999995</c:v>
                </c:pt>
                <c:pt idx="4901">
                  <c:v>6237.9475999999995</c:v>
                </c:pt>
                <c:pt idx="4902">
                  <c:v>6239.2038999999995</c:v>
                </c:pt>
                <c:pt idx="4903">
                  <c:v>6240.4601999999995</c:v>
                </c:pt>
                <c:pt idx="4904">
                  <c:v>6241.7164999999995</c:v>
                </c:pt>
                <c:pt idx="4905">
                  <c:v>6242.9727999999996</c:v>
                </c:pt>
                <c:pt idx="4906">
                  <c:v>6244.2290999999996</c:v>
                </c:pt>
                <c:pt idx="4907">
                  <c:v>6245.4853999999996</c:v>
                </c:pt>
                <c:pt idx="4908">
                  <c:v>6246.7416999999996</c:v>
                </c:pt>
                <c:pt idx="4909">
                  <c:v>6247.9979999999996</c:v>
                </c:pt>
                <c:pt idx="4910">
                  <c:v>6249.2542999999996</c:v>
                </c:pt>
                <c:pt idx="4911">
                  <c:v>6250.5105999999996</c:v>
                </c:pt>
                <c:pt idx="4912">
                  <c:v>6251.7668999999996</c:v>
                </c:pt>
                <c:pt idx="4913">
                  <c:v>6253.0231999999996</c:v>
                </c:pt>
                <c:pt idx="4914">
                  <c:v>6254.2794999999996</c:v>
                </c:pt>
                <c:pt idx="4915">
                  <c:v>6255.5357999999997</c:v>
                </c:pt>
                <c:pt idx="4916">
                  <c:v>6256.7920999999997</c:v>
                </c:pt>
                <c:pt idx="4917">
                  <c:v>6258.0483999999997</c:v>
                </c:pt>
                <c:pt idx="4918">
                  <c:v>6259.3046999999997</c:v>
                </c:pt>
                <c:pt idx="4919">
                  <c:v>6260.5609999999997</c:v>
                </c:pt>
                <c:pt idx="4920">
                  <c:v>6261.8172999999997</c:v>
                </c:pt>
                <c:pt idx="4921">
                  <c:v>6263.0735999999997</c:v>
                </c:pt>
                <c:pt idx="4922">
                  <c:v>6264.3298999999997</c:v>
                </c:pt>
                <c:pt idx="4923">
                  <c:v>6265.5861999999997</c:v>
                </c:pt>
                <c:pt idx="4924">
                  <c:v>6266.8424999999997</c:v>
                </c:pt>
                <c:pt idx="4925">
                  <c:v>6268.0987999999998</c:v>
                </c:pt>
                <c:pt idx="4926">
                  <c:v>6269.3550999999998</c:v>
                </c:pt>
                <c:pt idx="4927">
                  <c:v>6270.6113999999998</c:v>
                </c:pt>
                <c:pt idx="4928">
                  <c:v>6271.8676999999998</c:v>
                </c:pt>
                <c:pt idx="4929">
                  <c:v>6273.1239999999998</c:v>
                </c:pt>
                <c:pt idx="4930">
                  <c:v>6274.3802999999998</c:v>
                </c:pt>
                <c:pt idx="4931">
                  <c:v>6275.6365999999998</c:v>
                </c:pt>
                <c:pt idx="4932">
                  <c:v>6276.8928999999998</c:v>
                </c:pt>
                <c:pt idx="4933">
                  <c:v>6278.1491999999998</c:v>
                </c:pt>
                <c:pt idx="4934">
                  <c:v>6279.4054999999998</c:v>
                </c:pt>
                <c:pt idx="4935">
                  <c:v>6280.6617999999999</c:v>
                </c:pt>
                <c:pt idx="4936">
                  <c:v>6281.9180999999999</c:v>
                </c:pt>
                <c:pt idx="4937">
                  <c:v>6283.1743999999999</c:v>
                </c:pt>
                <c:pt idx="4938">
                  <c:v>6284.4306999999999</c:v>
                </c:pt>
                <c:pt idx="4939">
                  <c:v>6285.6869999999999</c:v>
                </c:pt>
                <c:pt idx="4940">
                  <c:v>6286.9432999999999</c:v>
                </c:pt>
                <c:pt idx="4941">
                  <c:v>6288.199599999999</c:v>
                </c:pt>
                <c:pt idx="4942">
                  <c:v>6289.455899999999</c:v>
                </c:pt>
                <c:pt idx="4943">
                  <c:v>6290.712199999999</c:v>
                </c:pt>
                <c:pt idx="4944">
                  <c:v>6291.968499999999</c:v>
                </c:pt>
                <c:pt idx="4945">
                  <c:v>6293.224799999999</c:v>
                </c:pt>
                <c:pt idx="4946">
                  <c:v>6294.4810999999991</c:v>
                </c:pt>
                <c:pt idx="4947">
                  <c:v>6295.7373999999991</c:v>
                </c:pt>
                <c:pt idx="4948">
                  <c:v>6296.9936999999991</c:v>
                </c:pt>
                <c:pt idx="4949">
                  <c:v>6298.2499999999991</c:v>
                </c:pt>
                <c:pt idx="4950">
                  <c:v>6299.5062999999991</c:v>
                </c:pt>
                <c:pt idx="4951">
                  <c:v>6300.7625999999991</c:v>
                </c:pt>
                <c:pt idx="4952">
                  <c:v>6302.0188999999991</c:v>
                </c:pt>
                <c:pt idx="4953">
                  <c:v>6303.2751999999991</c:v>
                </c:pt>
                <c:pt idx="4954">
                  <c:v>6304.5314999999991</c:v>
                </c:pt>
                <c:pt idx="4955">
                  <c:v>6305.7877999999992</c:v>
                </c:pt>
                <c:pt idx="4956">
                  <c:v>6307.0440999999992</c:v>
                </c:pt>
                <c:pt idx="4957">
                  <c:v>6308.3003999999992</c:v>
                </c:pt>
                <c:pt idx="4958">
                  <c:v>6309.5566999999992</c:v>
                </c:pt>
                <c:pt idx="4959">
                  <c:v>6310.8129999999992</c:v>
                </c:pt>
                <c:pt idx="4960">
                  <c:v>6312.0692999999992</c:v>
                </c:pt>
                <c:pt idx="4961">
                  <c:v>6313.3255999999992</c:v>
                </c:pt>
                <c:pt idx="4962">
                  <c:v>6314.5818999999992</c:v>
                </c:pt>
                <c:pt idx="4963">
                  <c:v>6315.8381999999992</c:v>
                </c:pt>
                <c:pt idx="4964">
                  <c:v>6317.0944999999992</c:v>
                </c:pt>
                <c:pt idx="4965">
                  <c:v>6318.3507999999993</c:v>
                </c:pt>
                <c:pt idx="4966">
                  <c:v>6319.6070999999993</c:v>
                </c:pt>
                <c:pt idx="4967">
                  <c:v>6320.8633999999993</c:v>
                </c:pt>
                <c:pt idx="4968">
                  <c:v>6322.1196999999993</c:v>
                </c:pt>
                <c:pt idx="4969">
                  <c:v>6323.3759999999993</c:v>
                </c:pt>
                <c:pt idx="4970">
                  <c:v>6324.6322999999993</c:v>
                </c:pt>
                <c:pt idx="4971">
                  <c:v>6325.8885999999993</c:v>
                </c:pt>
                <c:pt idx="4972">
                  <c:v>6327.1448999999993</c:v>
                </c:pt>
                <c:pt idx="4973">
                  <c:v>6328.4011999999993</c:v>
                </c:pt>
                <c:pt idx="4974">
                  <c:v>6329.6574999999993</c:v>
                </c:pt>
                <c:pt idx="4975">
                  <c:v>6330.9137999999994</c:v>
                </c:pt>
                <c:pt idx="4976">
                  <c:v>6332.1700999999994</c:v>
                </c:pt>
                <c:pt idx="4977">
                  <c:v>6333.4263999999994</c:v>
                </c:pt>
                <c:pt idx="4978">
                  <c:v>6334.6826999999994</c:v>
                </c:pt>
                <c:pt idx="4979">
                  <c:v>6335.9389999999994</c:v>
                </c:pt>
                <c:pt idx="4980">
                  <c:v>6337.1952999999994</c:v>
                </c:pt>
                <c:pt idx="4981">
                  <c:v>6338.4515999999994</c:v>
                </c:pt>
                <c:pt idx="4982">
                  <c:v>6339.7078999999994</c:v>
                </c:pt>
                <c:pt idx="4983">
                  <c:v>6340.9641999999994</c:v>
                </c:pt>
                <c:pt idx="4984">
                  <c:v>6342.2204999999994</c:v>
                </c:pt>
                <c:pt idx="4985">
                  <c:v>6343.4767999999995</c:v>
                </c:pt>
                <c:pt idx="4986">
                  <c:v>6344.7330999999995</c:v>
                </c:pt>
                <c:pt idx="4987">
                  <c:v>6345.9893999999995</c:v>
                </c:pt>
                <c:pt idx="4988">
                  <c:v>6347.2456999999995</c:v>
                </c:pt>
                <c:pt idx="4989">
                  <c:v>6348.5019999999995</c:v>
                </c:pt>
                <c:pt idx="4990">
                  <c:v>6349.7582999999995</c:v>
                </c:pt>
                <c:pt idx="4991">
                  <c:v>6351.0145999999995</c:v>
                </c:pt>
                <c:pt idx="4992">
                  <c:v>6352.2708999999995</c:v>
                </c:pt>
                <c:pt idx="4993">
                  <c:v>6353.5271999999995</c:v>
                </c:pt>
                <c:pt idx="4994">
                  <c:v>6354.7834999999995</c:v>
                </c:pt>
                <c:pt idx="4995">
                  <c:v>6356.0397999999996</c:v>
                </c:pt>
                <c:pt idx="4996">
                  <c:v>6357.2960999999996</c:v>
                </c:pt>
                <c:pt idx="4997">
                  <c:v>6358.5523999999996</c:v>
                </c:pt>
                <c:pt idx="4998">
                  <c:v>6359.8086999999996</c:v>
                </c:pt>
                <c:pt idx="4999">
                  <c:v>6361.0649999999996</c:v>
                </c:pt>
                <c:pt idx="5000">
                  <c:v>6362.3212999999996</c:v>
                </c:pt>
                <c:pt idx="5001">
                  <c:v>6363.5775999999996</c:v>
                </c:pt>
                <c:pt idx="5002">
                  <c:v>6364.8338999999996</c:v>
                </c:pt>
                <c:pt idx="5003">
                  <c:v>6366.0901999999996</c:v>
                </c:pt>
                <c:pt idx="5004">
                  <c:v>6367.3464999999997</c:v>
                </c:pt>
                <c:pt idx="5005">
                  <c:v>6368.6027999999997</c:v>
                </c:pt>
                <c:pt idx="5006">
                  <c:v>6369.8590999999997</c:v>
                </c:pt>
                <c:pt idx="5007">
                  <c:v>6371.1153999999997</c:v>
                </c:pt>
                <c:pt idx="5008">
                  <c:v>6372.3716999999997</c:v>
                </c:pt>
                <c:pt idx="5009">
                  <c:v>6373.6279999999997</c:v>
                </c:pt>
                <c:pt idx="5010">
                  <c:v>6374.8842999999997</c:v>
                </c:pt>
                <c:pt idx="5011">
                  <c:v>6376.1405999999997</c:v>
                </c:pt>
                <c:pt idx="5012">
                  <c:v>6377.3968999999997</c:v>
                </c:pt>
                <c:pt idx="5013">
                  <c:v>6378.6531999999997</c:v>
                </c:pt>
                <c:pt idx="5014">
                  <c:v>6379.9094999999998</c:v>
                </c:pt>
                <c:pt idx="5015">
                  <c:v>6381.1657999999998</c:v>
                </c:pt>
                <c:pt idx="5016">
                  <c:v>6382.4220999999998</c:v>
                </c:pt>
                <c:pt idx="5017">
                  <c:v>6383.6783999999998</c:v>
                </c:pt>
                <c:pt idx="5018">
                  <c:v>6384.9346999999998</c:v>
                </c:pt>
                <c:pt idx="5019">
                  <c:v>6386.1909999999998</c:v>
                </c:pt>
                <c:pt idx="5020">
                  <c:v>6387.4472999999998</c:v>
                </c:pt>
                <c:pt idx="5021">
                  <c:v>6388.7035999999998</c:v>
                </c:pt>
                <c:pt idx="5022">
                  <c:v>6389.9598999999998</c:v>
                </c:pt>
                <c:pt idx="5023">
                  <c:v>6391.2161999999998</c:v>
                </c:pt>
                <c:pt idx="5024">
                  <c:v>6392.4724999999999</c:v>
                </c:pt>
                <c:pt idx="5025">
                  <c:v>6393.7287999999999</c:v>
                </c:pt>
                <c:pt idx="5026">
                  <c:v>6394.9850999999999</c:v>
                </c:pt>
                <c:pt idx="5027">
                  <c:v>6396.2413999999999</c:v>
                </c:pt>
                <c:pt idx="5028">
                  <c:v>6397.4976999999999</c:v>
                </c:pt>
                <c:pt idx="5029">
                  <c:v>6398.7539999999999</c:v>
                </c:pt>
                <c:pt idx="5030">
                  <c:v>6400.010299999999</c:v>
                </c:pt>
                <c:pt idx="5031">
                  <c:v>6401.266599999999</c:v>
                </c:pt>
                <c:pt idx="5032">
                  <c:v>6402.522899999999</c:v>
                </c:pt>
                <c:pt idx="5033">
                  <c:v>6403.779199999999</c:v>
                </c:pt>
                <c:pt idx="5034">
                  <c:v>6405.035499999999</c:v>
                </c:pt>
                <c:pt idx="5035">
                  <c:v>6406.2917999999991</c:v>
                </c:pt>
                <c:pt idx="5036">
                  <c:v>6407.5480999999991</c:v>
                </c:pt>
                <c:pt idx="5037">
                  <c:v>6408.8043999999991</c:v>
                </c:pt>
                <c:pt idx="5038">
                  <c:v>6410.0606999999991</c:v>
                </c:pt>
                <c:pt idx="5039">
                  <c:v>6411.3169999999991</c:v>
                </c:pt>
                <c:pt idx="5040">
                  <c:v>6412.5732999999991</c:v>
                </c:pt>
                <c:pt idx="5041">
                  <c:v>6413.8295999999991</c:v>
                </c:pt>
                <c:pt idx="5042">
                  <c:v>6415.0858999999991</c:v>
                </c:pt>
                <c:pt idx="5043">
                  <c:v>6416.3421999999991</c:v>
                </c:pt>
                <c:pt idx="5044">
                  <c:v>6417.5984999999991</c:v>
                </c:pt>
                <c:pt idx="5045">
                  <c:v>6418.8547999999992</c:v>
                </c:pt>
                <c:pt idx="5046">
                  <c:v>6420.1110999999992</c:v>
                </c:pt>
                <c:pt idx="5047">
                  <c:v>6421.3673999999992</c:v>
                </c:pt>
                <c:pt idx="5048">
                  <c:v>6422.6236999999992</c:v>
                </c:pt>
                <c:pt idx="5049">
                  <c:v>6423.8799999999992</c:v>
                </c:pt>
                <c:pt idx="5050">
                  <c:v>6425.1362999999992</c:v>
                </c:pt>
                <c:pt idx="5051">
                  <c:v>6426.3925999999992</c:v>
                </c:pt>
                <c:pt idx="5052">
                  <c:v>6427.6488999999992</c:v>
                </c:pt>
                <c:pt idx="5053">
                  <c:v>6428.9051999999992</c:v>
                </c:pt>
                <c:pt idx="5054">
                  <c:v>6430.1614999999993</c:v>
                </c:pt>
                <c:pt idx="5055">
                  <c:v>6431.4177999999993</c:v>
                </c:pt>
                <c:pt idx="5056">
                  <c:v>6432.6740999999993</c:v>
                </c:pt>
                <c:pt idx="5057">
                  <c:v>6433.9303999999993</c:v>
                </c:pt>
                <c:pt idx="5058">
                  <c:v>6435.1866999999993</c:v>
                </c:pt>
                <c:pt idx="5059">
                  <c:v>6436.4429999999993</c:v>
                </c:pt>
                <c:pt idx="5060">
                  <c:v>6437.6992999999993</c:v>
                </c:pt>
                <c:pt idx="5061">
                  <c:v>6438.9555999999993</c:v>
                </c:pt>
                <c:pt idx="5062">
                  <c:v>6440.2118999999993</c:v>
                </c:pt>
                <c:pt idx="5063">
                  <c:v>6441.4681999999993</c:v>
                </c:pt>
                <c:pt idx="5064">
                  <c:v>6442.7244999999994</c:v>
                </c:pt>
                <c:pt idx="5065">
                  <c:v>6443.9807999999994</c:v>
                </c:pt>
                <c:pt idx="5066">
                  <c:v>6445.2370999999994</c:v>
                </c:pt>
                <c:pt idx="5067">
                  <c:v>6446.4933999999994</c:v>
                </c:pt>
                <c:pt idx="5068">
                  <c:v>6447.7496999999994</c:v>
                </c:pt>
                <c:pt idx="5069">
                  <c:v>6449.0059999999994</c:v>
                </c:pt>
                <c:pt idx="5070">
                  <c:v>6450.2622999999994</c:v>
                </c:pt>
                <c:pt idx="5071">
                  <c:v>6451.5185999999994</c:v>
                </c:pt>
                <c:pt idx="5072">
                  <c:v>6452.7748999999994</c:v>
                </c:pt>
                <c:pt idx="5073">
                  <c:v>6454.0311999999994</c:v>
                </c:pt>
                <c:pt idx="5074">
                  <c:v>6455.2874999999995</c:v>
                </c:pt>
                <c:pt idx="5075">
                  <c:v>6456.5437999999995</c:v>
                </c:pt>
                <c:pt idx="5076">
                  <c:v>6457.8000999999995</c:v>
                </c:pt>
                <c:pt idx="5077">
                  <c:v>6459.0563999999995</c:v>
                </c:pt>
                <c:pt idx="5078">
                  <c:v>6460.3126999999995</c:v>
                </c:pt>
                <c:pt idx="5079">
                  <c:v>6461.5689999999995</c:v>
                </c:pt>
                <c:pt idx="5080">
                  <c:v>6462.8252999999995</c:v>
                </c:pt>
                <c:pt idx="5081">
                  <c:v>6464.0815999999995</c:v>
                </c:pt>
                <c:pt idx="5082">
                  <c:v>6465.3378999999995</c:v>
                </c:pt>
                <c:pt idx="5083">
                  <c:v>6466.5941999999995</c:v>
                </c:pt>
                <c:pt idx="5084">
                  <c:v>6467.8504999999996</c:v>
                </c:pt>
                <c:pt idx="5085">
                  <c:v>6469.1067999999996</c:v>
                </c:pt>
                <c:pt idx="5086">
                  <c:v>6470.3630999999996</c:v>
                </c:pt>
                <c:pt idx="5087">
                  <c:v>6471.6193999999996</c:v>
                </c:pt>
                <c:pt idx="5088">
                  <c:v>6472.8756999999996</c:v>
                </c:pt>
                <c:pt idx="5089">
                  <c:v>6474.1319999999996</c:v>
                </c:pt>
                <c:pt idx="5090">
                  <c:v>6475.3882999999996</c:v>
                </c:pt>
                <c:pt idx="5091">
                  <c:v>6476.6445999999996</c:v>
                </c:pt>
                <c:pt idx="5092">
                  <c:v>6477.9008999999996</c:v>
                </c:pt>
                <c:pt idx="5093">
                  <c:v>6479.1571999999996</c:v>
                </c:pt>
                <c:pt idx="5094">
                  <c:v>6480.4134999999997</c:v>
                </c:pt>
                <c:pt idx="5095">
                  <c:v>6481.6697999999997</c:v>
                </c:pt>
                <c:pt idx="5096">
                  <c:v>6482.9260999999997</c:v>
                </c:pt>
                <c:pt idx="5097">
                  <c:v>6484.1823999999997</c:v>
                </c:pt>
                <c:pt idx="5098">
                  <c:v>6485.4386999999997</c:v>
                </c:pt>
                <c:pt idx="5099">
                  <c:v>6486.6949999999997</c:v>
                </c:pt>
                <c:pt idx="5100">
                  <c:v>6487.9512999999997</c:v>
                </c:pt>
                <c:pt idx="5101">
                  <c:v>6489.2075999999997</c:v>
                </c:pt>
                <c:pt idx="5102">
                  <c:v>6490.4638999999997</c:v>
                </c:pt>
                <c:pt idx="5103">
                  <c:v>6491.7201999999997</c:v>
                </c:pt>
                <c:pt idx="5104">
                  <c:v>6492.9764999999998</c:v>
                </c:pt>
                <c:pt idx="5105">
                  <c:v>6494.2327999999998</c:v>
                </c:pt>
                <c:pt idx="5106">
                  <c:v>6495.4890999999998</c:v>
                </c:pt>
                <c:pt idx="5107">
                  <c:v>6496.7453999999998</c:v>
                </c:pt>
                <c:pt idx="5108">
                  <c:v>6498.0016999999998</c:v>
                </c:pt>
                <c:pt idx="5109">
                  <c:v>6499.2579999999998</c:v>
                </c:pt>
                <c:pt idx="5110">
                  <c:v>6500.5142999999998</c:v>
                </c:pt>
                <c:pt idx="5111">
                  <c:v>6501.7705999999998</c:v>
                </c:pt>
                <c:pt idx="5112">
                  <c:v>6503.0268999999998</c:v>
                </c:pt>
                <c:pt idx="5113">
                  <c:v>6504.2831999999999</c:v>
                </c:pt>
                <c:pt idx="5114">
                  <c:v>6505.5394999999999</c:v>
                </c:pt>
                <c:pt idx="5115">
                  <c:v>6506.7957999999999</c:v>
                </c:pt>
                <c:pt idx="5116">
                  <c:v>6508.0520999999999</c:v>
                </c:pt>
                <c:pt idx="5117">
                  <c:v>6509.3083999999999</c:v>
                </c:pt>
                <c:pt idx="5118">
                  <c:v>6510.5646999999999</c:v>
                </c:pt>
                <c:pt idx="5119">
                  <c:v>6511.820999999999</c:v>
                </c:pt>
                <c:pt idx="5120">
                  <c:v>6513.077299999999</c:v>
                </c:pt>
                <c:pt idx="5121">
                  <c:v>6514.333599999999</c:v>
                </c:pt>
                <c:pt idx="5122">
                  <c:v>6515.589899999999</c:v>
                </c:pt>
                <c:pt idx="5123">
                  <c:v>6516.846199999999</c:v>
                </c:pt>
                <c:pt idx="5124">
                  <c:v>6518.1024999999991</c:v>
                </c:pt>
                <c:pt idx="5125">
                  <c:v>6519.3587999999991</c:v>
                </c:pt>
                <c:pt idx="5126">
                  <c:v>6520.6150999999991</c:v>
                </c:pt>
                <c:pt idx="5127">
                  <c:v>6521.8713999999991</c:v>
                </c:pt>
                <c:pt idx="5128">
                  <c:v>6523.1276999999991</c:v>
                </c:pt>
                <c:pt idx="5129">
                  <c:v>6524.3839999999991</c:v>
                </c:pt>
                <c:pt idx="5130">
                  <c:v>6525.6402999999991</c:v>
                </c:pt>
                <c:pt idx="5131">
                  <c:v>6526.8965999999991</c:v>
                </c:pt>
                <c:pt idx="5132">
                  <c:v>6528.1528999999991</c:v>
                </c:pt>
                <c:pt idx="5133">
                  <c:v>6529.4091999999991</c:v>
                </c:pt>
                <c:pt idx="5134">
                  <c:v>6530.6654999999992</c:v>
                </c:pt>
                <c:pt idx="5135">
                  <c:v>6531.9217999999992</c:v>
                </c:pt>
                <c:pt idx="5136">
                  <c:v>6533.1780999999992</c:v>
                </c:pt>
                <c:pt idx="5137">
                  <c:v>6534.4343999999992</c:v>
                </c:pt>
                <c:pt idx="5138">
                  <c:v>6535.6906999999992</c:v>
                </c:pt>
                <c:pt idx="5139">
                  <c:v>6536.9469999999992</c:v>
                </c:pt>
                <c:pt idx="5140">
                  <c:v>6538.2032999999992</c:v>
                </c:pt>
                <c:pt idx="5141">
                  <c:v>6539.4595999999992</c:v>
                </c:pt>
                <c:pt idx="5142">
                  <c:v>6540.7158999999992</c:v>
                </c:pt>
                <c:pt idx="5143">
                  <c:v>6541.9721999999992</c:v>
                </c:pt>
                <c:pt idx="5144">
                  <c:v>6543.2284999999993</c:v>
                </c:pt>
                <c:pt idx="5145">
                  <c:v>6544.4847999999993</c:v>
                </c:pt>
                <c:pt idx="5146">
                  <c:v>6545.7410999999993</c:v>
                </c:pt>
                <c:pt idx="5147">
                  <c:v>6546.9973999999993</c:v>
                </c:pt>
                <c:pt idx="5148">
                  <c:v>6548.2536999999993</c:v>
                </c:pt>
                <c:pt idx="5149">
                  <c:v>6549.5099999999993</c:v>
                </c:pt>
                <c:pt idx="5150">
                  <c:v>6550.7662999999993</c:v>
                </c:pt>
                <c:pt idx="5151">
                  <c:v>6552.0225999999993</c:v>
                </c:pt>
                <c:pt idx="5152">
                  <c:v>6553.2788999999993</c:v>
                </c:pt>
                <c:pt idx="5153">
                  <c:v>6554.5351999999993</c:v>
                </c:pt>
                <c:pt idx="5154">
                  <c:v>6555.7914999999994</c:v>
                </c:pt>
                <c:pt idx="5155">
                  <c:v>6557.0477999999994</c:v>
                </c:pt>
                <c:pt idx="5156">
                  <c:v>6558.3040999999994</c:v>
                </c:pt>
                <c:pt idx="5157">
                  <c:v>6559.5603999999994</c:v>
                </c:pt>
                <c:pt idx="5158">
                  <c:v>6560.8166999999994</c:v>
                </c:pt>
                <c:pt idx="5159">
                  <c:v>6562.0729999999994</c:v>
                </c:pt>
                <c:pt idx="5160">
                  <c:v>6563.3292999999994</c:v>
                </c:pt>
                <c:pt idx="5161">
                  <c:v>6564.5855999999994</c:v>
                </c:pt>
                <c:pt idx="5162">
                  <c:v>6565.8418999999994</c:v>
                </c:pt>
                <c:pt idx="5163">
                  <c:v>6567.0981999999995</c:v>
                </c:pt>
                <c:pt idx="5164">
                  <c:v>6568.3544999999995</c:v>
                </c:pt>
                <c:pt idx="5165">
                  <c:v>6569.6107999999995</c:v>
                </c:pt>
                <c:pt idx="5166">
                  <c:v>6570.8670999999995</c:v>
                </c:pt>
                <c:pt idx="5167">
                  <c:v>6572.1233999999995</c:v>
                </c:pt>
                <c:pt idx="5168">
                  <c:v>6573.3796999999995</c:v>
                </c:pt>
                <c:pt idx="5169">
                  <c:v>6574.6359999999995</c:v>
                </c:pt>
                <c:pt idx="5170">
                  <c:v>6575.8922999999995</c:v>
                </c:pt>
                <c:pt idx="5171">
                  <c:v>6577.1485999999995</c:v>
                </c:pt>
                <c:pt idx="5172">
                  <c:v>6578.4048999999995</c:v>
                </c:pt>
                <c:pt idx="5173">
                  <c:v>6579.6611999999996</c:v>
                </c:pt>
                <c:pt idx="5174">
                  <c:v>6580.9174999999996</c:v>
                </c:pt>
                <c:pt idx="5175">
                  <c:v>6582.1737999999996</c:v>
                </c:pt>
                <c:pt idx="5176">
                  <c:v>6583.4300999999996</c:v>
                </c:pt>
                <c:pt idx="5177">
                  <c:v>6584.6863999999996</c:v>
                </c:pt>
                <c:pt idx="5178">
                  <c:v>6585.9426999999996</c:v>
                </c:pt>
                <c:pt idx="5179">
                  <c:v>6587.1989999999996</c:v>
                </c:pt>
                <c:pt idx="5180">
                  <c:v>6588.4552999999996</c:v>
                </c:pt>
                <c:pt idx="5181">
                  <c:v>6589.7115999999996</c:v>
                </c:pt>
                <c:pt idx="5182">
                  <c:v>6590.9678999999996</c:v>
                </c:pt>
                <c:pt idx="5183">
                  <c:v>6592.2241999999997</c:v>
                </c:pt>
                <c:pt idx="5184">
                  <c:v>6593.4804999999997</c:v>
                </c:pt>
                <c:pt idx="5185">
                  <c:v>6594.7367999999997</c:v>
                </c:pt>
                <c:pt idx="5186">
                  <c:v>6595.9930999999997</c:v>
                </c:pt>
                <c:pt idx="5187">
                  <c:v>6597.2493999999997</c:v>
                </c:pt>
                <c:pt idx="5188">
                  <c:v>6598.5056999999997</c:v>
                </c:pt>
                <c:pt idx="5189">
                  <c:v>6599.7619999999997</c:v>
                </c:pt>
                <c:pt idx="5190">
                  <c:v>6601.0182999999997</c:v>
                </c:pt>
                <c:pt idx="5191">
                  <c:v>6602.2745999999997</c:v>
                </c:pt>
                <c:pt idx="5192">
                  <c:v>6603.5308999999997</c:v>
                </c:pt>
                <c:pt idx="5193">
                  <c:v>6604.7871999999998</c:v>
                </c:pt>
                <c:pt idx="5194">
                  <c:v>6606.0434999999998</c:v>
                </c:pt>
                <c:pt idx="5195">
                  <c:v>6607.2997999999998</c:v>
                </c:pt>
                <c:pt idx="5196">
                  <c:v>6608.5560999999998</c:v>
                </c:pt>
                <c:pt idx="5197">
                  <c:v>6609.8123999999998</c:v>
                </c:pt>
                <c:pt idx="5198">
                  <c:v>6611.0686999999998</c:v>
                </c:pt>
                <c:pt idx="5199">
                  <c:v>6612.3249999999998</c:v>
                </c:pt>
                <c:pt idx="5200">
                  <c:v>6613.5812999999998</c:v>
                </c:pt>
                <c:pt idx="5201">
                  <c:v>6614.8375999999998</c:v>
                </c:pt>
                <c:pt idx="5202">
                  <c:v>6616.0938999999998</c:v>
                </c:pt>
                <c:pt idx="5203">
                  <c:v>6617.3501999999999</c:v>
                </c:pt>
                <c:pt idx="5204">
                  <c:v>6618.6064999999999</c:v>
                </c:pt>
                <c:pt idx="5205">
                  <c:v>6619.8627999999999</c:v>
                </c:pt>
                <c:pt idx="5206">
                  <c:v>6621.1190999999999</c:v>
                </c:pt>
                <c:pt idx="5207">
                  <c:v>6622.3753999999999</c:v>
                </c:pt>
                <c:pt idx="5208">
                  <c:v>6623.6316999999999</c:v>
                </c:pt>
                <c:pt idx="5209">
                  <c:v>6624.887999999999</c:v>
                </c:pt>
                <c:pt idx="5210">
                  <c:v>6626.144299999999</c:v>
                </c:pt>
                <c:pt idx="5211">
                  <c:v>6627.400599999999</c:v>
                </c:pt>
                <c:pt idx="5212">
                  <c:v>6628.656899999999</c:v>
                </c:pt>
                <c:pt idx="5213">
                  <c:v>6629.9131999999991</c:v>
                </c:pt>
                <c:pt idx="5214">
                  <c:v>6631.1694999999991</c:v>
                </c:pt>
                <c:pt idx="5215">
                  <c:v>6632.4257999999991</c:v>
                </c:pt>
                <c:pt idx="5216">
                  <c:v>6633.6820999999991</c:v>
                </c:pt>
                <c:pt idx="5217">
                  <c:v>6634.9383999999991</c:v>
                </c:pt>
                <c:pt idx="5218">
                  <c:v>6636.1946999999991</c:v>
                </c:pt>
                <c:pt idx="5219">
                  <c:v>6637.4509999999991</c:v>
                </c:pt>
                <c:pt idx="5220">
                  <c:v>6638.7072999999991</c:v>
                </c:pt>
                <c:pt idx="5221">
                  <c:v>6639.9635999999991</c:v>
                </c:pt>
                <c:pt idx="5222">
                  <c:v>6641.2198999999991</c:v>
                </c:pt>
                <c:pt idx="5223">
                  <c:v>6642.4761999999992</c:v>
                </c:pt>
                <c:pt idx="5224">
                  <c:v>6643.7324999999992</c:v>
                </c:pt>
                <c:pt idx="5225">
                  <c:v>6644.9887999999992</c:v>
                </c:pt>
                <c:pt idx="5226">
                  <c:v>6646.2450999999992</c:v>
                </c:pt>
                <c:pt idx="5227">
                  <c:v>6647.5013999999992</c:v>
                </c:pt>
                <c:pt idx="5228">
                  <c:v>6648.7576999999992</c:v>
                </c:pt>
                <c:pt idx="5229">
                  <c:v>6650.0139999999992</c:v>
                </c:pt>
                <c:pt idx="5230">
                  <c:v>6651.2702999999992</c:v>
                </c:pt>
                <c:pt idx="5231">
                  <c:v>6652.5265999999992</c:v>
                </c:pt>
                <c:pt idx="5232">
                  <c:v>6653.7828999999992</c:v>
                </c:pt>
                <c:pt idx="5233">
                  <c:v>6655.0391999999993</c:v>
                </c:pt>
                <c:pt idx="5234">
                  <c:v>6656.2954999999993</c:v>
                </c:pt>
                <c:pt idx="5235">
                  <c:v>6657.5517999999993</c:v>
                </c:pt>
                <c:pt idx="5236">
                  <c:v>6658.8080999999993</c:v>
                </c:pt>
                <c:pt idx="5237">
                  <c:v>6660.0643999999993</c:v>
                </c:pt>
                <c:pt idx="5238">
                  <c:v>6661.3206999999993</c:v>
                </c:pt>
                <c:pt idx="5239">
                  <c:v>6662.5769999999993</c:v>
                </c:pt>
                <c:pt idx="5240">
                  <c:v>6663.8332999999993</c:v>
                </c:pt>
                <c:pt idx="5241">
                  <c:v>6665.0895999999993</c:v>
                </c:pt>
                <c:pt idx="5242">
                  <c:v>6666.3458999999993</c:v>
                </c:pt>
                <c:pt idx="5243">
                  <c:v>6667.6021999999994</c:v>
                </c:pt>
                <c:pt idx="5244">
                  <c:v>6668.8584999999994</c:v>
                </c:pt>
                <c:pt idx="5245">
                  <c:v>6670.1147999999994</c:v>
                </c:pt>
                <c:pt idx="5246">
                  <c:v>6671.3710999999994</c:v>
                </c:pt>
                <c:pt idx="5247">
                  <c:v>6672.6273999999994</c:v>
                </c:pt>
                <c:pt idx="5248">
                  <c:v>6673.8836999999994</c:v>
                </c:pt>
                <c:pt idx="5249">
                  <c:v>6675.1399999999994</c:v>
                </c:pt>
                <c:pt idx="5250">
                  <c:v>6676.3962999999994</c:v>
                </c:pt>
                <c:pt idx="5251">
                  <c:v>6677.6525999999994</c:v>
                </c:pt>
                <c:pt idx="5252">
                  <c:v>6678.9088999999994</c:v>
                </c:pt>
                <c:pt idx="5253">
                  <c:v>6680.1651999999995</c:v>
                </c:pt>
                <c:pt idx="5254">
                  <c:v>6681.4214999999995</c:v>
                </c:pt>
                <c:pt idx="5255">
                  <c:v>6682.6777999999995</c:v>
                </c:pt>
                <c:pt idx="5256">
                  <c:v>6683.9340999999995</c:v>
                </c:pt>
                <c:pt idx="5257">
                  <c:v>6685.1903999999995</c:v>
                </c:pt>
                <c:pt idx="5258">
                  <c:v>6686.4466999999995</c:v>
                </c:pt>
                <c:pt idx="5259">
                  <c:v>6687.7029999999995</c:v>
                </c:pt>
                <c:pt idx="5260">
                  <c:v>6688.9592999999995</c:v>
                </c:pt>
                <c:pt idx="5261">
                  <c:v>6690.2155999999995</c:v>
                </c:pt>
                <c:pt idx="5262">
                  <c:v>6691.4718999999996</c:v>
                </c:pt>
                <c:pt idx="5263">
                  <c:v>6692.7281999999996</c:v>
                </c:pt>
                <c:pt idx="5264">
                  <c:v>6693.9844999999996</c:v>
                </c:pt>
                <c:pt idx="5265">
                  <c:v>6695.2407999999996</c:v>
                </c:pt>
                <c:pt idx="5266">
                  <c:v>6696.4970999999996</c:v>
                </c:pt>
                <c:pt idx="5267">
                  <c:v>6697.7533999999996</c:v>
                </c:pt>
                <c:pt idx="5268">
                  <c:v>6699.0096999999996</c:v>
                </c:pt>
                <c:pt idx="5269">
                  <c:v>6700.2659999999996</c:v>
                </c:pt>
                <c:pt idx="5270">
                  <c:v>6701.5222999999996</c:v>
                </c:pt>
                <c:pt idx="5271">
                  <c:v>6702.7785999999996</c:v>
                </c:pt>
                <c:pt idx="5272">
                  <c:v>6704.0348999999997</c:v>
                </c:pt>
                <c:pt idx="5273">
                  <c:v>6705.2911999999997</c:v>
                </c:pt>
                <c:pt idx="5274">
                  <c:v>6706.5474999999997</c:v>
                </c:pt>
                <c:pt idx="5275">
                  <c:v>6707.8037999999997</c:v>
                </c:pt>
                <c:pt idx="5276">
                  <c:v>6709.0600999999997</c:v>
                </c:pt>
                <c:pt idx="5277">
                  <c:v>6710.3163999999997</c:v>
                </c:pt>
                <c:pt idx="5278">
                  <c:v>6711.5726999999997</c:v>
                </c:pt>
                <c:pt idx="5279">
                  <c:v>6712.8289999999997</c:v>
                </c:pt>
                <c:pt idx="5280">
                  <c:v>6714.0852999999997</c:v>
                </c:pt>
                <c:pt idx="5281">
                  <c:v>6715.3415999999997</c:v>
                </c:pt>
                <c:pt idx="5282">
                  <c:v>6716.5978999999998</c:v>
                </c:pt>
                <c:pt idx="5283">
                  <c:v>6717.8541999999998</c:v>
                </c:pt>
                <c:pt idx="5284">
                  <c:v>6719.1104999999998</c:v>
                </c:pt>
                <c:pt idx="5285">
                  <c:v>6720.3667999999998</c:v>
                </c:pt>
                <c:pt idx="5286">
                  <c:v>6721.6230999999998</c:v>
                </c:pt>
                <c:pt idx="5287">
                  <c:v>6722.8793999999998</c:v>
                </c:pt>
                <c:pt idx="5288">
                  <c:v>6724.1356999999998</c:v>
                </c:pt>
                <c:pt idx="5289">
                  <c:v>6725.3919999999998</c:v>
                </c:pt>
                <c:pt idx="5290">
                  <c:v>6726.6482999999998</c:v>
                </c:pt>
                <c:pt idx="5291">
                  <c:v>6727.9045999999998</c:v>
                </c:pt>
                <c:pt idx="5292">
                  <c:v>6729.1608999999999</c:v>
                </c:pt>
                <c:pt idx="5293">
                  <c:v>6730.4171999999999</c:v>
                </c:pt>
                <c:pt idx="5294">
                  <c:v>6731.6734999999999</c:v>
                </c:pt>
                <c:pt idx="5295">
                  <c:v>6732.9297999999999</c:v>
                </c:pt>
                <c:pt idx="5296">
                  <c:v>6734.1860999999999</c:v>
                </c:pt>
                <c:pt idx="5297">
                  <c:v>6735.4423999999999</c:v>
                </c:pt>
                <c:pt idx="5298">
                  <c:v>6736.698699999999</c:v>
                </c:pt>
                <c:pt idx="5299">
                  <c:v>6737.954999999999</c:v>
                </c:pt>
                <c:pt idx="5300">
                  <c:v>6739.211299999999</c:v>
                </c:pt>
                <c:pt idx="5301">
                  <c:v>6740.467599999999</c:v>
                </c:pt>
                <c:pt idx="5302">
                  <c:v>6741.723899999999</c:v>
                </c:pt>
                <c:pt idx="5303">
                  <c:v>6742.9801999999991</c:v>
                </c:pt>
                <c:pt idx="5304">
                  <c:v>6744.2364999999991</c:v>
                </c:pt>
                <c:pt idx="5305">
                  <c:v>6745.4927999999991</c:v>
                </c:pt>
                <c:pt idx="5306">
                  <c:v>6746.7490999999991</c:v>
                </c:pt>
                <c:pt idx="5307">
                  <c:v>6748.0053999999991</c:v>
                </c:pt>
                <c:pt idx="5308">
                  <c:v>6749.2616999999991</c:v>
                </c:pt>
                <c:pt idx="5309">
                  <c:v>6750.5179999999991</c:v>
                </c:pt>
                <c:pt idx="5310">
                  <c:v>6751.7742999999991</c:v>
                </c:pt>
                <c:pt idx="5311">
                  <c:v>6753.0305999999991</c:v>
                </c:pt>
                <c:pt idx="5312">
                  <c:v>6754.2868999999992</c:v>
                </c:pt>
                <c:pt idx="5313">
                  <c:v>6755.5431999999992</c:v>
                </c:pt>
                <c:pt idx="5314">
                  <c:v>6756.7994999999992</c:v>
                </c:pt>
                <c:pt idx="5315">
                  <c:v>6758.0557999999992</c:v>
                </c:pt>
                <c:pt idx="5316">
                  <c:v>6759.3120999999992</c:v>
                </c:pt>
                <c:pt idx="5317">
                  <c:v>6760.5683999999992</c:v>
                </c:pt>
                <c:pt idx="5318">
                  <c:v>6761.8246999999992</c:v>
                </c:pt>
                <c:pt idx="5319">
                  <c:v>6763.0809999999992</c:v>
                </c:pt>
                <c:pt idx="5320">
                  <c:v>6764.3372999999992</c:v>
                </c:pt>
                <c:pt idx="5321">
                  <c:v>6765.5935999999992</c:v>
                </c:pt>
                <c:pt idx="5322">
                  <c:v>6766.8498999999993</c:v>
                </c:pt>
                <c:pt idx="5323">
                  <c:v>6768.1061999999993</c:v>
                </c:pt>
                <c:pt idx="5324">
                  <c:v>6769.3624999999993</c:v>
                </c:pt>
                <c:pt idx="5325">
                  <c:v>6770.6187999999993</c:v>
                </c:pt>
                <c:pt idx="5326">
                  <c:v>6771.8750999999993</c:v>
                </c:pt>
                <c:pt idx="5327">
                  <c:v>6773.1313999999993</c:v>
                </c:pt>
                <c:pt idx="5328">
                  <c:v>6774.3876999999993</c:v>
                </c:pt>
                <c:pt idx="5329">
                  <c:v>6775.6439999999993</c:v>
                </c:pt>
                <c:pt idx="5330">
                  <c:v>6776.9002999999993</c:v>
                </c:pt>
                <c:pt idx="5331">
                  <c:v>6778.1565999999993</c:v>
                </c:pt>
                <c:pt idx="5332">
                  <c:v>6779.4128999999994</c:v>
                </c:pt>
                <c:pt idx="5333">
                  <c:v>6780.6691999999994</c:v>
                </c:pt>
                <c:pt idx="5334">
                  <c:v>6781.9254999999994</c:v>
                </c:pt>
                <c:pt idx="5335">
                  <c:v>6783.1817999999994</c:v>
                </c:pt>
                <c:pt idx="5336">
                  <c:v>6784.4380999999994</c:v>
                </c:pt>
                <c:pt idx="5337">
                  <c:v>6785.6943999999994</c:v>
                </c:pt>
                <c:pt idx="5338">
                  <c:v>6786.9506999999994</c:v>
                </c:pt>
                <c:pt idx="5339">
                  <c:v>6788.2069999999994</c:v>
                </c:pt>
                <c:pt idx="5340">
                  <c:v>6789.4632999999994</c:v>
                </c:pt>
                <c:pt idx="5341">
                  <c:v>6790.7195999999994</c:v>
                </c:pt>
                <c:pt idx="5342">
                  <c:v>6791.9758999999995</c:v>
                </c:pt>
                <c:pt idx="5343">
                  <c:v>6793.2321999999995</c:v>
                </c:pt>
                <c:pt idx="5344">
                  <c:v>6794.4884999999995</c:v>
                </c:pt>
                <c:pt idx="5345">
                  <c:v>6795.7447999999995</c:v>
                </c:pt>
                <c:pt idx="5346">
                  <c:v>6797.0010999999995</c:v>
                </c:pt>
                <c:pt idx="5347">
                  <c:v>6798.2573999999995</c:v>
                </c:pt>
                <c:pt idx="5348">
                  <c:v>6799.5136999999995</c:v>
                </c:pt>
                <c:pt idx="5349">
                  <c:v>6800.7699999999995</c:v>
                </c:pt>
                <c:pt idx="5350">
                  <c:v>6802.0262999999995</c:v>
                </c:pt>
                <c:pt idx="5351">
                  <c:v>6803.2825999999995</c:v>
                </c:pt>
                <c:pt idx="5352">
                  <c:v>6804.5388999999996</c:v>
                </c:pt>
                <c:pt idx="5353">
                  <c:v>6805.7951999999996</c:v>
                </c:pt>
                <c:pt idx="5354">
                  <c:v>6807.0514999999996</c:v>
                </c:pt>
                <c:pt idx="5355">
                  <c:v>6808.3077999999996</c:v>
                </c:pt>
                <c:pt idx="5356">
                  <c:v>6809.5640999999996</c:v>
                </c:pt>
                <c:pt idx="5357">
                  <c:v>6810.8203999999996</c:v>
                </c:pt>
                <c:pt idx="5358">
                  <c:v>6812.0766999999996</c:v>
                </c:pt>
                <c:pt idx="5359">
                  <c:v>6813.3329999999996</c:v>
                </c:pt>
                <c:pt idx="5360">
                  <c:v>6814.5892999999996</c:v>
                </c:pt>
                <c:pt idx="5361">
                  <c:v>6815.8455999999996</c:v>
                </c:pt>
                <c:pt idx="5362">
                  <c:v>6817.1018999999997</c:v>
                </c:pt>
                <c:pt idx="5363">
                  <c:v>6818.3581999999997</c:v>
                </c:pt>
                <c:pt idx="5364">
                  <c:v>6819.6144999999997</c:v>
                </c:pt>
                <c:pt idx="5365">
                  <c:v>6820.8707999999997</c:v>
                </c:pt>
                <c:pt idx="5366">
                  <c:v>6822.1270999999997</c:v>
                </c:pt>
                <c:pt idx="5367">
                  <c:v>6823.3833999999997</c:v>
                </c:pt>
                <c:pt idx="5368">
                  <c:v>6824.6396999999997</c:v>
                </c:pt>
                <c:pt idx="5369">
                  <c:v>6825.8959999999997</c:v>
                </c:pt>
                <c:pt idx="5370">
                  <c:v>6827.1522999999997</c:v>
                </c:pt>
                <c:pt idx="5371">
                  <c:v>6828.4085999999998</c:v>
                </c:pt>
                <c:pt idx="5372">
                  <c:v>6829.6648999999998</c:v>
                </c:pt>
                <c:pt idx="5373">
                  <c:v>6830.9211999999998</c:v>
                </c:pt>
                <c:pt idx="5374">
                  <c:v>6832.1774999999998</c:v>
                </c:pt>
                <c:pt idx="5375">
                  <c:v>6833.4337999999998</c:v>
                </c:pt>
                <c:pt idx="5376">
                  <c:v>6834.6900999999998</c:v>
                </c:pt>
                <c:pt idx="5377">
                  <c:v>6835.9463999999998</c:v>
                </c:pt>
                <c:pt idx="5378">
                  <c:v>6837.2026999999998</c:v>
                </c:pt>
                <c:pt idx="5379">
                  <c:v>6838.4589999999998</c:v>
                </c:pt>
                <c:pt idx="5380">
                  <c:v>6839.7152999999998</c:v>
                </c:pt>
                <c:pt idx="5381">
                  <c:v>6840.9715999999999</c:v>
                </c:pt>
                <c:pt idx="5382">
                  <c:v>6842.2278999999999</c:v>
                </c:pt>
                <c:pt idx="5383">
                  <c:v>6843.4841999999999</c:v>
                </c:pt>
                <c:pt idx="5384">
                  <c:v>6844.7404999999999</c:v>
                </c:pt>
                <c:pt idx="5385">
                  <c:v>6845.9967999999999</c:v>
                </c:pt>
                <c:pt idx="5386">
                  <c:v>6847.2530999999999</c:v>
                </c:pt>
                <c:pt idx="5387">
                  <c:v>6848.509399999999</c:v>
                </c:pt>
                <c:pt idx="5388">
                  <c:v>6849.765699999999</c:v>
                </c:pt>
                <c:pt idx="5389">
                  <c:v>6851.021999999999</c:v>
                </c:pt>
                <c:pt idx="5390">
                  <c:v>6852.278299999999</c:v>
                </c:pt>
                <c:pt idx="5391">
                  <c:v>6853.534599999999</c:v>
                </c:pt>
                <c:pt idx="5392">
                  <c:v>6854.7908999999991</c:v>
                </c:pt>
                <c:pt idx="5393">
                  <c:v>6856.0471999999991</c:v>
                </c:pt>
                <c:pt idx="5394">
                  <c:v>6857.3034999999991</c:v>
                </c:pt>
                <c:pt idx="5395">
                  <c:v>6858.5597999999991</c:v>
                </c:pt>
                <c:pt idx="5396">
                  <c:v>6859.8160999999991</c:v>
                </c:pt>
                <c:pt idx="5397">
                  <c:v>6861.0723999999991</c:v>
                </c:pt>
                <c:pt idx="5398">
                  <c:v>6862.3286999999991</c:v>
                </c:pt>
                <c:pt idx="5399">
                  <c:v>6863.5849999999991</c:v>
                </c:pt>
                <c:pt idx="5400">
                  <c:v>6864.8412999999991</c:v>
                </c:pt>
                <c:pt idx="5401">
                  <c:v>6866.0975999999991</c:v>
                </c:pt>
                <c:pt idx="5402">
                  <c:v>6867.3538999999992</c:v>
                </c:pt>
                <c:pt idx="5403">
                  <c:v>6868.6101999999992</c:v>
                </c:pt>
                <c:pt idx="5404">
                  <c:v>6869.8664999999992</c:v>
                </c:pt>
                <c:pt idx="5405">
                  <c:v>6871.1227999999992</c:v>
                </c:pt>
                <c:pt idx="5406">
                  <c:v>6872.3790999999992</c:v>
                </c:pt>
                <c:pt idx="5407">
                  <c:v>6873.6353999999992</c:v>
                </c:pt>
                <c:pt idx="5408">
                  <c:v>6874.8916999999992</c:v>
                </c:pt>
                <c:pt idx="5409">
                  <c:v>6876.1479999999992</c:v>
                </c:pt>
                <c:pt idx="5410">
                  <c:v>6877.4042999999992</c:v>
                </c:pt>
                <c:pt idx="5411">
                  <c:v>6878.6605999999992</c:v>
                </c:pt>
                <c:pt idx="5412">
                  <c:v>6879.9168999999993</c:v>
                </c:pt>
                <c:pt idx="5413">
                  <c:v>6881.1731999999993</c:v>
                </c:pt>
                <c:pt idx="5414">
                  <c:v>6882.4294999999993</c:v>
                </c:pt>
                <c:pt idx="5415">
                  <c:v>6883.6857999999993</c:v>
                </c:pt>
                <c:pt idx="5416">
                  <c:v>6884.9420999999993</c:v>
                </c:pt>
                <c:pt idx="5417">
                  <c:v>6886.1983999999993</c:v>
                </c:pt>
                <c:pt idx="5418">
                  <c:v>6887.4546999999993</c:v>
                </c:pt>
                <c:pt idx="5419">
                  <c:v>6888.7109999999993</c:v>
                </c:pt>
                <c:pt idx="5420">
                  <c:v>6889.9672999999993</c:v>
                </c:pt>
                <c:pt idx="5421">
                  <c:v>6891.2235999999994</c:v>
                </c:pt>
                <c:pt idx="5422">
                  <c:v>6892.4798999999994</c:v>
                </c:pt>
                <c:pt idx="5423">
                  <c:v>6893.7361999999994</c:v>
                </c:pt>
                <c:pt idx="5424">
                  <c:v>6894.9924999999994</c:v>
                </c:pt>
                <c:pt idx="5425">
                  <c:v>6896.2487999999994</c:v>
                </c:pt>
                <c:pt idx="5426">
                  <c:v>6897.5050999999994</c:v>
                </c:pt>
                <c:pt idx="5427">
                  <c:v>6898.7613999999994</c:v>
                </c:pt>
                <c:pt idx="5428">
                  <c:v>6900.0176999999994</c:v>
                </c:pt>
                <c:pt idx="5429">
                  <c:v>6901.2739999999994</c:v>
                </c:pt>
                <c:pt idx="5430">
                  <c:v>6902.5302999999994</c:v>
                </c:pt>
                <c:pt idx="5431">
                  <c:v>6903.7865999999995</c:v>
                </c:pt>
                <c:pt idx="5432">
                  <c:v>6905.0428999999995</c:v>
                </c:pt>
                <c:pt idx="5433">
                  <c:v>6906.2991999999995</c:v>
                </c:pt>
                <c:pt idx="5434">
                  <c:v>6907.5554999999995</c:v>
                </c:pt>
                <c:pt idx="5435">
                  <c:v>6908.8117999999995</c:v>
                </c:pt>
                <c:pt idx="5436">
                  <c:v>6910.0680999999995</c:v>
                </c:pt>
                <c:pt idx="5437">
                  <c:v>6911.3243999999995</c:v>
                </c:pt>
                <c:pt idx="5438">
                  <c:v>6912.5806999999995</c:v>
                </c:pt>
                <c:pt idx="5439">
                  <c:v>6913.8369999999995</c:v>
                </c:pt>
                <c:pt idx="5440">
                  <c:v>6915.0932999999995</c:v>
                </c:pt>
                <c:pt idx="5441">
                  <c:v>6916.3495999999996</c:v>
                </c:pt>
                <c:pt idx="5442">
                  <c:v>6917.6058999999996</c:v>
                </c:pt>
                <c:pt idx="5443">
                  <c:v>6918.8621999999996</c:v>
                </c:pt>
                <c:pt idx="5444">
                  <c:v>6920.1184999999996</c:v>
                </c:pt>
                <c:pt idx="5445">
                  <c:v>6921.3747999999996</c:v>
                </c:pt>
                <c:pt idx="5446">
                  <c:v>6922.6310999999996</c:v>
                </c:pt>
                <c:pt idx="5447">
                  <c:v>6923.8873999999996</c:v>
                </c:pt>
                <c:pt idx="5448">
                  <c:v>6925.1436999999996</c:v>
                </c:pt>
                <c:pt idx="5449">
                  <c:v>6926.4</c:v>
                </c:pt>
                <c:pt idx="5450">
                  <c:v>6927.6562999999996</c:v>
                </c:pt>
                <c:pt idx="5451">
                  <c:v>6928.9125999999997</c:v>
                </c:pt>
                <c:pt idx="5452">
                  <c:v>6930.1688999999997</c:v>
                </c:pt>
                <c:pt idx="5453">
                  <c:v>6931.4251999999997</c:v>
                </c:pt>
                <c:pt idx="5454">
                  <c:v>6932.6814999999997</c:v>
                </c:pt>
                <c:pt idx="5455">
                  <c:v>6933.9377999999997</c:v>
                </c:pt>
                <c:pt idx="5456">
                  <c:v>6935.1940999999997</c:v>
                </c:pt>
                <c:pt idx="5457">
                  <c:v>6936.4503999999997</c:v>
                </c:pt>
                <c:pt idx="5458">
                  <c:v>6937.7066999999997</c:v>
                </c:pt>
                <c:pt idx="5459">
                  <c:v>6938.9629999999997</c:v>
                </c:pt>
                <c:pt idx="5460">
                  <c:v>6940.2192999999997</c:v>
                </c:pt>
                <c:pt idx="5461">
                  <c:v>6941.4755999999998</c:v>
                </c:pt>
                <c:pt idx="5462">
                  <c:v>6942.7318999999998</c:v>
                </c:pt>
                <c:pt idx="5463">
                  <c:v>6943.9881999999998</c:v>
                </c:pt>
                <c:pt idx="5464">
                  <c:v>6945.2444999999998</c:v>
                </c:pt>
                <c:pt idx="5465">
                  <c:v>6946.5007999999998</c:v>
                </c:pt>
                <c:pt idx="5466">
                  <c:v>6947.7570999999998</c:v>
                </c:pt>
                <c:pt idx="5467">
                  <c:v>6949.0133999999998</c:v>
                </c:pt>
                <c:pt idx="5468">
                  <c:v>6950.2696999999998</c:v>
                </c:pt>
                <c:pt idx="5469">
                  <c:v>6951.5259999999998</c:v>
                </c:pt>
                <c:pt idx="5470">
                  <c:v>6952.7822999999999</c:v>
                </c:pt>
                <c:pt idx="5471">
                  <c:v>6954.0385999999999</c:v>
                </c:pt>
                <c:pt idx="5472">
                  <c:v>6955.2948999999999</c:v>
                </c:pt>
                <c:pt idx="5473">
                  <c:v>6956.5511999999999</c:v>
                </c:pt>
                <c:pt idx="5474">
                  <c:v>6957.8074999999999</c:v>
                </c:pt>
                <c:pt idx="5475">
                  <c:v>6959.0637999999999</c:v>
                </c:pt>
                <c:pt idx="5476">
                  <c:v>6960.320099999999</c:v>
                </c:pt>
                <c:pt idx="5477">
                  <c:v>6961.576399999999</c:v>
                </c:pt>
                <c:pt idx="5478">
                  <c:v>6962.832699999999</c:v>
                </c:pt>
                <c:pt idx="5479">
                  <c:v>6964.088999999999</c:v>
                </c:pt>
                <c:pt idx="5480">
                  <c:v>6965.345299999999</c:v>
                </c:pt>
                <c:pt idx="5481">
                  <c:v>6966.6015999999991</c:v>
                </c:pt>
                <c:pt idx="5482">
                  <c:v>6967.8578999999991</c:v>
                </c:pt>
                <c:pt idx="5483">
                  <c:v>6969.1141999999991</c:v>
                </c:pt>
                <c:pt idx="5484">
                  <c:v>6970.3704999999991</c:v>
                </c:pt>
                <c:pt idx="5485">
                  <c:v>6971.6267999999991</c:v>
                </c:pt>
                <c:pt idx="5486">
                  <c:v>6972.8830999999991</c:v>
                </c:pt>
                <c:pt idx="5487">
                  <c:v>6974.1393999999991</c:v>
                </c:pt>
                <c:pt idx="5488">
                  <c:v>6975.3956999999991</c:v>
                </c:pt>
                <c:pt idx="5489">
                  <c:v>6976.6519999999991</c:v>
                </c:pt>
                <c:pt idx="5490">
                  <c:v>6977.9082999999991</c:v>
                </c:pt>
                <c:pt idx="5491">
                  <c:v>6979.1645999999992</c:v>
                </c:pt>
                <c:pt idx="5492">
                  <c:v>6980.4208999999992</c:v>
                </c:pt>
                <c:pt idx="5493">
                  <c:v>6981.6771999999992</c:v>
                </c:pt>
                <c:pt idx="5494">
                  <c:v>6982.9334999999992</c:v>
                </c:pt>
                <c:pt idx="5495">
                  <c:v>6984.1897999999992</c:v>
                </c:pt>
                <c:pt idx="5496">
                  <c:v>6985.4460999999992</c:v>
                </c:pt>
                <c:pt idx="5497">
                  <c:v>6986.7023999999992</c:v>
                </c:pt>
                <c:pt idx="5498">
                  <c:v>6987.9586999999992</c:v>
                </c:pt>
                <c:pt idx="5499">
                  <c:v>6989.2149999999992</c:v>
                </c:pt>
                <c:pt idx="5500">
                  <c:v>6990.4712999999992</c:v>
                </c:pt>
                <c:pt idx="5501">
                  <c:v>6991.7275999999993</c:v>
                </c:pt>
                <c:pt idx="5502">
                  <c:v>6992.9838999999993</c:v>
                </c:pt>
                <c:pt idx="5503">
                  <c:v>6994.2401999999993</c:v>
                </c:pt>
                <c:pt idx="5504">
                  <c:v>6995.4964999999993</c:v>
                </c:pt>
                <c:pt idx="5505">
                  <c:v>6996.7527999999993</c:v>
                </c:pt>
                <c:pt idx="5506">
                  <c:v>6998.0090999999993</c:v>
                </c:pt>
                <c:pt idx="5507">
                  <c:v>6999.2653999999993</c:v>
                </c:pt>
                <c:pt idx="5508">
                  <c:v>7000.5216999999993</c:v>
                </c:pt>
                <c:pt idx="5509">
                  <c:v>7001.7779999999993</c:v>
                </c:pt>
                <c:pt idx="5510">
                  <c:v>7003.0342999999993</c:v>
                </c:pt>
                <c:pt idx="5511">
                  <c:v>7004.2905999999994</c:v>
                </c:pt>
                <c:pt idx="5512">
                  <c:v>7005.5468999999994</c:v>
                </c:pt>
                <c:pt idx="5513">
                  <c:v>7006.8031999999994</c:v>
                </c:pt>
                <c:pt idx="5514">
                  <c:v>7008.0594999999994</c:v>
                </c:pt>
                <c:pt idx="5515">
                  <c:v>7009.3157999999994</c:v>
                </c:pt>
                <c:pt idx="5516">
                  <c:v>7010.5720999999994</c:v>
                </c:pt>
                <c:pt idx="5517">
                  <c:v>7011.8283999999994</c:v>
                </c:pt>
                <c:pt idx="5518">
                  <c:v>7013.0846999999994</c:v>
                </c:pt>
                <c:pt idx="5519">
                  <c:v>7014.3409999999994</c:v>
                </c:pt>
                <c:pt idx="5520">
                  <c:v>7015.5972999999994</c:v>
                </c:pt>
                <c:pt idx="5521">
                  <c:v>7016.8535999999995</c:v>
                </c:pt>
                <c:pt idx="5522">
                  <c:v>7018.1098999999995</c:v>
                </c:pt>
                <c:pt idx="5523">
                  <c:v>7019.3661999999995</c:v>
                </c:pt>
                <c:pt idx="5524">
                  <c:v>7020.6224999999995</c:v>
                </c:pt>
                <c:pt idx="5525">
                  <c:v>7021.8787999999995</c:v>
                </c:pt>
                <c:pt idx="5526">
                  <c:v>7023.1350999999995</c:v>
                </c:pt>
                <c:pt idx="5527">
                  <c:v>7024.3913999999995</c:v>
                </c:pt>
                <c:pt idx="5528">
                  <c:v>7025.6476999999995</c:v>
                </c:pt>
                <c:pt idx="5529">
                  <c:v>7026.9039999999995</c:v>
                </c:pt>
                <c:pt idx="5530">
                  <c:v>7028.1602999999996</c:v>
                </c:pt>
                <c:pt idx="5531">
                  <c:v>7029.4165999999996</c:v>
                </c:pt>
                <c:pt idx="5532">
                  <c:v>7030.6728999999996</c:v>
                </c:pt>
                <c:pt idx="5533">
                  <c:v>7031.9291999999996</c:v>
                </c:pt>
                <c:pt idx="5534">
                  <c:v>7033.1854999999996</c:v>
                </c:pt>
                <c:pt idx="5535">
                  <c:v>7034.4417999999996</c:v>
                </c:pt>
                <c:pt idx="5536">
                  <c:v>7035.6980999999996</c:v>
                </c:pt>
                <c:pt idx="5537">
                  <c:v>7036.9543999999996</c:v>
                </c:pt>
                <c:pt idx="5538">
                  <c:v>7038.2106999999996</c:v>
                </c:pt>
                <c:pt idx="5539">
                  <c:v>7039.4669999999996</c:v>
                </c:pt>
                <c:pt idx="5540">
                  <c:v>7040.7232999999997</c:v>
                </c:pt>
                <c:pt idx="5541">
                  <c:v>7041.9795999999997</c:v>
                </c:pt>
                <c:pt idx="5542">
                  <c:v>7043.2358999999997</c:v>
                </c:pt>
                <c:pt idx="5543">
                  <c:v>7044.4921999999997</c:v>
                </c:pt>
                <c:pt idx="5544">
                  <c:v>7045.7484999999997</c:v>
                </c:pt>
                <c:pt idx="5545">
                  <c:v>7047.0047999999997</c:v>
                </c:pt>
                <c:pt idx="5546">
                  <c:v>7048.2610999999997</c:v>
                </c:pt>
                <c:pt idx="5547">
                  <c:v>7049.5173999999997</c:v>
                </c:pt>
                <c:pt idx="5548">
                  <c:v>7050.7736999999997</c:v>
                </c:pt>
                <c:pt idx="5549">
                  <c:v>7052.03</c:v>
                </c:pt>
                <c:pt idx="5550">
                  <c:v>7053.2862999999998</c:v>
                </c:pt>
                <c:pt idx="5551">
                  <c:v>7054.5425999999998</c:v>
                </c:pt>
                <c:pt idx="5552">
                  <c:v>7055.7988999999998</c:v>
                </c:pt>
                <c:pt idx="5553">
                  <c:v>7057.0551999999998</c:v>
                </c:pt>
                <c:pt idx="5554">
                  <c:v>7058.3114999999998</c:v>
                </c:pt>
                <c:pt idx="5555">
                  <c:v>7059.5677999999998</c:v>
                </c:pt>
                <c:pt idx="5556">
                  <c:v>7060.8240999999998</c:v>
                </c:pt>
                <c:pt idx="5557">
                  <c:v>7062.0803999999998</c:v>
                </c:pt>
                <c:pt idx="5558">
                  <c:v>7063.3366999999998</c:v>
                </c:pt>
                <c:pt idx="5559">
                  <c:v>7064.5929999999998</c:v>
                </c:pt>
                <c:pt idx="5560">
                  <c:v>7065.8492999999999</c:v>
                </c:pt>
                <c:pt idx="5561">
                  <c:v>7067.1055999999999</c:v>
                </c:pt>
                <c:pt idx="5562">
                  <c:v>7068.3618999999999</c:v>
                </c:pt>
                <c:pt idx="5563">
                  <c:v>7069.6181999999999</c:v>
                </c:pt>
                <c:pt idx="5564">
                  <c:v>7070.8744999999999</c:v>
                </c:pt>
                <c:pt idx="5565">
                  <c:v>7072.130799999999</c:v>
                </c:pt>
                <c:pt idx="5566">
                  <c:v>7073.387099999999</c:v>
                </c:pt>
                <c:pt idx="5567">
                  <c:v>7074.643399999999</c:v>
                </c:pt>
                <c:pt idx="5568">
                  <c:v>7075.899699999999</c:v>
                </c:pt>
                <c:pt idx="5569">
                  <c:v>7077.155999999999</c:v>
                </c:pt>
                <c:pt idx="5570">
                  <c:v>7078.412299999999</c:v>
                </c:pt>
                <c:pt idx="5571">
                  <c:v>7079.6685999999991</c:v>
                </c:pt>
                <c:pt idx="5572">
                  <c:v>7080.9248999999991</c:v>
                </c:pt>
                <c:pt idx="5573">
                  <c:v>7082.1811999999991</c:v>
                </c:pt>
                <c:pt idx="5574">
                  <c:v>7083.4374999999991</c:v>
                </c:pt>
                <c:pt idx="5575">
                  <c:v>7084.6937999999991</c:v>
                </c:pt>
                <c:pt idx="5576">
                  <c:v>7085.9500999999991</c:v>
                </c:pt>
                <c:pt idx="5577">
                  <c:v>7087.2063999999991</c:v>
                </c:pt>
                <c:pt idx="5578">
                  <c:v>7088.4626999999991</c:v>
                </c:pt>
                <c:pt idx="5579">
                  <c:v>7089.7189999999991</c:v>
                </c:pt>
                <c:pt idx="5580">
                  <c:v>7090.9752999999992</c:v>
                </c:pt>
                <c:pt idx="5581">
                  <c:v>7092.2315999999992</c:v>
                </c:pt>
                <c:pt idx="5582">
                  <c:v>7093.4878999999992</c:v>
                </c:pt>
                <c:pt idx="5583">
                  <c:v>7094.7441999999992</c:v>
                </c:pt>
                <c:pt idx="5584">
                  <c:v>7096.0004999999992</c:v>
                </c:pt>
                <c:pt idx="5585">
                  <c:v>7097.2567999999992</c:v>
                </c:pt>
                <c:pt idx="5586">
                  <c:v>7098.5130999999992</c:v>
                </c:pt>
                <c:pt idx="5587">
                  <c:v>7099.7693999999992</c:v>
                </c:pt>
                <c:pt idx="5588">
                  <c:v>7101.0256999999992</c:v>
                </c:pt>
                <c:pt idx="5589">
                  <c:v>7102.2819999999992</c:v>
                </c:pt>
                <c:pt idx="5590">
                  <c:v>7103.5382999999993</c:v>
                </c:pt>
                <c:pt idx="5591">
                  <c:v>7104.7945999999993</c:v>
                </c:pt>
                <c:pt idx="5592">
                  <c:v>7106.0508999999993</c:v>
                </c:pt>
                <c:pt idx="5593">
                  <c:v>7107.3071999999993</c:v>
                </c:pt>
                <c:pt idx="5594">
                  <c:v>7108.5634999999993</c:v>
                </c:pt>
                <c:pt idx="5595">
                  <c:v>7109.8197999999993</c:v>
                </c:pt>
                <c:pt idx="5596">
                  <c:v>7111.0760999999993</c:v>
                </c:pt>
                <c:pt idx="5597">
                  <c:v>7112.3323999999993</c:v>
                </c:pt>
                <c:pt idx="5598">
                  <c:v>7113.5886999999993</c:v>
                </c:pt>
                <c:pt idx="5599">
                  <c:v>7114.8449999999993</c:v>
                </c:pt>
                <c:pt idx="5600">
                  <c:v>7116.1012999999994</c:v>
                </c:pt>
                <c:pt idx="5601">
                  <c:v>7117.3575999999994</c:v>
                </c:pt>
                <c:pt idx="5602">
                  <c:v>7118.6138999999994</c:v>
                </c:pt>
                <c:pt idx="5603">
                  <c:v>7119.8701999999994</c:v>
                </c:pt>
                <c:pt idx="5604">
                  <c:v>7121.1264999999994</c:v>
                </c:pt>
                <c:pt idx="5605">
                  <c:v>7122.3827999999994</c:v>
                </c:pt>
                <c:pt idx="5606">
                  <c:v>7123.6390999999994</c:v>
                </c:pt>
                <c:pt idx="5607">
                  <c:v>7124.8953999999994</c:v>
                </c:pt>
                <c:pt idx="5608">
                  <c:v>7126.1516999999994</c:v>
                </c:pt>
                <c:pt idx="5609">
                  <c:v>7127.4079999999994</c:v>
                </c:pt>
                <c:pt idx="5610">
                  <c:v>7128.6642999999995</c:v>
                </c:pt>
                <c:pt idx="5611">
                  <c:v>7129.9205999999995</c:v>
                </c:pt>
                <c:pt idx="5612">
                  <c:v>7131.1768999999995</c:v>
                </c:pt>
                <c:pt idx="5613">
                  <c:v>7132.4331999999995</c:v>
                </c:pt>
                <c:pt idx="5614">
                  <c:v>7133.6894999999995</c:v>
                </c:pt>
                <c:pt idx="5615">
                  <c:v>7134.9457999999995</c:v>
                </c:pt>
                <c:pt idx="5616">
                  <c:v>7136.2020999999995</c:v>
                </c:pt>
                <c:pt idx="5617">
                  <c:v>7137.4583999999995</c:v>
                </c:pt>
                <c:pt idx="5618">
                  <c:v>7138.7146999999995</c:v>
                </c:pt>
                <c:pt idx="5619">
                  <c:v>7139.9709999999995</c:v>
                </c:pt>
                <c:pt idx="5620">
                  <c:v>7141.2272999999996</c:v>
                </c:pt>
                <c:pt idx="5621">
                  <c:v>7142.4835999999996</c:v>
                </c:pt>
                <c:pt idx="5622">
                  <c:v>7143.7398999999996</c:v>
                </c:pt>
                <c:pt idx="5623">
                  <c:v>7144.9961999999996</c:v>
                </c:pt>
                <c:pt idx="5624">
                  <c:v>7146.2524999999996</c:v>
                </c:pt>
                <c:pt idx="5625">
                  <c:v>7147.5087999999996</c:v>
                </c:pt>
                <c:pt idx="5626">
                  <c:v>7148.7650999999996</c:v>
                </c:pt>
                <c:pt idx="5627">
                  <c:v>7150.0213999999996</c:v>
                </c:pt>
                <c:pt idx="5628">
                  <c:v>7151.2776999999996</c:v>
                </c:pt>
                <c:pt idx="5629">
                  <c:v>7152.5339999999997</c:v>
                </c:pt>
                <c:pt idx="5630">
                  <c:v>7153.7902999999997</c:v>
                </c:pt>
                <c:pt idx="5631">
                  <c:v>7155.0465999999997</c:v>
                </c:pt>
                <c:pt idx="5632">
                  <c:v>7156.3028999999997</c:v>
                </c:pt>
                <c:pt idx="5633">
                  <c:v>7157.5591999999997</c:v>
                </c:pt>
                <c:pt idx="5634">
                  <c:v>7158.8154999999997</c:v>
                </c:pt>
                <c:pt idx="5635">
                  <c:v>7160.0717999999997</c:v>
                </c:pt>
                <c:pt idx="5636">
                  <c:v>7161.3280999999997</c:v>
                </c:pt>
                <c:pt idx="5637">
                  <c:v>7162.5843999999997</c:v>
                </c:pt>
                <c:pt idx="5638">
                  <c:v>7163.8406999999997</c:v>
                </c:pt>
                <c:pt idx="5639">
                  <c:v>7165.0969999999998</c:v>
                </c:pt>
                <c:pt idx="5640">
                  <c:v>7166.3532999999998</c:v>
                </c:pt>
                <c:pt idx="5641">
                  <c:v>7167.6095999999998</c:v>
                </c:pt>
                <c:pt idx="5642">
                  <c:v>7168.8658999999998</c:v>
                </c:pt>
                <c:pt idx="5643">
                  <c:v>7170.1221999999998</c:v>
                </c:pt>
                <c:pt idx="5644">
                  <c:v>7171.3784999999998</c:v>
                </c:pt>
                <c:pt idx="5645">
                  <c:v>7172.6347999999998</c:v>
                </c:pt>
                <c:pt idx="5646">
                  <c:v>7173.8910999999998</c:v>
                </c:pt>
                <c:pt idx="5647">
                  <c:v>7175.1473999999998</c:v>
                </c:pt>
                <c:pt idx="5648">
                  <c:v>7176.4036999999998</c:v>
                </c:pt>
                <c:pt idx="5649">
                  <c:v>7177.66</c:v>
                </c:pt>
                <c:pt idx="5650">
                  <c:v>7178.9162999999999</c:v>
                </c:pt>
                <c:pt idx="5651">
                  <c:v>7180.1725999999999</c:v>
                </c:pt>
                <c:pt idx="5652">
                  <c:v>7181.4288999999999</c:v>
                </c:pt>
                <c:pt idx="5653">
                  <c:v>7182.6851999999999</c:v>
                </c:pt>
                <c:pt idx="5654">
                  <c:v>7183.941499999999</c:v>
                </c:pt>
                <c:pt idx="5655">
                  <c:v>7185.197799999999</c:v>
                </c:pt>
                <c:pt idx="5656">
                  <c:v>7186.454099999999</c:v>
                </c:pt>
                <c:pt idx="5657">
                  <c:v>7187.710399999999</c:v>
                </c:pt>
                <c:pt idx="5658">
                  <c:v>7188.966699999999</c:v>
                </c:pt>
                <c:pt idx="5659">
                  <c:v>7190.222999999999</c:v>
                </c:pt>
                <c:pt idx="5660">
                  <c:v>7191.4792999999991</c:v>
                </c:pt>
                <c:pt idx="5661">
                  <c:v>7192.7355999999991</c:v>
                </c:pt>
                <c:pt idx="5662">
                  <c:v>7193.9918999999991</c:v>
                </c:pt>
                <c:pt idx="5663">
                  <c:v>7195.2481999999991</c:v>
                </c:pt>
                <c:pt idx="5664">
                  <c:v>7196.5044999999991</c:v>
                </c:pt>
                <c:pt idx="5665">
                  <c:v>7197.7607999999991</c:v>
                </c:pt>
                <c:pt idx="5666">
                  <c:v>7199.0170999999991</c:v>
                </c:pt>
                <c:pt idx="5667">
                  <c:v>7200.2733999999991</c:v>
                </c:pt>
                <c:pt idx="5668">
                  <c:v>7201.5296999999991</c:v>
                </c:pt>
                <c:pt idx="5669">
                  <c:v>7202.7859999999991</c:v>
                </c:pt>
                <c:pt idx="5670">
                  <c:v>7204.0422999999992</c:v>
                </c:pt>
                <c:pt idx="5671">
                  <c:v>7205.2985999999992</c:v>
                </c:pt>
                <c:pt idx="5672">
                  <c:v>7206.5548999999992</c:v>
                </c:pt>
                <c:pt idx="5673">
                  <c:v>7207.8111999999992</c:v>
                </c:pt>
                <c:pt idx="5674">
                  <c:v>7209.0674999999992</c:v>
                </c:pt>
                <c:pt idx="5675">
                  <c:v>7210.3237999999992</c:v>
                </c:pt>
                <c:pt idx="5676">
                  <c:v>7211.5800999999992</c:v>
                </c:pt>
                <c:pt idx="5677">
                  <c:v>7212.8363999999992</c:v>
                </c:pt>
                <c:pt idx="5678">
                  <c:v>7214.0926999999992</c:v>
                </c:pt>
                <c:pt idx="5679">
                  <c:v>7215.3489999999993</c:v>
                </c:pt>
                <c:pt idx="5680">
                  <c:v>7216.6052999999993</c:v>
                </c:pt>
                <c:pt idx="5681">
                  <c:v>7217.8615999999993</c:v>
                </c:pt>
                <c:pt idx="5682">
                  <c:v>7219.1178999999993</c:v>
                </c:pt>
                <c:pt idx="5683">
                  <c:v>7220.3741999999993</c:v>
                </c:pt>
                <c:pt idx="5684">
                  <c:v>7221.6304999999993</c:v>
                </c:pt>
                <c:pt idx="5685">
                  <c:v>7222.8867999999993</c:v>
                </c:pt>
                <c:pt idx="5686">
                  <c:v>7224.1430999999993</c:v>
                </c:pt>
                <c:pt idx="5687">
                  <c:v>7225.3993999999993</c:v>
                </c:pt>
                <c:pt idx="5688">
                  <c:v>7226.6556999999993</c:v>
                </c:pt>
                <c:pt idx="5689">
                  <c:v>7227.9119999999994</c:v>
                </c:pt>
                <c:pt idx="5690">
                  <c:v>7229.1682999999994</c:v>
                </c:pt>
                <c:pt idx="5691">
                  <c:v>7230.4245999999994</c:v>
                </c:pt>
                <c:pt idx="5692">
                  <c:v>7231.6808999999994</c:v>
                </c:pt>
                <c:pt idx="5693">
                  <c:v>7232.9371999999994</c:v>
                </c:pt>
                <c:pt idx="5694">
                  <c:v>7234.1934999999994</c:v>
                </c:pt>
                <c:pt idx="5695">
                  <c:v>7235.4497999999994</c:v>
                </c:pt>
                <c:pt idx="5696">
                  <c:v>7236.7060999999994</c:v>
                </c:pt>
                <c:pt idx="5697">
                  <c:v>7237.9623999999994</c:v>
                </c:pt>
                <c:pt idx="5698">
                  <c:v>7239.2186999999994</c:v>
                </c:pt>
                <c:pt idx="5699">
                  <c:v>7240.4749999999995</c:v>
                </c:pt>
                <c:pt idx="5700">
                  <c:v>7241.7312999999995</c:v>
                </c:pt>
                <c:pt idx="5701">
                  <c:v>7242.9875999999995</c:v>
                </c:pt>
                <c:pt idx="5702">
                  <c:v>7244.2438999999995</c:v>
                </c:pt>
                <c:pt idx="5703">
                  <c:v>7245.5001999999995</c:v>
                </c:pt>
                <c:pt idx="5704">
                  <c:v>7246.7564999999995</c:v>
                </c:pt>
                <c:pt idx="5705">
                  <c:v>7248.0127999999995</c:v>
                </c:pt>
                <c:pt idx="5706">
                  <c:v>7249.2690999999995</c:v>
                </c:pt>
                <c:pt idx="5707">
                  <c:v>7250.5253999999995</c:v>
                </c:pt>
                <c:pt idx="5708">
                  <c:v>7251.7816999999995</c:v>
                </c:pt>
                <c:pt idx="5709">
                  <c:v>7253.0379999999996</c:v>
                </c:pt>
                <c:pt idx="5710">
                  <c:v>7254.2942999999996</c:v>
                </c:pt>
                <c:pt idx="5711">
                  <c:v>7255.5505999999996</c:v>
                </c:pt>
                <c:pt idx="5712">
                  <c:v>7256.8068999999996</c:v>
                </c:pt>
                <c:pt idx="5713">
                  <c:v>7258.0631999999996</c:v>
                </c:pt>
                <c:pt idx="5714">
                  <c:v>7259.3194999999996</c:v>
                </c:pt>
                <c:pt idx="5715">
                  <c:v>7260.5757999999996</c:v>
                </c:pt>
                <c:pt idx="5716">
                  <c:v>7261.8320999999996</c:v>
                </c:pt>
                <c:pt idx="5717">
                  <c:v>7263.0883999999996</c:v>
                </c:pt>
                <c:pt idx="5718">
                  <c:v>7264.3446999999996</c:v>
                </c:pt>
                <c:pt idx="5719">
                  <c:v>7265.6009999999997</c:v>
                </c:pt>
                <c:pt idx="5720">
                  <c:v>7266.8572999999997</c:v>
                </c:pt>
                <c:pt idx="5721">
                  <c:v>7268.1135999999997</c:v>
                </c:pt>
                <c:pt idx="5722">
                  <c:v>7269.3698999999997</c:v>
                </c:pt>
                <c:pt idx="5723">
                  <c:v>7270.6261999999997</c:v>
                </c:pt>
                <c:pt idx="5724">
                  <c:v>7271.8824999999997</c:v>
                </c:pt>
                <c:pt idx="5725">
                  <c:v>7273.1387999999997</c:v>
                </c:pt>
                <c:pt idx="5726">
                  <c:v>7274.3950999999997</c:v>
                </c:pt>
                <c:pt idx="5727">
                  <c:v>7275.6513999999997</c:v>
                </c:pt>
                <c:pt idx="5728">
                  <c:v>7276.9076999999997</c:v>
                </c:pt>
                <c:pt idx="5729">
                  <c:v>7278.1639999999998</c:v>
                </c:pt>
                <c:pt idx="5730">
                  <c:v>7279.4202999999998</c:v>
                </c:pt>
                <c:pt idx="5731">
                  <c:v>7280.6765999999998</c:v>
                </c:pt>
                <c:pt idx="5732">
                  <c:v>7281.9328999999998</c:v>
                </c:pt>
                <c:pt idx="5733">
                  <c:v>7283.1891999999998</c:v>
                </c:pt>
                <c:pt idx="5734">
                  <c:v>7284.4454999999998</c:v>
                </c:pt>
                <c:pt idx="5735">
                  <c:v>7285.7017999999998</c:v>
                </c:pt>
                <c:pt idx="5736">
                  <c:v>7286.9580999999998</c:v>
                </c:pt>
                <c:pt idx="5737">
                  <c:v>7288.2143999999998</c:v>
                </c:pt>
                <c:pt idx="5738">
                  <c:v>7289.4706999999999</c:v>
                </c:pt>
                <c:pt idx="5739">
                  <c:v>7290.7269999999999</c:v>
                </c:pt>
                <c:pt idx="5740">
                  <c:v>7291.9832999999999</c:v>
                </c:pt>
                <c:pt idx="5741">
                  <c:v>7293.2395999999999</c:v>
                </c:pt>
                <c:pt idx="5742">
                  <c:v>7294.4958999999999</c:v>
                </c:pt>
                <c:pt idx="5743">
                  <c:v>7295.752199999999</c:v>
                </c:pt>
                <c:pt idx="5744">
                  <c:v>7297.008499999999</c:v>
                </c:pt>
                <c:pt idx="5745">
                  <c:v>7298.264799999999</c:v>
                </c:pt>
                <c:pt idx="5746">
                  <c:v>7299.521099999999</c:v>
                </c:pt>
                <c:pt idx="5747">
                  <c:v>7300.777399999999</c:v>
                </c:pt>
                <c:pt idx="5748">
                  <c:v>7302.033699999999</c:v>
                </c:pt>
                <c:pt idx="5749">
                  <c:v>7303.2899999999991</c:v>
                </c:pt>
                <c:pt idx="5750">
                  <c:v>7304.5462999999991</c:v>
                </c:pt>
                <c:pt idx="5751">
                  <c:v>7305.8025999999991</c:v>
                </c:pt>
                <c:pt idx="5752">
                  <c:v>7307.0588999999991</c:v>
                </c:pt>
                <c:pt idx="5753">
                  <c:v>7308.3151999999991</c:v>
                </c:pt>
                <c:pt idx="5754">
                  <c:v>7309.5714999999991</c:v>
                </c:pt>
                <c:pt idx="5755">
                  <c:v>7310.8277999999991</c:v>
                </c:pt>
                <c:pt idx="5756">
                  <c:v>7312.0840999999991</c:v>
                </c:pt>
                <c:pt idx="5757">
                  <c:v>7313.3403999999991</c:v>
                </c:pt>
                <c:pt idx="5758">
                  <c:v>7314.5966999999991</c:v>
                </c:pt>
                <c:pt idx="5759">
                  <c:v>7315.8529999999992</c:v>
                </c:pt>
                <c:pt idx="5760">
                  <c:v>7317.1092999999992</c:v>
                </c:pt>
                <c:pt idx="5761">
                  <c:v>7318.3655999999992</c:v>
                </c:pt>
                <c:pt idx="5762">
                  <c:v>7319.6218999999992</c:v>
                </c:pt>
                <c:pt idx="5763">
                  <c:v>7320.8781999999992</c:v>
                </c:pt>
                <c:pt idx="5764">
                  <c:v>7322.1344999999992</c:v>
                </c:pt>
                <c:pt idx="5765">
                  <c:v>7323.3907999999992</c:v>
                </c:pt>
                <c:pt idx="5766">
                  <c:v>7324.6470999999992</c:v>
                </c:pt>
                <c:pt idx="5767">
                  <c:v>7325.9033999999992</c:v>
                </c:pt>
                <c:pt idx="5768">
                  <c:v>7327.1596999999992</c:v>
                </c:pt>
                <c:pt idx="5769">
                  <c:v>7328.4159999999993</c:v>
                </c:pt>
                <c:pt idx="5770">
                  <c:v>7329.6722999999993</c:v>
                </c:pt>
                <c:pt idx="5771">
                  <c:v>7330.9285999999993</c:v>
                </c:pt>
                <c:pt idx="5772">
                  <c:v>7332.1848999999993</c:v>
                </c:pt>
                <c:pt idx="5773">
                  <c:v>7333.4411999999993</c:v>
                </c:pt>
                <c:pt idx="5774">
                  <c:v>7334.6974999999993</c:v>
                </c:pt>
                <c:pt idx="5775">
                  <c:v>7335.9537999999993</c:v>
                </c:pt>
                <c:pt idx="5776">
                  <c:v>7337.2100999999993</c:v>
                </c:pt>
                <c:pt idx="5777">
                  <c:v>7338.4663999999993</c:v>
                </c:pt>
                <c:pt idx="5778">
                  <c:v>7339.7226999999993</c:v>
                </c:pt>
                <c:pt idx="5779">
                  <c:v>7340.9789999999994</c:v>
                </c:pt>
                <c:pt idx="5780">
                  <c:v>7342.2352999999994</c:v>
                </c:pt>
                <c:pt idx="5781">
                  <c:v>7343.4915999999994</c:v>
                </c:pt>
                <c:pt idx="5782">
                  <c:v>7344.7478999999994</c:v>
                </c:pt>
                <c:pt idx="5783">
                  <c:v>7346.0041999999994</c:v>
                </c:pt>
                <c:pt idx="5784">
                  <c:v>7347.2604999999994</c:v>
                </c:pt>
                <c:pt idx="5785">
                  <c:v>7348.5167999999994</c:v>
                </c:pt>
                <c:pt idx="5786">
                  <c:v>7349.7730999999994</c:v>
                </c:pt>
                <c:pt idx="5787">
                  <c:v>7351.0293999999994</c:v>
                </c:pt>
                <c:pt idx="5788">
                  <c:v>7352.2856999999995</c:v>
                </c:pt>
                <c:pt idx="5789">
                  <c:v>7353.5419999999995</c:v>
                </c:pt>
                <c:pt idx="5790">
                  <c:v>7354.7982999999995</c:v>
                </c:pt>
                <c:pt idx="5791">
                  <c:v>7356.0545999999995</c:v>
                </c:pt>
                <c:pt idx="5792">
                  <c:v>7357.3108999999995</c:v>
                </c:pt>
                <c:pt idx="5793">
                  <c:v>7358.5671999999995</c:v>
                </c:pt>
                <c:pt idx="5794">
                  <c:v>7359.8234999999995</c:v>
                </c:pt>
                <c:pt idx="5795">
                  <c:v>7361.0797999999995</c:v>
                </c:pt>
                <c:pt idx="5796">
                  <c:v>7362.3360999999995</c:v>
                </c:pt>
                <c:pt idx="5797">
                  <c:v>7363.5923999999995</c:v>
                </c:pt>
                <c:pt idx="5798">
                  <c:v>7364.8486999999996</c:v>
                </c:pt>
                <c:pt idx="5799">
                  <c:v>7366.1049999999996</c:v>
                </c:pt>
                <c:pt idx="5800">
                  <c:v>7367.3612999999996</c:v>
                </c:pt>
                <c:pt idx="5801">
                  <c:v>7368.6175999999996</c:v>
                </c:pt>
                <c:pt idx="5802">
                  <c:v>7369.8738999999996</c:v>
                </c:pt>
                <c:pt idx="5803">
                  <c:v>7371.1301999999996</c:v>
                </c:pt>
                <c:pt idx="5804">
                  <c:v>7372.3864999999996</c:v>
                </c:pt>
                <c:pt idx="5805">
                  <c:v>7373.6427999999996</c:v>
                </c:pt>
                <c:pt idx="5806">
                  <c:v>7374.8990999999996</c:v>
                </c:pt>
                <c:pt idx="5807">
                  <c:v>7376.1553999999996</c:v>
                </c:pt>
                <c:pt idx="5808">
                  <c:v>7377.4116999999997</c:v>
                </c:pt>
                <c:pt idx="5809">
                  <c:v>7378.6679999999997</c:v>
                </c:pt>
                <c:pt idx="5810">
                  <c:v>7379.9242999999997</c:v>
                </c:pt>
                <c:pt idx="5811">
                  <c:v>7381.1805999999997</c:v>
                </c:pt>
                <c:pt idx="5812">
                  <c:v>7382.4368999999997</c:v>
                </c:pt>
                <c:pt idx="5813">
                  <c:v>7383.6931999999997</c:v>
                </c:pt>
                <c:pt idx="5814">
                  <c:v>7384.9494999999997</c:v>
                </c:pt>
                <c:pt idx="5815">
                  <c:v>7386.2057999999997</c:v>
                </c:pt>
                <c:pt idx="5816">
                  <c:v>7387.4620999999997</c:v>
                </c:pt>
                <c:pt idx="5817">
                  <c:v>7388.7183999999997</c:v>
                </c:pt>
                <c:pt idx="5818">
                  <c:v>7389.9746999999998</c:v>
                </c:pt>
                <c:pt idx="5819">
                  <c:v>7391.2309999999998</c:v>
                </c:pt>
                <c:pt idx="5820">
                  <c:v>7392.4872999999998</c:v>
                </c:pt>
                <c:pt idx="5821">
                  <c:v>7393.7435999999998</c:v>
                </c:pt>
                <c:pt idx="5822">
                  <c:v>7394.9998999999998</c:v>
                </c:pt>
                <c:pt idx="5823">
                  <c:v>7396.2561999999998</c:v>
                </c:pt>
                <c:pt idx="5824">
                  <c:v>7397.5124999999998</c:v>
                </c:pt>
                <c:pt idx="5825">
                  <c:v>7398.7687999999998</c:v>
                </c:pt>
                <c:pt idx="5826">
                  <c:v>7400.0250999999998</c:v>
                </c:pt>
                <c:pt idx="5827">
                  <c:v>7401.2813999999998</c:v>
                </c:pt>
                <c:pt idx="5828">
                  <c:v>7402.5376999999999</c:v>
                </c:pt>
                <c:pt idx="5829">
                  <c:v>7403.7939999999999</c:v>
                </c:pt>
                <c:pt idx="5830">
                  <c:v>7405.0502999999999</c:v>
                </c:pt>
                <c:pt idx="5831">
                  <c:v>7406.3065999999999</c:v>
                </c:pt>
                <c:pt idx="5832">
                  <c:v>7407.562899999999</c:v>
                </c:pt>
                <c:pt idx="5833">
                  <c:v>7408.819199999999</c:v>
                </c:pt>
                <c:pt idx="5834">
                  <c:v>7410.075499999999</c:v>
                </c:pt>
                <c:pt idx="5835">
                  <c:v>7411.331799999999</c:v>
                </c:pt>
                <c:pt idx="5836">
                  <c:v>7412.588099999999</c:v>
                </c:pt>
                <c:pt idx="5837">
                  <c:v>7413.844399999999</c:v>
                </c:pt>
                <c:pt idx="5838">
                  <c:v>7415.1006999999991</c:v>
                </c:pt>
                <c:pt idx="5839">
                  <c:v>7416.3569999999991</c:v>
                </c:pt>
                <c:pt idx="5840">
                  <c:v>7417.6132999999991</c:v>
                </c:pt>
                <c:pt idx="5841">
                  <c:v>7418.8695999999991</c:v>
                </c:pt>
                <c:pt idx="5842">
                  <c:v>7420.1258999999991</c:v>
                </c:pt>
                <c:pt idx="5843">
                  <c:v>7421.3821999999991</c:v>
                </c:pt>
                <c:pt idx="5844">
                  <c:v>7422.6384999999991</c:v>
                </c:pt>
                <c:pt idx="5845">
                  <c:v>7423.8947999999991</c:v>
                </c:pt>
                <c:pt idx="5846">
                  <c:v>7425.1510999999991</c:v>
                </c:pt>
                <c:pt idx="5847">
                  <c:v>7426.4073999999991</c:v>
                </c:pt>
                <c:pt idx="5848">
                  <c:v>7427.6636999999992</c:v>
                </c:pt>
                <c:pt idx="5849">
                  <c:v>7428.9199999999992</c:v>
                </c:pt>
                <c:pt idx="5850">
                  <c:v>7430.1762999999992</c:v>
                </c:pt>
                <c:pt idx="5851">
                  <c:v>7431.4325999999992</c:v>
                </c:pt>
                <c:pt idx="5852">
                  <c:v>7432.6888999999992</c:v>
                </c:pt>
                <c:pt idx="5853">
                  <c:v>7433.9451999999992</c:v>
                </c:pt>
                <c:pt idx="5854">
                  <c:v>7435.2014999999992</c:v>
                </c:pt>
                <c:pt idx="5855">
                  <c:v>7436.4577999999992</c:v>
                </c:pt>
                <c:pt idx="5856">
                  <c:v>7437.7140999999992</c:v>
                </c:pt>
                <c:pt idx="5857">
                  <c:v>7438.9703999999992</c:v>
                </c:pt>
                <c:pt idx="5858">
                  <c:v>7440.2266999999993</c:v>
                </c:pt>
                <c:pt idx="5859">
                  <c:v>7441.4829999999993</c:v>
                </c:pt>
                <c:pt idx="5860">
                  <c:v>7442.7392999999993</c:v>
                </c:pt>
                <c:pt idx="5861">
                  <c:v>7443.9955999999993</c:v>
                </c:pt>
                <c:pt idx="5862">
                  <c:v>7445.2518999999993</c:v>
                </c:pt>
                <c:pt idx="5863">
                  <c:v>7446.5081999999993</c:v>
                </c:pt>
                <c:pt idx="5864">
                  <c:v>7447.7644999999993</c:v>
                </c:pt>
                <c:pt idx="5865">
                  <c:v>7449.0207999999993</c:v>
                </c:pt>
                <c:pt idx="5866">
                  <c:v>7450.2770999999993</c:v>
                </c:pt>
                <c:pt idx="5867">
                  <c:v>7451.5333999999993</c:v>
                </c:pt>
                <c:pt idx="5868">
                  <c:v>7452.7896999999994</c:v>
                </c:pt>
                <c:pt idx="5869">
                  <c:v>7454.0459999999994</c:v>
                </c:pt>
                <c:pt idx="5870">
                  <c:v>7455.3022999999994</c:v>
                </c:pt>
                <c:pt idx="5871">
                  <c:v>7456.5585999999994</c:v>
                </c:pt>
                <c:pt idx="5872">
                  <c:v>7457.8148999999994</c:v>
                </c:pt>
                <c:pt idx="5873">
                  <c:v>7459.0711999999994</c:v>
                </c:pt>
                <c:pt idx="5874">
                  <c:v>7460.3274999999994</c:v>
                </c:pt>
                <c:pt idx="5875">
                  <c:v>7461.5837999999994</c:v>
                </c:pt>
                <c:pt idx="5876">
                  <c:v>7462.8400999999994</c:v>
                </c:pt>
                <c:pt idx="5877">
                  <c:v>7464.0963999999994</c:v>
                </c:pt>
                <c:pt idx="5878">
                  <c:v>7465.3526999999995</c:v>
                </c:pt>
                <c:pt idx="5879">
                  <c:v>7466.6089999999995</c:v>
                </c:pt>
                <c:pt idx="5880">
                  <c:v>7467.8652999999995</c:v>
                </c:pt>
                <c:pt idx="5881">
                  <c:v>7469.1215999999995</c:v>
                </c:pt>
                <c:pt idx="5882">
                  <c:v>7470.3778999999995</c:v>
                </c:pt>
                <c:pt idx="5883">
                  <c:v>7471.6341999999995</c:v>
                </c:pt>
                <c:pt idx="5884">
                  <c:v>7472.8904999999995</c:v>
                </c:pt>
                <c:pt idx="5885">
                  <c:v>7474.1467999999995</c:v>
                </c:pt>
                <c:pt idx="5886">
                  <c:v>7475.4030999999995</c:v>
                </c:pt>
                <c:pt idx="5887">
                  <c:v>7476.6593999999996</c:v>
                </c:pt>
                <c:pt idx="5888">
                  <c:v>7477.9156999999996</c:v>
                </c:pt>
                <c:pt idx="5889">
                  <c:v>7479.1719999999996</c:v>
                </c:pt>
                <c:pt idx="5890">
                  <c:v>7480.4282999999996</c:v>
                </c:pt>
                <c:pt idx="5891">
                  <c:v>7481.6845999999996</c:v>
                </c:pt>
                <c:pt idx="5892">
                  <c:v>7482.9408999999996</c:v>
                </c:pt>
                <c:pt idx="5893">
                  <c:v>7484.1971999999996</c:v>
                </c:pt>
                <c:pt idx="5894">
                  <c:v>7485.4534999999996</c:v>
                </c:pt>
                <c:pt idx="5895">
                  <c:v>7486.7097999999996</c:v>
                </c:pt>
                <c:pt idx="5896">
                  <c:v>7487.9660999999996</c:v>
                </c:pt>
                <c:pt idx="5897">
                  <c:v>7489.2223999999997</c:v>
                </c:pt>
                <c:pt idx="5898">
                  <c:v>7490.4786999999997</c:v>
                </c:pt>
                <c:pt idx="5899">
                  <c:v>7491.7349999999997</c:v>
                </c:pt>
                <c:pt idx="5900">
                  <c:v>7492.9912999999997</c:v>
                </c:pt>
                <c:pt idx="5901">
                  <c:v>7494.2475999999997</c:v>
                </c:pt>
                <c:pt idx="5902">
                  <c:v>7495.5038999999997</c:v>
                </c:pt>
                <c:pt idx="5903">
                  <c:v>7496.7601999999997</c:v>
                </c:pt>
                <c:pt idx="5904">
                  <c:v>7498.0164999999997</c:v>
                </c:pt>
                <c:pt idx="5905">
                  <c:v>7499.2727999999997</c:v>
                </c:pt>
                <c:pt idx="5906">
                  <c:v>7500.5290999999997</c:v>
                </c:pt>
                <c:pt idx="5907">
                  <c:v>7501.7853999999998</c:v>
                </c:pt>
                <c:pt idx="5908">
                  <c:v>7503.0416999999998</c:v>
                </c:pt>
                <c:pt idx="5909">
                  <c:v>7504.2979999999998</c:v>
                </c:pt>
                <c:pt idx="5910">
                  <c:v>7505.5542999999998</c:v>
                </c:pt>
                <c:pt idx="5911">
                  <c:v>7506.8105999999998</c:v>
                </c:pt>
                <c:pt idx="5912">
                  <c:v>7508.0668999999998</c:v>
                </c:pt>
                <c:pt idx="5913">
                  <c:v>7509.3231999999998</c:v>
                </c:pt>
                <c:pt idx="5914">
                  <c:v>7510.5794999999998</c:v>
                </c:pt>
                <c:pt idx="5915">
                  <c:v>7511.8357999999998</c:v>
                </c:pt>
                <c:pt idx="5916">
                  <c:v>7513.0920999999998</c:v>
                </c:pt>
                <c:pt idx="5917">
                  <c:v>7514.3483999999999</c:v>
                </c:pt>
                <c:pt idx="5918">
                  <c:v>7515.6046999999999</c:v>
                </c:pt>
                <c:pt idx="5919">
                  <c:v>7516.8609999999999</c:v>
                </c:pt>
                <c:pt idx="5920">
                  <c:v>7518.1172999999999</c:v>
                </c:pt>
                <c:pt idx="5921">
                  <c:v>7519.373599999999</c:v>
                </c:pt>
                <c:pt idx="5922">
                  <c:v>7520.629899999999</c:v>
                </c:pt>
                <c:pt idx="5923">
                  <c:v>7521.886199999999</c:v>
                </c:pt>
                <c:pt idx="5924">
                  <c:v>7523.142499999999</c:v>
                </c:pt>
                <c:pt idx="5925">
                  <c:v>7524.398799999999</c:v>
                </c:pt>
                <c:pt idx="5926">
                  <c:v>7525.655099999999</c:v>
                </c:pt>
                <c:pt idx="5927">
                  <c:v>7526.911399999999</c:v>
                </c:pt>
                <c:pt idx="5928">
                  <c:v>7528.1676999999991</c:v>
                </c:pt>
                <c:pt idx="5929">
                  <c:v>7529.4239999999991</c:v>
                </c:pt>
                <c:pt idx="5930">
                  <c:v>7530.6802999999991</c:v>
                </c:pt>
                <c:pt idx="5931">
                  <c:v>7531.9365999999991</c:v>
                </c:pt>
                <c:pt idx="5932">
                  <c:v>7533.1928999999991</c:v>
                </c:pt>
                <c:pt idx="5933">
                  <c:v>7534.4491999999991</c:v>
                </c:pt>
                <c:pt idx="5934">
                  <c:v>7535.7054999999991</c:v>
                </c:pt>
                <c:pt idx="5935">
                  <c:v>7536.9617999999991</c:v>
                </c:pt>
                <c:pt idx="5936">
                  <c:v>7538.2180999999991</c:v>
                </c:pt>
                <c:pt idx="5937">
                  <c:v>7539.4743999999992</c:v>
                </c:pt>
                <c:pt idx="5938">
                  <c:v>7540.7306999999992</c:v>
                </c:pt>
                <c:pt idx="5939">
                  <c:v>7541.9869999999992</c:v>
                </c:pt>
                <c:pt idx="5940">
                  <c:v>7543.2432999999992</c:v>
                </c:pt>
                <c:pt idx="5941">
                  <c:v>7544.4995999999992</c:v>
                </c:pt>
                <c:pt idx="5942">
                  <c:v>7545.7558999999992</c:v>
                </c:pt>
                <c:pt idx="5943">
                  <c:v>7547.0121999999992</c:v>
                </c:pt>
                <c:pt idx="5944">
                  <c:v>7548.2684999999992</c:v>
                </c:pt>
                <c:pt idx="5945">
                  <c:v>7549.5247999999992</c:v>
                </c:pt>
                <c:pt idx="5946">
                  <c:v>7550.7810999999992</c:v>
                </c:pt>
                <c:pt idx="5947">
                  <c:v>7552.0373999999993</c:v>
                </c:pt>
                <c:pt idx="5948">
                  <c:v>7553.2936999999993</c:v>
                </c:pt>
                <c:pt idx="5949">
                  <c:v>7554.5499999999993</c:v>
                </c:pt>
                <c:pt idx="5950">
                  <c:v>7555.8062999999993</c:v>
                </c:pt>
                <c:pt idx="5951">
                  <c:v>7557.0625999999993</c:v>
                </c:pt>
                <c:pt idx="5952">
                  <c:v>7558.3188999999993</c:v>
                </c:pt>
                <c:pt idx="5953">
                  <c:v>7559.5751999999993</c:v>
                </c:pt>
                <c:pt idx="5954">
                  <c:v>7560.8314999999993</c:v>
                </c:pt>
                <c:pt idx="5955">
                  <c:v>7562.0877999999993</c:v>
                </c:pt>
                <c:pt idx="5956">
                  <c:v>7563.3440999999993</c:v>
                </c:pt>
                <c:pt idx="5957">
                  <c:v>7564.6003999999994</c:v>
                </c:pt>
                <c:pt idx="5958">
                  <c:v>7565.8566999999994</c:v>
                </c:pt>
                <c:pt idx="5959">
                  <c:v>7567.1129999999994</c:v>
                </c:pt>
                <c:pt idx="5960">
                  <c:v>7568.3692999999994</c:v>
                </c:pt>
                <c:pt idx="5961">
                  <c:v>7569.6255999999994</c:v>
                </c:pt>
                <c:pt idx="5962">
                  <c:v>7570.8818999999994</c:v>
                </c:pt>
                <c:pt idx="5963">
                  <c:v>7572.1381999999994</c:v>
                </c:pt>
                <c:pt idx="5964">
                  <c:v>7573.3944999999994</c:v>
                </c:pt>
                <c:pt idx="5965">
                  <c:v>7574.6507999999994</c:v>
                </c:pt>
                <c:pt idx="5966">
                  <c:v>7575.9070999999994</c:v>
                </c:pt>
                <c:pt idx="5967">
                  <c:v>7577.1633999999995</c:v>
                </c:pt>
                <c:pt idx="5968">
                  <c:v>7578.4196999999995</c:v>
                </c:pt>
                <c:pt idx="5969">
                  <c:v>7579.6759999999995</c:v>
                </c:pt>
                <c:pt idx="5970">
                  <c:v>7580.9322999999995</c:v>
                </c:pt>
                <c:pt idx="5971">
                  <c:v>7582.1885999999995</c:v>
                </c:pt>
                <c:pt idx="5972">
                  <c:v>7583.4448999999995</c:v>
                </c:pt>
                <c:pt idx="5973">
                  <c:v>7584.7011999999995</c:v>
                </c:pt>
                <c:pt idx="5974">
                  <c:v>7585.9574999999995</c:v>
                </c:pt>
                <c:pt idx="5975">
                  <c:v>7587.2137999999995</c:v>
                </c:pt>
                <c:pt idx="5976">
                  <c:v>7588.4700999999995</c:v>
                </c:pt>
                <c:pt idx="5977">
                  <c:v>7589.7263999999996</c:v>
                </c:pt>
                <c:pt idx="5978">
                  <c:v>7590.9826999999996</c:v>
                </c:pt>
                <c:pt idx="5979">
                  <c:v>7592.2389999999996</c:v>
                </c:pt>
                <c:pt idx="5980">
                  <c:v>7593.4952999999996</c:v>
                </c:pt>
                <c:pt idx="5981">
                  <c:v>7594.7515999999996</c:v>
                </c:pt>
                <c:pt idx="5982">
                  <c:v>7596.0078999999996</c:v>
                </c:pt>
                <c:pt idx="5983">
                  <c:v>7597.2641999999996</c:v>
                </c:pt>
                <c:pt idx="5984">
                  <c:v>7598.5204999999996</c:v>
                </c:pt>
                <c:pt idx="5985">
                  <c:v>7599.7767999999996</c:v>
                </c:pt>
                <c:pt idx="5986">
                  <c:v>7601.0330999999996</c:v>
                </c:pt>
                <c:pt idx="5987">
                  <c:v>7602.2893999999997</c:v>
                </c:pt>
                <c:pt idx="5988">
                  <c:v>7603.5456999999997</c:v>
                </c:pt>
                <c:pt idx="5989">
                  <c:v>7604.8019999999997</c:v>
                </c:pt>
                <c:pt idx="5990">
                  <c:v>7606.0582999999997</c:v>
                </c:pt>
                <c:pt idx="5991">
                  <c:v>7607.3145999999997</c:v>
                </c:pt>
                <c:pt idx="5992">
                  <c:v>7608.5708999999997</c:v>
                </c:pt>
                <c:pt idx="5993">
                  <c:v>7609.8271999999997</c:v>
                </c:pt>
                <c:pt idx="5994">
                  <c:v>7611.0834999999997</c:v>
                </c:pt>
                <c:pt idx="5995">
                  <c:v>7612.3397999999997</c:v>
                </c:pt>
                <c:pt idx="5996">
                  <c:v>7613.5960999999998</c:v>
                </c:pt>
                <c:pt idx="5997">
                  <c:v>7614.8523999999998</c:v>
                </c:pt>
                <c:pt idx="5998">
                  <c:v>7616.1086999999998</c:v>
                </c:pt>
                <c:pt idx="5999">
                  <c:v>7617.3649999999998</c:v>
                </c:pt>
                <c:pt idx="6000">
                  <c:v>7618.6212999999998</c:v>
                </c:pt>
                <c:pt idx="6001">
                  <c:v>7619.8775999999998</c:v>
                </c:pt>
                <c:pt idx="6002">
                  <c:v>7621.1338999999998</c:v>
                </c:pt>
                <c:pt idx="6003">
                  <c:v>7622.3901999999998</c:v>
                </c:pt>
                <c:pt idx="6004">
                  <c:v>7623.6464999999998</c:v>
                </c:pt>
                <c:pt idx="6005">
                  <c:v>7624.9027999999998</c:v>
                </c:pt>
                <c:pt idx="6006">
                  <c:v>7626.1590999999999</c:v>
                </c:pt>
                <c:pt idx="6007">
                  <c:v>7627.4153999999999</c:v>
                </c:pt>
                <c:pt idx="6008">
                  <c:v>7628.6716999999999</c:v>
                </c:pt>
                <c:pt idx="6009">
                  <c:v>7629.9279999999999</c:v>
                </c:pt>
                <c:pt idx="6010">
                  <c:v>7631.184299999999</c:v>
                </c:pt>
                <c:pt idx="6011">
                  <c:v>7632.440599999999</c:v>
                </c:pt>
                <c:pt idx="6012">
                  <c:v>7633.696899999999</c:v>
                </c:pt>
                <c:pt idx="6013">
                  <c:v>7634.953199999999</c:v>
                </c:pt>
                <c:pt idx="6014">
                  <c:v>7636.209499999999</c:v>
                </c:pt>
                <c:pt idx="6015">
                  <c:v>7637.465799999999</c:v>
                </c:pt>
                <c:pt idx="6016">
                  <c:v>7638.722099999999</c:v>
                </c:pt>
                <c:pt idx="6017">
                  <c:v>7639.9783999999991</c:v>
                </c:pt>
                <c:pt idx="6018">
                  <c:v>7641.2346999999991</c:v>
                </c:pt>
                <c:pt idx="6019">
                  <c:v>7642.4909999999991</c:v>
                </c:pt>
                <c:pt idx="6020">
                  <c:v>7643.7472999999991</c:v>
                </c:pt>
                <c:pt idx="6021">
                  <c:v>7645.0035999999991</c:v>
                </c:pt>
                <c:pt idx="6022">
                  <c:v>7646.2598999999991</c:v>
                </c:pt>
                <c:pt idx="6023">
                  <c:v>7647.5161999999991</c:v>
                </c:pt>
                <c:pt idx="6024">
                  <c:v>7648.7724999999991</c:v>
                </c:pt>
                <c:pt idx="6025">
                  <c:v>7650.0287999999991</c:v>
                </c:pt>
                <c:pt idx="6026">
                  <c:v>7651.2850999999991</c:v>
                </c:pt>
                <c:pt idx="6027">
                  <c:v>7652.5413999999992</c:v>
                </c:pt>
                <c:pt idx="6028">
                  <c:v>7653.7976999999992</c:v>
                </c:pt>
                <c:pt idx="6029">
                  <c:v>7655.0539999999992</c:v>
                </c:pt>
                <c:pt idx="6030">
                  <c:v>7656.3102999999992</c:v>
                </c:pt>
                <c:pt idx="6031">
                  <c:v>7657.5665999999992</c:v>
                </c:pt>
                <c:pt idx="6032">
                  <c:v>7658.8228999999992</c:v>
                </c:pt>
                <c:pt idx="6033">
                  <c:v>7660.0791999999992</c:v>
                </c:pt>
                <c:pt idx="6034">
                  <c:v>7661.3354999999992</c:v>
                </c:pt>
                <c:pt idx="6035">
                  <c:v>7662.5917999999992</c:v>
                </c:pt>
                <c:pt idx="6036">
                  <c:v>7663.8480999999992</c:v>
                </c:pt>
                <c:pt idx="6037">
                  <c:v>7665.1043999999993</c:v>
                </c:pt>
                <c:pt idx="6038">
                  <c:v>7666.3606999999993</c:v>
                </c:pt>
                <c:pt idx="6039">
                  <c:v>7667.6169999999993</c:v>
                </c:pt>
                <c:pt idx="6040">
                  <c:v>7668.8732999999993</c:v>
                </c:pt>
                <c:pt idx="6041">
                  <c:v>7670.1295999999993</c:v>
                </c:pt>
                <c:pt idx="6042">
                  <c:v>7671.3858999999993</c:v>
                </c:pt>
                <c:pt idx="6043">
                  <c:v>7672.6421999999993</c:v>
                </c:pt>
                <c:pt idx="6044">
                  <c:v>7673.8984999999993</c:v>
                </c:pt>
                <c:pt idx="6045">
                  <c:v>7675.1547999999993</c:v>
                </c:pt>
                <c:pt idx="6046">
                  <c:v>7676.4110999999994</c:v>
                </c:pt>
                <c:pt idx="6047">
                  <c:v>7677.6673999999994</c:v>
                </c:pt>
                <c:pt idx="6048">
                  <c:v>7678.9236999999994</c:v>
                </c:pt>
                <c:pt idx="6049">
                  <c:v>7680.1799999999994</c:v>
                </c:pt>
                <c:pt idx="6050">
                  <c:v>7681.4362999999994</c:v>
                </c:pt>
                <c:pt idx="6051">
                  <c:v>7682.6925999999994</c:v>
                </c:pt>
                <c:pt idx="6052">
                  <c:v>7683.9488999999994</c:v>
                </c:pt>
                <c:pt idx="6053">
                  <c:v>7685.2051999999994</c:v>
                </c:pt>
                <c:pt idx="6054">
                  <c:v>7686.4614999999994</c:v>
                </c:pt>
                <c:pt idx="6055">
                  <c:v>7687.7177999999994</c:v>
                </c:pt>
                <c:pt idx="6056">
                  <c:v>7688.9740999999995</c:v>
                </c:pt>
                <c:pt idx="6057">
                  <c:v>7690.2303999999995</c:v>
                </c:pt>
                <c:pt idx="6058">
                  <c:v>7691.4866999999995</c:v>
                </c:pt>
                <c:pt idx="6059">
                  <c:v>7692.7429999999995</c:v>
                </c:pt>
                <c:pt idx="6060">
                  <c:v>7693.9992999999995</c:v>
                </c:pt>
                <c:pt idx="6061">
                  <c:v>7695.2555999999995</c:v>
                </c:pt>
                <c:pt idx="6062">
                  <c:v>7696.5118999999995</c:v>
                </c:pt>
                <c:pt idx="6063">
                  <c:v>7697.7681999999995</c:v>
                </c:pt>
                <c:pt idx="6064">
                  <c:v>7699.0244999999995</c:v>
                </c:pt>
                <c:pt idx="6065">
                  <c:v>7700.2807999999995</c:v>
                </c:pt>
                <c:pt idx="6066">
                  <c:v>7701.5370999999996</c:v>
                </c:pt>
                <c:pt idx="6067">
                  <c:v>7702.7933999999996</c:v>
                </c:pt>
                <c:pt idx="6068">
                  <c:v>7704.0496999999996</c:v>
                </c:pt>
                <c:pt idx="6069">
                  <c:v>7705.3059999999996</c:v>
                </c:pt>
                <c:pt idx="6070">
                  <c:v>7706.5622999999996</c:v>
                </c:pt>
                <c:pt idx="6071">
                  <c:v>7707.8185999999996</c:v>
                </c:pt>
                <c:pt idx="6072">
                  <c:v>7709.0748999999996</c:v>
                </c:pt>
                <c:pt idx="6073">
                  <c:v>7710.3311999999996</c:v>
                </c:pt>
                <c:pt idx="6074">
                  <c:v>7711.5874999999996</c:v>
                </c:pt>
                <c:pt idx="6075">
                  <c:v>7712.8437999999996</c:v>
                </c:pt>
                <c:pt idx="6076">
                  <c:v>7714.1000999999997</c:v>
                </c:pt>
                <c:pt idx="6077">
                  <c:v>7715.3563999999997</c:v>
                </c:pt>
                <c:pt idx="6078">
                  <c:v>7716.6126999999997</c:v>
                </c:pt>
                <c:pt idx="6079">
                  <c:v>7717.8689999999997</c:v>
                </c:pt>
                <c:pt idx="6080">
                  <c:v>7719.1252999999997</c:v>
                </c:pt>
                <c:pt idx="6081">
                  <c:v>7720.3815999999997</c:v>
                </c:pt>
                <c:pt idx="6082">
                  <c:v>7721.6378999999997</c:v>
                </c:pt>
                <c:pt idx="6083">
                  <c:v>7722.8941999999997</c:v>
                </c:pt>
                <c:pt idx="6084">
                  <c:v>7724.1504999999997</c:v>
                </c:pt>
                <c:pt idx="6085">
                  <c:v>7725.4067999999997</c:v>
                </c:pt>
                <c:pt idx="6086">
                  <c:v>7726.6630999999998</c:v>
                </c:pt>
                <c:pt idx="6087">
                  <c:v>7727.9193999999998</c:v>
                </c:pt>
                <c:pt idx="6088">
                  <c:v>7729.1756999999998</c:v>
                </c:pt>
                <c:pt idx="6089">
                  <c:v>7730.4319999999998</c:v>
                </c:pt>
                <c:pt idx="6090">
                  <c:v>7731.6882999999998</c:v>
                </c:pt>
                <c:pt idx="6091">
                  <c:v>7732.9445999999998</c:v>
                </c:pt>
                <c:pt idx="6092">
                  <c:v>7734.2008999999998</c:v>
                </c:pt>
                <c:pt idx="6093">
                  <c:v>7735.4571999999998</c:v>
                </c:pt>
                <c:pt idx="6094">
                  <c:v>7736.7134999999998</c:v>
                </c:pt>
                <c:pt idx="6095">
                  <c:v>7737.9697999999999</c:v>
                </c:pt>
                <c:pt idx="6096">
                  <c:v>7739.2260999999999</c:v>
                </c:pt>
                <c:pt idx="6097">
                  <c:v>7740.4823999999999</c:v>
                </c:pt>
                <c:pt idx="6098">
                  <c:v>7741.7386999999999</c:v>
                </c:pt>
                <c:pt idx="6099">
                  <c:v>7742.994999999999</c:v>
                </c:pt>
                <c:pt idx="6100">
                  <c:v>7744.251299999999</c:v>
                </c:pt>
                <c:pt idx="6101">
                  <c:v>7745.507599999999</c:v>
                </c:pt>
                <c:pt idx="6102">
                  <c:v>7746.763899999999</c:v>
                </c:pt>
                <c:pt idx="6103">
                  <c:v>7748.020199999999</c:v>
                </c:pt>
                <c:pt idx="6104">
                  <c:v>7749.276499999999</c:v>
                </c:pt>
                <c:pt idx="6105">
                  <c:v>7750.532799999999</c:v>
                </c:pt>
                <c:pt idx="6106">
                  <c:v>7751.7890999999991</c:v>
                </c:pt>
                <c:pt idx="6107">
                  <c:v>7753.0453999999991</c:v>
                </c:pt>
                <c:pt idx="6108">
                  <c:v>7754.3016999999991</c:v>
                </c:pt>
                <c:pt idx="6109">
                  <c:v>7755.5579999999991</c:v>
                </c:pt>
                <c:pt idx="6110">
                  <c:v>7756.8142999999991</c:v>
                </c:pt>
                <c:pt idx="6111">
                  <c:v>7758.0705999999991</c:v>
                </c:pt>
                <c:pt idx="6112">
                  <c:v>7759.3268999999991</c:v>
                </c:pt>
                <c:pt idx="6113">
                  <c:v>7760.5831999999991</c:v>
                </c:pt>
                <c:pt idx="6114">
                  <c:v>7761.8394999999991</c:v>
                </c:pt>
                <c:pt idx="6115">
                  <c:v>7763.0957999999991</c:v>
                </c:pt>
                <c:pt idx="6116">
                  <c:v>7764.3520999999992</c:v>
                </c:pt>
                <c:pt idx="6117">
                  <c:v>7765.6083999999992</c:v>
                </c:pt>
                <c:pt idx="6118">
                  <c:v>7766.8646999999992</c:v>
                </c:pt>
                <c:pt idx="6119">
                  <c:v>7768.1209999999992</c:v>
                </c:pt>
                <c:pt idx="6120">
                  <c:v>7769.3772999999992</c:v>
                </c:pt>
                <c:pt idx="6121">
                  <c:v>7770.6335999999992</c:v>
                </c:pt>
                <c:pt idx="6122">
                  <c:v>7771.8898999999992</c:v>
                </c:pt>
                <c:pt idx="6123">
                  <c:v>7773.1461999999992</c:v>
                </c:pt>
                <c:pt idx="6124">
                  <c:v>7774.4024999999992</c:v>
                </c:pt>
                <c:pt idx="6125">
                  <c:v>7775.6587999999992</c:v>
                </c:pt>
                <c:pt idx="6126">
                  <c:v>7776.9150999999993</c:v>
                </c:pt>
                <c:pt idx="6127">
                  <c:v>7778.1713999999993</c:v>
                </c:pt>
                <c:pt idx="6128">
                  <c:v>7779.4276999999993</c:v>
                </c:pt>
                <c:pt idx="6129">
                  <c:v>7780.6839999999993</c:v>
                </c:pt>
                <c:pt idx="6130">
                  <c:v>7781.9402999999993</c:v>
                </c:pt>
                <c:pt idx="6131">
                  <c:v>7783.1965999999993</c:v>
                </c:pt>
                <c:pt idx="6132">
                  <c:v>7784.4528999999993</c:v>
                </c:pt>
                <c:pt idx="6133">
                  <c:v>7785.7091999999993</c:v>
                </c:pt>
                <c:pt idx="6134">
                  <c:v>7786.9654999999993</c:v>
                </c:pt>
                <c:pt idx="6135">
                  <c:v>7788.2217999999993</c:v>
                </c:pt>
                <c:pt idx="6136">
                  <c:v>7789.4780999999994</c:v>
                </c:pt>
                <c:pt idx="6137">
                  <c:v>7790.7343999999994</c:v>
                </c:pt>
                <c:pt idx="6138">
                  <c:v>7791.9906999999994</c:v>
                </c:pt>
                <c:pt idx="6139">
                  <c:v>7793.2469999999994</c:v>
                </c:pt>
                <c:pt idx="6140">
                  <c:v>7794.5032999999994</c:v>
                </c:pt>
                <c:pt idx="6141">
                  <c:v>7795.7595999999994</c:v>
                </c:pt>
                <c:pt idx="6142">
                  <c:v>7797.0158999999994</c:v>
                </c:pt>
                <c:pt idx="6143">
                  <c:v>7798.2721999999994</c:v>
                </c:pt>
                <c:pt idx="6144">
                  <c:v>7799.5284999999994</c:v>
                </c:pt>
                <c:pt idx="6145">
                  <c:v>7800.7847999999994</c:v>
                </c:pt>
                <c:pt idx="6146">
                  <c:v>7802.0410999999995</c:v>
                </c:pt>
                <c:pt idx="6147">
                  <c:v>7803.2973999999995</c:v>
                </c:pt>
                <c:pt idx="6148">
                  <c:v>7804.5536999999995</c:v>
                </c:pt>
                <c:pt idx="6149">
                  <c:v>7805.8099999999995</c:v>
                </c:pt>
                <c:pt idx="6150">
                  <c:v>7807.0662999999995</c:v>
                </c:pt>
                <c:pt idx="6151">
                  <c:v>7808.3225999999995</c:v>
                </c:pt>
                <c:pt idx="6152">
                  <c:v>7809.5788999999995</c:v>
                </c:pt>
                <c:pt idx="6153">
                  <c:v>7810.8351999999995</c:v>
                </c:pt>
                <c:pt idx="6154">
                  <c:v>7812.0914999999995</c:v>
                </c:pt>
                <c:pt idx="6155">
                  <c:v>7813.3477999999996</c:v>
                </c:pt>
                <c:pt idx="6156">
                  <c:v>7814.6040999999996</c:v>
                </c:pt>
                <c:pt idx="6157">
                  <c:v>7815.8603999999996</c:v>
                </c:pt>
                <c:pt idx="6158">
                  <c:v>7817.1166999999996</c:v>
                </c:pt>
                <c:pt idx="6159">
                  <c:v>7818.3729999999996</c:v>
                </c:pt>
                <c:pt idx="6160">
                  <c:v>7819.6292999999996</c:v>
                </c:pt>
                <c:pt idx="6161">
                  <c:v>7820.8855999999996</c:v>
                </c:pt>
                <c:pt idx="6162">
                  <c:v>7822.1418999999996</c:v>
                </c:pt>
                <c:pt idx="6163">
                  <c:v>7823.3981999999996</c:v>
                </c:pt>
                <c:pt idx="6164">
                  <c:v>7824.6544999999996</c:v>
                </c:pt>
                <c:pt idx="6165">
                  <c:v>7825.9107999999997</c:v>
                </c:pt>
                <c:pt idx="6166">
                  <c:v>7827.1670999999997</c:v>
                </c:pt>
                <c:pt idx="6167">
                  <c:v>7828.4233999999997</c:v>
                </c:pt>
                <c:pt idx="6168">
                  <c:v>7829.6796999999997</c:v>
                </c:pt>
                <c:pt idx="6169">
                  <c:v>7830.9359999999997</c:v>
                </c:pt>
                <c:pt idx="6170">
                  <c:v>7832.1922999999997</c:v>
                </c:pt>
                <c:pt idx="6171">
                  <c:v>7833.4485999999997</c:v>
                </c:pt>
                <c:pt idx="6172">
                  <c:v>7834.7048999999997</c:v>
                </c:pt>
                <c:pt idx="6173">
                  <c:v>7835.9611999999997</c:v>
                </c:pt>
                <c:pt idx="6174">
                  <c:v>7837.2174999999997</c:v>
                </c:pt>
                <c:pt idx="6175">
                  <c:v>7838.4737999999998</c:v>
                </c:pt>
                <c:pt idx="6176">
                  <c:v>7839.7300999999998</c:v>
                </c:pt>
                <c:pt idx="6177">
                  <c:v>7840.9863999999998</c:v>
                </c:pt>
                <c:pt idx="6178">
                  <c:v>7842.2426999999998</c:v>
                </c:pt>
                <c:pt idx="6179">
                  <c:v>7843.4989999999998</c:v>
                </c:pt>
                <c:pt idx="6180">
                  <c:v>7844.7552999999998</c:v>
                </c:pt>
                <c:pt idx="6181">
                  <c:v>7846.0115999999998</c:v>
                </c:pt>
                <c:pt idx="6182">
                  <c:v>7847.2678999999998</c:v>
                </c:pt>
                <c:pt idx="6183">
                  <c:v>7848.5241999999998</c:v>
                </c:pt>
                <c:pt idx="6184">
                  <c:v>7849.7804999999998</c:v>
                </c:pt>
                <c:pt idx="6185">
                  <c:v>7851.0367999999999</c:v>
                </c:pt>
                <c:pt idx="6186">
                  <c:v>7852.2930999999999</c:v>
                </c:pt>
                <c:pt idx="6187">
                  <c:v>7853.5493999999999</c:v>
                </c:pt>
                <c:pt idx="6188">
                  <c:v>7854.805699999999</c:v>
                </c:pt>
                <c:pt idx="6189">
                  <c:v>7856.061999999999</c:v>
                </c:pt>
                <c:pt idx="6190">
                  <c:v>7857.318299999999</c:v>
                </c:pt>
                <c:pt idx="6191">
                  <c:v>7858.574599999999</c:v>
                </c:pt>
                <c:pt idx="6192">
                  <c:v>7859.830899999999</c:v>
                </c:pt>
                <c:pt idx="6193">
                  <c:v>7861.087199999999</c:v>
                </c:pt>
                <c:pt idx="6194">
                  <c:v>7862.343499999999</c:v>
                </c:pt>
                <c:pt idx="6195">
                  <c:v>7863.599799999999</c:v>
                </c:pt>
                <c:pt idx="6196">
                  <c:v>7864.8560999999991</c:v>
                </c:pt>
                <c:pt idx="6197">
                  <c:v>7866.1123999999991</c:v>
                </c:pt>
                <c:pt idx="6198">
                  <c:v>7867.3686999999991</c:v>
                </c:pt>
                <c:pt idx="6199">
                  <c:v>7868.6249999999991</c:v>
                </c:pt>
                <c:pt idx="6200">
                  <c:v>7869.8812999999991</c:v>
                </c:pt>
                <c:pt idx="6201">
                  <c:v>7871.1375999999991</c:v>
                </c:pt>
                <c:pt idx="6202">
                  <c:v>7872.3938999999991</c:v>
                </c:pt>
                <c:pt idx="6203">
                  <c:v>7873.6501999999991</c:v>
                </c:pt>
                <c:pt idx="6204">
                  <c:v>7874.9064999999991</c:v>
                </c:pt>
                <c:pt idx="6205">
                  <c:v>7876.1627999999992</c:v>
                </c:pt>
                <c:pt idx="6206">
                  <c:v>7877.4190999999992</c:v>
                </c:pt>
                <c:pt idx="6207">
                  <c:v>7878.6753999999992</c:v>
                </c:pt>
                <c:pt idx="6208">
                  <c:v>7879.9316999999992</c:v>
                </c:pt>
                <c:pt idx="6209">
                  <c:v>7881.1879999999992</c:v>
                </c:pt>
                <c:pt idx="6210">
                  <c:v>7882.4442999999992</c:v>
                </c:pt>
                <c:pt idx="6211">
                  <c:v>7883.7005999999992</c:v>
                </c:pt>
                <c:pt idx="6212">
                  <c:v>7884.9568999999992</c:v>
                </c:pt>
                <c:pt idx="6213">
                  <c:v>7886.2131999999992</c:v>
                </c:pt>
                <c:pt idx="6214">
                  <c:v>7887.4694999999992</c:v>
                </c:pt>
                <c:pt idx="6215">
                  <c:v>7888.7257999999993</c:v>
                </c:pt>
                <c:pt idx="6216">
                  <c:v>7889.9820999999993</c:v>
                </c:pt>
                <c:pt idx="6217">
                  <c:v>7891.2383999999993</c:v>
                </c:pt>
                <c:pt idx="6218">
                  <c:v>7892.4946999999993</c:v>
                </c:pt>
                <c:pt idx="6219">
                  <c:v>7893.7509999999993</c:v>
                </c:pt>
                <c:pt idx="6220">
                  <c:v>7895.0072999999993</c:v>
                </c:pt>
                <c:pt idx="6221">
                  <c:v>7896.2635999999993</c:v>
                </c:pt>
                <c:pt idx="6222">
                  <c:v>7897.5198999999993</c:v>
                </c:pt>
                <c:pt idx="6223">
                  <c:v>7898.7761999999993</c:v>
                </c:pt>
                <c:pt idx="6224">
                  <c:v>7900.0324999999993</c:v>
                </c:pt>
                <c:pt idx="6225">
                  <c:v>7901.2887999999994</c:v>
                </c:pt>
                <c:pt idx="6226">
                  <c:v>7902.5450999999994</c:v>
                </c:pt>
                <c:pt idx="6227">
                  <c:v>7903.8013999999994</c:v>
                </c:pt>
                <c:pt idx="6228">
                  <c:v>7905.0576999999994</c:v>
                </c:pt>
                <c:pt idx="6229">
                  <c:v>7906.3139999999994</c:v>
                </c:pt>
                <c:pt idx="6230">
                  <c:v>7907.5702999999994</c:v>
                </c:pt>
                <c:pt idx="6231">
                  <c:v>7908.8265999999994</c:v>
                </c:pt>
                <c:pt idx="6232">
                  <c:v>7910.0828999999994</c:v>
                </c:pt>
                <c:pt idx="6233">
                  <c:v>7911.3391999999994</c:v>
                </c:pt>
                <c:pt idx="6234">
                  <c:v>7912.5954999999994</c:v>
                </c:pt>
                <c:pt idx="6235">
                  <c:v>7913.8517999999995</c:v>
                </c:pt>
                <c:pt idx="6236">
                  <c:v>7915.1080999999995</c:v>
                </c:pt>
                <c:pt idx="6237">
                  <c:v>7916.3643999999995</c:v>
                </c:pt>
                <c:pt idx="6238">
                  <c:v>7917.6206999999995</c:v>
                </c:pt>
                <c:pt idx="6239">
                  <c:v>7918.8769999999995</c:v>
                </c:pt>
                <c:pt idx="6240">
                  <c:v>7920.1332999999995</c:v>
                </c:pt>
                <c:pt idx="6241">
                  <c:v>7921.3895999999995</c:v>
                </c:pt>
                <c:pt idx="6242">
                  <c:v>7922.6458999999995</c:v>
                </c:pt>
                <c:pt idx="6243">
                  <c:v>7923.9021999999995</c:v>
                </c:pt>
                <c:pt idx="6244">
                  <c:v>7925.1584999999995</c:v>
                </c:pt>
                <c:pt idx="6245">
                  <c:v>7926.4147999999996</c:v>
                </c:pt>
                <c:pt idx="6246">
                  <c:v>7927.6710999999996</c:v>
                </c:pt>
                <c:pt idx="6247">
                  <c:v>7928.9273999999996</c:v>
                </c:pt>
                <c:pt idx="6248">
                  <c:v>7930.1836999999996</c:v>
                </c:pt>
                <c:pt idx="6249">
                  <c:v>7931.44</c:v>
                </c:pt>
                <c:pt idx="6250">
                  <c:v>7932.6962999999996</c:v>
                </c:pt>
                <c:pt idx="6251">
                  <c:v>7933.9525999999996</c:v>
                </c:pt>
                <c:pt idx="6252">
                  <c:v>7935.2088999999996</c:v>
                </c:pt>
                <c:pt idx="6253">
                  <c:v>7936.4651999999996</c:v>
                </c:pt>
                <c:pt idx="6254">
                  <c:v>7937.7214999999997</c:v>
                </c:pt>
                <c:pt idx="6255">
                  <c:v>7938.9777999999997</c:v>
                </c:pt>
                <c:pt idx="6256">
                  <c:v>7940.2340999999997</c:v>
                </c:pt>
                <c:pt idx="6257">
                  <c:v>7941.4903999999997</c:v>
                </c:pt>
                <c:pt idx="6258">
                  <c:v>7942.7466999999997</c:v>
                </c:pt>
                <c:pt idx="6259">
                  <c:v>7944.0029999999997</c:v>
                </c:pt>
                <c:pt idx="6260">
                  <c:v>7945.2592999999997</c:v>
                </c:pt>
                <c:pt idx="6261">
                  <c:v>7946.5155999999997</c:v>
                </c:pt>
                <c:pt idx="6262">
                  <c:v>7947.7718999999997</c:v>
                </c:pt>
                <c:pt idx="6263">
                  <c:v>7949.0281999999997</c:v>
                </c:pt>
                <c:pt idx="6264">
                  <c:v>7950.2844999999998</c:v>
                </c:pt>
                <c:pt idx="6265">
                  <c:v>7951.5407999999998</c:v>
                </c:pt>
                <c:pt idx="6266">
                  <c:v>7952.7970999999998</c:v>
                </c:pt>
                <c:pt idx="6267">
                  <c:v>7954.0533999999998</c:v>
                </c:pt>
                <c:pt idx="6268">
                  <c:v>7955.3096999999998</c:v>
                </c:pt>
                <c:pt idx="6269">
                  <c:v>7956.5659999999998</c:v>
                </c:pt>
                <c:pt idx="6270">
                  <c:v>7957.8222999999998</c:v>
                </c:pt>
                <c:pt idx="6271">
                  <c:v>7959.0785999999998</c:v>
                </c:pt>
                <c:pt idx="6272">
                  <c:v>7960.3348999999998</c:v>
                </c:pt>
                <c:pt idx="6273">
                  <c:v>7961.5911999999998</c:v>
                </c:pt>
                <c:pt idx="6274">
                  <c:v>7962.8474999999999</c:v>
                </c:pt>
                <c:pt idx="6275">
                  <c:v>7964.1037999999999</c:v>
                </c:pt>
                <c:pt idx="6276">
                  <c:v>7965.3600999999999</c:v>
                </c:pt>
                <c:pt idx="6277">
                  <c:v>7966.616399999999</c:v>
                </c:pt>
                <c:pt idx="6278">
                  <c:v>7967.872699999999</c:v>
                </c:pt>
                <c:pt idx="6279">
                  <c:v>7969.128999999999</c:v>
                </c:pt>
                <c:pt idx="6280">
                  <c:v>7970.385299999999</c:v>
                </c:pt>
                <c:pt idx="6281">
                  <c:v>7971.641599999999</c:v>
                </c:pt>
                <c:pt idx="6282">
                  <c:v>7972.897899999999</c:v>
                </c:pt>
                <c:pt idx="6283">
                  <c:v>7974.154199999999</c:v>
                </c:pt>
                <c:pt idx="6284">
                  <c:v>7975.410499999999</c:v>
                </c:pt>
                <c:pt idx="6285">
                  <c:v>7976.6667999999991</c:v>
                </c:pt>
                <c:pt idx="6286">
                  <c:v>7977.9230999999991</c:v>
                </c:pt>
                <c:pt idx="6287">
                  <c:v>7979.1793999999991</c:v>
                </c:pt>
                <c:pt idx="6288">
                  <c:v>7980.4356999999991</c:v>
                </c:pt>
                <c:pt idx="6289">
                  <c:v>7981.6919999999991</c:v>
                </c:pt>
                <c:pt idx="6290">
                  <c:v>7982.9482999999991</c:v>
                </c:pt>
                <c:pt idx="6291">
                  <c:v>7984.2045999999991</c:v>
                </c:pt>
                <c:pt idx="6292">
                  <c:v>7985.4608999999991</c:v>
                </c:pt>
                <c:pt idx="6293">
                  <c:v>7986.7171999999991</c:v>
                </c:pt>
                <c:pt idx="6294">
                  <c:v>7987.9734999999991</c:v>
                </c:pt>
                <c:pt idx="6295">
                  <c:v>7989.2297999999992</c:v>
                </c:pt>
                <c:pt idx="6296">
                  <c:v>7990.4860999999992</c:v>
                </c:pt>
                <c:pt idx="6297">
                  <c:v>7991.7423999999992</c:v>
                </c:pt>
                <c:pt idx="6298">
                  <c:v>7992.9986999999992</c:v>
                </c:pt>
                <c:pt idx="6299">
                  <c:v>7994.2549999999992</c:v>
                </c:pt>
                <c:pt idx="6300">
                  <c:v>7995.5112999999992</c:v>
                </c:pt>
                <c:pt idx="6301">
                  <c:v>7996.7675999999992</c:v>
                </c:pt>
                <c:pt idx="6302">
                  <c:v>7998.0238999999992</c:v>
                </c:pt>
                <c:pt idx="6303">
                  <c:v>7999.2801999999992</c:v>
                </c:pt>
                <c:pt idx="6304">
                  <c:v>8000.5364999999993</c:v>
                </c:pt>
                <c:pt idx="6305">
                  <c:v>8001.7927999999993</c:v>
                </c:pt>
                <c:pt idx="6306">
                  <c:v>8003.0490999999993</c:v>
                </c:pt>
                <c:pt idx="6307">
                  <c:v>8004.3053999999993</c:v>
                </c:pt>
                <c:pt idx="6308">
                  <c:v>8005.5616999999993</c:v>
                </c:pt>
                <c:pt idx="6309">
                  <c:v>8006.8179999999993</c:v>
                </c:pt>
                <c:pt idx="6310">
                  <c:v>8008.0742999999993</c:v>
                </c:pt>
                <c:pt idx="6311">
                  <c:v>8009.3305999999993</c:v>
                </c:pt>
                <c:pt idx="6312">
                  <c:v>8010.5868999999993</c:v>
                </c:pt>
                <c:pt idx="6313">
                  <c:v>8011.8431999999993</c:v>
                </c:pt>
                <c:pt idx="6314">
                  <c:v>8013.0994999999994</c:v>
                </c:pt>
                <c:pt idx="6315">
                  <c:v>8014.3557999999994</c:v>
                </c:pt>
                <c:pt idx="6316">
                  <c:v>8015.6120999999994</c:v>
                </c:pt>
                <c:pt idx="6317">
                  <c:v>8016.8683999999994</c:v>
                </c:pt>
                <c:pt idx="6318">
                  <c:v>8018.1246999999994</c:v>
                </c:pt>
                <c:pt idx="6319">
                  <c:v>8019.3809999999994</c:v>
                </c:pt>
                <c:pt idx="6320">
                  <c:v>8020.6372999999994</c:v>
                </c:pt>
                <c:pt idx="6321">
                  <c:v>8021.8935999999994</c:v>
                </c:pt>
                <c:pt idx="6322">
                  <c:v>8023.1498999999994</c:v>
                </c:pt>
                <c:pt idx="6323">
                  <c:v>8024.4061999999994</c:v>
                </c:pt>
                <c:pt idx="6324">
                  <c:v>8025.6624999999995</c:v>
                </c:pt>
                <c:pt idx="6325">
                  <c:v>8026.9187999999995</c:v>
                </c:pt>
                <c:pt idx="6326">
                  <c:v>8028.1750999999995</c:v>
                </c:pt>
                <c:pt idx="6327">
                  <c:v>8029.4313999999995</c:v>
                </c:pt>
                <c:pt idx="6328">
                  <c:v>8030.6876999999995</c:v>
                </c:pt>
                <c:pt idx="6329">
                  <c:v>8031.9439999999995</c:v>
                </c:pt>
                <c:pt idx="6330">
                  <c:v>8033.2002999999995</c:v>
                </c:pt>
                <c:pt idx="6331">
                  <c:v>8034.4565999999995</c:v>
                </c:pt>
                <c:pt idx="6332">
                  <c:v>8035.7128999999995</c:v>
                </c:pt>
                <c:pt idx="6333">
                  <c:v>8036.9691999999995</c:v>
                </c:pt>
                <c:pt idx="6334">
                  <c:v>8038.2254999999996</c:v>
                </c:pt>
                <c:pt idx="6335">
                  <c:v>8039.4817999999996</c:v>
                </c:pt>
                <c:pt idx="6336">
                  <c:v>8040.7380999999996</c:v>
                </c:pt>
                <c:pt idx="6337">
                  <c:v>8041.9943999999996</c:v>
                </c:pt>
                <c:pt idx="6338">
                  <c:v>8043.2506999999996</c:v>
                </c:pt>
                <c:pt idx="6339">
                  <c:v>8044.5069999999996</c:v>
                </c:pt>
                <c:pt idx="6340">
                  <c:v>8045.7632999999996</c:v>
                </c:pt>
                <c:pt idx="6341">
                  <c:v>8047.0195999999996</c:v>
                </c:pt>
                <c:pt idx="6342">
                  <c:v>8048.2758999999996</c:v>
                </c:pt>
                <c:pt idx="6343">
                  <c:v>8049.5321999999996</c:v>
                </c:pt>
                <c:pt idx="6344">
                  <c:v>8050.7884999999997</c:v>
                </c:pt>
                <c:pt idx="6345">
                  <c:v>8052.0447999999997</c:v>
                </c:pt>
                <c:pt idx="6346">
                  <c:v>8053.3010999999997</c:v>
                </c:pt>
                <c:pt idx="6347">
                  <c:v>8054.5573999999997</c:v>
                </c:pt>
                <c:pt idx="6348">
                  <c:v>8055.8136999999997</c:v>
                </c:pt>
                <c:pt idx="6349">
                  <c:v>8057.07</c:v>
                </c:pt>
                <c:pt idx="6350">
                  <c:v>8058.3262999999997</c:v>
                </c:pt>
                <c:pt idx="6351">
                  <c:v>8059.5825999999997</c:v>
                </c:pt>
                <c:pt idx="6352">
                  <c:v>8060.8388999999997</c:v>
                </c:pt>
                <c:pt idx="6353">
                  <c:v>8062.0951999999997</c:v>
                </c:pt>
                <c:pt idx="6354">
                  <c:v>8063.3514999999998</c:v>
                </c:pt>
                <c:pt idx="6355">
                  <c:v>8064.6077999999998</c:v>
                </c:pt>
                <c:pt idx="6356">
                  <c:v>8065.8640999999998</c:v>
                </c:pt>
                <c:pt idx="6357">
                  <c:v>8067.1203999999998</c:v>
                </c:pt>
                <c:pt idx="6358">
                  <c:v>8068.3766999999998</c:v>
                </c:pt>
                <c:pt idx="6359">
                  <c:v>8069.6329999999998</c:v>
                </c:pt>
                <c:pt idx="6360">
                  <c:v>8070.8892999999998</c:v>
                </c:pt>
                <c:pt idx="6361">
                  <c:v>8072.1455999999998</c:v>
                </c:pt>
                <c:pt idx="6362">
                  <c:v>8073.4018999999998</c:v>
                </c:pt>
                <c:pt idx="6363">
                  <c:v>8074.6581999999999</c:v>
                </c:pt>
                <c:pt idx="6364">
                  <c:v>8075.9144999999999</c:v>
                </c:pt>
                <c:pt idx="6365">
                  <c:v>8077.1707999999999</c:v>
                </c:pt>
                <c:pt idx="6366">
                  <c:v>8078.427099999999</c:v>
                </c:pt>
                <c:pt idx="6367">
                  <c:v>8079.683399999999</c:v>
                </c:pt>
                <c:pt idx="6368">
                  <c:v>8080.939699999999</c:v>
                </c:pt>
                <c:pt idx="6369">
                  <c:v>8082.195999999999</c:v>
                </c:pt>
                <c:pt idx="6370">
                  <c:v>8083.452299999999</c:v>
                </c:pt>
                <c:pt idx="6371">
                  <c:v>8084.708599999999</c:v>
                </c:pt>
                <c:pt idx="6372">
                  <c:v>8085.964899999999</c:v>
                </c:pt>
                <c:pt idx="6373">
                  <c:v>8087.221199999999</c:v>
                </c:pt>
                <c:pt idx="6374">
                  <c:v>8088.4774999999991</c:v>
                </c:pt>
                <c:pt idx="6375">
                  <c:v>8089.7337999999991</c:v>
                </c:pt>
                <c:pt idx="6376">
                  <c:v>8090.9900999999991</c:v>
                </c:pt>
                <c:pt idx="6377">
                  <c:v>8092.2463999999991</c:v>
                </c:pt>
                <c:pt idx="6378">
                  <c:v>8093.5026999999991</c:v>
                </c:pt>
                <c:pt idx="6379">
                  <c:v>8094.7589999999991</c:v>
                </c:pt>
                <c:pt idx="6380">
                  <c:v>8096.0152999999991</c:v>
                </c:pt>
                <c:pt idx="6381">
                  <c:v>8097.2715999999991</c:v>
                </c:pt>
                <c:pt idx="6382">
                  <c:v>8098.5278999999991</c:v>
                </c:pt>
                <c:pt idx="6383">
                  <c:v>8099.7841999999991</c:v>
                </c:pt>
                <c:pt idx="6384">
                  <c:v>8101.0404999999992</c:v>
                </c:pt>
                <c:pt idx="6385">
                  <c:v>8102.2967999999992</c:v>
                </c:pt>
                <c:pt idx="6386">
                  <c:v>8103.5530999999992</c:v>
                </c:pt>
                <c:pt idx="6387">
                  <c:v>8104.8093999999992</c:v>
                </c:pt>
                <c:pt idx="6388">
                  <c:v>8106.0656999999992</c:v>
                </c:pt>
                <c:pt idx="6389">
                  <c:v>8107.3219999999992</c:v>
                </c:pt>
                <c:pt idx="6390">
                  <c:v>8108.5782999999992</c:v>
                </c:pt>
                <c:pt idx="6391">
                  <c:v>8109.8345999999992</c:v>
                </c:pt>
                <c:pt idx="6392">
                  <c:v>8111.0908999999992</c:v>
                </c:pt>
                <c:pt idx="6393">
                  <c:v>8112.3471999999992</c:v>
                </c:pt>
                <c:pt idx="6394">
                  <c:v>8113.6034999999993</c:v>
                </c:pt>
                <c:pt idx="6395">
                  <c:v>8114.8597999999993</c:v>
                </c:pt>
                <c:pt idx="6396">
                  <c:v>8116.1160999999993</c:v>
                </c:pt>
                <c:pt idx="6397">
                  <c:v>8117.3723999999993</c:v>
                </c:pt>
                <c:pt idx="6398">
                  <c:v>8118.6286999999993</c:v>
                </c:pt>
                <c:pt idx="6399">
                  <c:v>8119.8849999999993</c:v>
                </c:pt>
                <c:pt idx="6400">
                  <c:v>8121.1412999999993</c:v>
                </c:pt>
                <c:pt idx="6401">
                  <c:v>8122.3975999999993</c:v>
                </c:pt>
                <c:pt idx="6402">
                  <c:v>8123.6538999999993</c:v>
                </c:pt>
                <c:pt idx="6403">
                  <c:v>8124.9101999999993</c:v>
                </c:pt>
                <c:pt idx="6404">
                  <c:v>8126.1664999999994</c:v>
                </c:pt>
                <c:pt idx="6405">
                  <c:v>8127.4227999999994</c:v>
                </c:pt>
                <c:pt idx="6406">
                  <c:v>8128.6790999999994</c:v>
                </c:pt>
                <c:pt idx="6407">
                  <c:v>8129.9353999999994</c:v>
                </c:pt>
                <c:pt idx="6408">
                  <c:v>8131.1916999999994</c:v>
                </c:pt>
                <c:pt idx="6409">
                  <c:v>8132.4479999999994</c:v>
                </c:pt>
                <c:pt idx="6410">
                  <c:v>8133.7042999999994</c:v>
                </c:pt>
                <c:pt idx="6411">
                  <c:v>8134.9605999999994</c:v>
                </c:pt>
                <c:pt idx="6412">
                  <c:v>8136.2168999999994</c:v>
                </c:pt>
                <c:pt idx="6413">
                  <c:v>8137.4731999999995</c:v>
                </c:pt>
                <c:pt idx="6414">
                  <c:v>8138.7294999999995</c:v>
                </c:pt>
                <c:pt idx="6415">
                  <c:v>8139.9857999999995</c:v>
                </c:pt>
                <c:pt idx="6416">
                  <c:v>8141.2420999999995</c:v>
                </c:pt>
                <c:pt idx="6417">
                  <c:v>8142.4983999999995</c:v>
                </c:pt>
                <c:pt idx="6418">
                  <c:v>8143.7546999999995</c:v>
                </c:pt>
                <c:pt idx="6419">
                  <c:v>8145.0109999999995</c:v>
                </c:pt>
                <c:pt idx="6420">
                  <c:v>8146.2672999999995</c:v>
                </c:pt>
                <c:pt idx="6421">
                  <c:v>8147.5235999999995</c:v>
                </c:pt>
                <c:pt idx="6422">
                  <c:v>8148.7798999999995</c:v>
                </c:pt>
                <c:pt idx="6423">
                  <c:v>8150.0361999999996</c:v>
                </c:pt>
                <c:pt idx="6424">
                  <c:v>8151.2924999999996</c:v>
                </c:pt>
                <c:pt idx="6425">
                  <c:v>8152.5487999999996</c:v>
                </c:pt>
                <c:pt idx="6426">
                  <c:v>8153.8050999999996</c:v>
                </c:pt>
                <c:pt idx="6427">
                  <c:v>8155.0613999999996</c:v>
                </c:pt>
                <c:pt idx="6428">
                  <c:v>8156.3176999999996</c:v>
                </c:pt>
                <c:pt idx="6429">
                  <c:v>8157.5739999999996</c:v>
                </c:pt>
                <c:pt idx="6430">
                  <c:v>8158.8302999999996</c:v>
                </c:pt>
                <c:pt idx="6431">
                  <c:v>8160.0865999999996</c:v>
                </c:pt>
                <c:pt idx="6432">
                  <c:v>8161.3428999999996</c:v>
                </c:pt>
                <c:pt idx="6433">
                  <c:v>8162.5991999999997</c:v>
                </c:pt>
                <c:pt idx="6434">
                  <c:v>8163.8554999999997</c:v>
                </c:pt>
                <c:pt idx="6435">
                  <c:v>8165.1117999999997</c:v>
                </c:pt>
                <c:pt idx="6436">
                  <c:v>8166.3680999999997</c:v>
                </c:pt>
                <c:pt idx="6437">
                  <c:v>8167.6243999999997</c:v>
                </c:pt>
                <c:pt idx="6438">
                  <c:v>8168.8806999999997</c:v>
                </c:pt>
                <c:pt idx="6439">
                  <c:v>8170.1369999999997</c:v>
                </c:pt>
                <c:pt idx="6440">
                  <c:v>8171.3932999999997</c:v>
                </c:pt>
                <c:pt idx="6441">
                  <c:v>8172.6495999999997</c:v>
                </c:pt>
                <c:pt idx="6442">
                  <c:v>8173.9058999999997</c:v>
                </c:pt>
                <c:pt idx="6443">
                  <c:v>8175.1621999999998</c:v>
                </c:pt>
                <c:pt idx="6444">
                  <c:v>8176.4184999999998</c:v>
                </c:pt>
                <c:pt idx="6445">
                  <c:v>8177.6747999999998</c:v>
                </c:pt>
                <c:pt idx="6446">
                  <c:v>8178.9310999999998</c:v>
                </c:pt>
                <c:pt idx="6447">
                  <c:v>8180.1873999999998</c:v>
                </c:pt>
                <c:pt idx="6448">
                  <c:v>8181.4436999999998</c:v>
                </c:pt>
                <c:pt idx="6449">
                  <c:v>8182.7</c:v>
                </c:pt>
                <c:pt idx="6450">
                  <c:v>8183.9562999999998</c:v>
                </c:pt>
                <c:pt idx="6451">
                  <c:v>8185.2125999999998</c:v>
                </c:pt>
                <c:pt idx="6452">
                  <c:v>8186.4688999999998</c:v>
                </c:pt>
                <c:pt idx="6453">
                  <c:v>8187.7251999999999</c:v>
                </c:pt>
                <c:pt idx="6454">
                  <c:v>8188.9814999999999</c:v>
                </c:pt>
                <c:pt idx="6455">
                  <c:v>8190.237799999999</c:v>
                </c:pt>
                <c:pt idx="6456">
                  <c:v>8191.494099999999</c:v>
                </c:pt>
                <c:pt idx="6457">
                  <c:v>8192.750399999999</c:v>
                </c:pt>
                <c:pt idx="6458">
                  <c:v>8194.0066999999999</c:v>
                </c:pt>
                <c:pt idx="6459">
                  <c:v>8195.262999999999</c:v>
                </c:pt>
                <c:pt idx="6460">
                  <c:v>8196.5192999999999</c:v>
                </c:pt>
                <c:pt idx="6461">
                  <c:v>8197.775599999999</c:v>
                </c:pt>
                <c:pt idx="6462">
                  <c:v>8199.0319</c:v>
                </c:pt>
                <c:pt idx="6463">
                  <c:v>8200.2881999999991</c:v>
                </c:pt>
                <c:pt idx="6464">
                  <c:v>8201.5445</c:v>
                </c:pt>
                <c:pt idx="6465">
                  <c:v>8202.8007999999991</c:v>
                </c:pt>
                <c:pt idx="6466">
                  <c:v>8204.0571</c:v>
                </c:pt>
                <c:pt idx="6467">
                  <c:v>8205.3133999999991</c:v>
                </c:pt>
                <c:pt idx="6468">
                  <c:v>8206.5697</c:v>
                </c:pt>
                <c:pt idx="6469">
                  <c:v>8207.8259999999991</c:v>
                </c:pt>
                <c:pt idx="6470">
                  <c:v>8209.0823</c:v>
                </c:pt>
                <c:pt idx="6471">
                  <c:v>8210.3385999999991</c:v>
                </c:pt>
                <c:pt idx="6472">
                  <c:v>8211.5949000000001</c:v>
                </c:pt>
                <c:pt idx="6473">
                  <c:v>8212.8511999999992</c:v>
                </c:pt>
                <c:pt idx="6474">
                  <c:v>8214.1075000000001</c:v>
                </c:pt>
                <c:pt idx="6475">
                  <c:v>8215.3637999999992</c:v>
                </c:pt>
                <c:pt idx="6476">
                  <c:v>8216.6201000000001</c:v>
                </c:pt>
                <c:pt idx="6477">
                  <c:v>8217.8763999999992</c:v>
                </c:pt>
                <c:pt idx="6478">
                  <c:v>8219.1327000000001</c:v>
                </c:pt>
                <c:pt idx="6479">
                  <c:v>8220.3889999999992</c:v>
                </c:pt>
                <c:pt idx="6480">
                  <c:v>8221.6453000000001</c:v>
                </c:pt>
                <c:pt idx="6481">
                  <c:v>8222.9015999999992</c:v>
                </c:pt>
                <c:pt idx="6482">
                  <c:v>8224.1579000000002</c:v>
                </c:pt>
                <c:pt idx="6483">
                  <c:v>8225.4141999999993</c:v>
                </c:pt>
                <c:pt idx="6484">
                  <c:v>8226.6705000000002</c:v>
                </c:pt>
                <c:pt idx="6485">
                  <c:v>8227.9267999999993</c:v>
                </c:pt>
                <c:pt idx="6486">
                  <c:v>8229.1831000000002</c:v>
                </c:pt>
                <c:pt idx="6487">
                  <c:v>8230.4393999999993</c:v>
                </c:pt>
                <c:pt idx="6488">
                  <c:v>8231.6957000000002</c:v>
                </c:pt>
                <c:pt idx="6489">
                  <c:v>8232.9519999999993</c:v>
                </c:pt>
                <c:pt idx="6490">
                  <c:v>8234.2083000000002</c:v>
                </c:pt>
                <c:pt idx="6491">
                  <c:v>8235.4645999999993</c:v>
                </c:pt>
                <c:pt idx="6492">
                  <c:v>8236.7209000000003</c:v>
                </c:pt>
                <c:pt idx="6493">
                  <c:v>8237.9771999999994</c:v>
                </c:pt>
                <c:pt idx="6494">
                  <c:v>8239.2335000000003</c:v>
                </c:pt>
                <c:pt idx="6495">
                  <c:v>8240.4897999999994</c:v>
                </c:pt>
                <c:pt idx="6496">
                  <c:v>8241.7461000000003</c:v>
                </c:pt>
                <c:pt idx="6497">
                  <c:v>8243.0023999999994</c:v>
                </c:pt>
                <c:pt idx="6498">
                  <c:v>8244.2587000000003</c:v>
                </c:pt>
                <c:pt idx="6499">
                  <c:v>8245.5149999999994</c:v>
                </c:pt>
                <c:pt idx="6500">
                  <c:v>8246.7713000000003</c:v>
                </c:pt>
                <c:pt idx="6501">
                  <c:v>8248.0275999999994</c:v>
                </c:pt>
                <c:pt idx="6502">
                  <c:v>8249.2839000000004</c:v>
                </c:pt>
                <c:pt idx="6503">
                  <c:v>8250.5401999999995</c:v>
                </c:pt>
                <c:pt idx="6504">
                  <c:v>8251.7965000000004</c:v>
                </c:pt>
                <c:pt idx="6505">
                  <c:v>8253.0527999999995</c:v>
                </c:pt>
                <c:pt idx="6506">
                  <c:v>8254.3091000000004</c:v>
                </c:pt>
                <c:pt idx="6507">
                  <c:v>8255.5653999999995</c:v>
                </c:pt>
                <c:pt idx="6508">
                  <c:v>8256.8217000000004</c:v>
                </c:pt>
                <c:pt idx="6509">
                  <c:v>8258.0779999999995</c:v>
                </c:pt>
                <c:pt idx="6510">
                  <c:v>8259.3343000000004</c:v>
                </c:pt>
                <c:pt idx="6511">
                  <c:v>8260.5905999999995</c:v>
                </c:pt>
                <c:pt idx="6512">
                  <c:v>8261.8469000000005</c:v>
                </c:pt>
                <c:pt idx="6513">
                  <c:v>8263.1031999999996</c:v>
                </c:pt>
                <c:pt idx="6514">
                  <c:v>8264.3595000000005</c:v>
                </c:pt>
                <c:pt idx="6515">
                  <c:v>8265.6157999999996</c:v>
                </c:pt>
                <c:pt idx="6516">
                  <c:v>8266.8721000000005</c:v>
                </c:pt>
                <c:pt idx="6517">
                  <c:v>8268.1283999999996</c:v>
                </c:pt>
                <c:pt idx="6518">
                  <c:v>8269.3847000000005</c:v>
                </c:pt>
                <c:pt idx="6519">
                  <c:v>8270.6409999999996</c:v>
                </c:pt>
                <c:pt idx="6520">
                  <c:v>8271.8973000000005</c:v>
                </c:pt>
                <c:pt idx="6521">
                  <c:v>8273.1535999999996</c:v>
                </c:pt>
                <c:pt idx="6522">
                  <c:v>8274.4099000000006</c:v>
                </c:pt>
                <c:pt idx="6523">
                  <c:v>8275.6661999999997</c:v>
                </c:pt>
                <c:pt idx="6524">
                  <c:v>8276.9225000000006</c:v>
                </c:pt>
                <c:pt idx="6525">
                  <c:v>8278.1787999999997</c:v>
                </c:pt>
                <c:pt idx="6526">
                  <c:v>8279.4351000000006</c:v>
                </c:pt>
                <c:pt idx="6527">
                  <c:v>8280.6913999999997</c:v>
                </c:pt>
                <c:pt idx="6528">
                  <c:v>8281.9477000000006</c:v>
                </c:pt>
                <c:pt idx="6529">
                  <c:v>8283.2039999999997</c:v>
                </c:pt>
                <c:pt idx="6530">
                  <c:v>8284.4603000000006</c:v>
                </c:pt>
                <c:pt idx="6531">
                  <c:v>8285.7165999999997</c:v>
                </c:pt>
                <c:pt idx="6532">
                  <c:v>8286.9729000000007</c:v>
                </c:pt>
                <c:pt idx="6533">
                  <c:v>8288.2291999999998</c:v>
                </c:pt>
                <c:pt idx="6534">
                  <c:v>8289.4855000000007</c:v>
                </c:pt>
                <c:pt idx="6535">
                  <c:v>8290.7417999999998</c:v>
                </c:pt>
                <c:pt idx="6536">
                  <c:v>8291.9981000000007</c:v>
                </c:pt>
                <c:pt idx="6537">
                  <c:v>8293.2543999999998</c:v>
                </c:pt>
                <c:pt idx="6538">
                  <c:v>8294.5107000000007</c:v>
                </c:pt>
                <c:pt idx="6539">
                  <c:v>8295.7669999999998</c:v>
                </c:pt>
                <c:pt idx="6540">
                  <c:v>8297.0233000000007</c:v>
                </c:pt>
                <c:pt idx="6541">
                  <c:v>8298.2795999999998</c:v>
                </c:pt>
                <c:pt idx="6542">
                  <c:v>8299.5359000000008</c:v>
                </c:pt>
                <c:pt idx="6543">
                  <c:v>8300.7921999999999</c:v>
                </c:pt>
                <c:pt idx="6544">
                  <c:v>8302.0485000000008</c:v>
                </c:pt>
                <c:pt idx="6545">
                  <c:v>8303.3047999999999</c:v>
                </c:pt>
                <c:pt idx="6546">
                  <c:v>8304.5611000000008</c:v>
                </c:pt>
                <c:pt idx="6547">
                  <c:v>8305.8173999999999</c:v>
                </c:pt>
                <c:pt idx="6548">
                  <c:v>8307.0737000000008</c:v>
                </c:pt>
                <c:pt idx="6549">
                  <c:v>8308.33</c:v>
                </c:pt>
                <c:pt idx="6550">
                  <c:v>8309.5863000000008</c:v>
                </c:pt>
                <c:pt idx="6551">
                  <c:v>8310.8425999999999</c:v>
                </c:pt>
                <c:pt idx="6552">
                  <c:v>8312.0989000000009</c:v>
                </c:pt>
                <c:pt idx="6553">
                  <c:v>8313.3552</c:v>
                </c:pt>
                <c:pt idx="6554">
                  <c:v>8314.6115000000009</c:v>
                </c:pt>
                <c:pt idx="6555">
                  <c:v>8315.8678</c:v>
                </c:pt>
                <c:pt idx="6556">
                  <c:v>8317.1241000000009</c:v>
                </c:pt>
                <c:pt idx="6557">
                  <c:v>8318.3804</c:v>
                </c:pt>
                <c:pt idx="6558">
                  <c:v>8319.6367000000009</c:v>
                </c:pt>
                <c:pt idx="6559">
                  <c:v>8320.893</c:v>
                </c:pt>
                <c:pt idx="6560">
                  <c:v>8322.1493000000009</c:v>
                </c:pt>
                <c:pt idx="6561">
                  <c:v>8323.4056</c:v>
                </c:pt>
                <c:pt idx="6562">
                  <c:v>8324.661900000001</c:v>
                </c:pt>
                <c:pt idx="6563">
                  <c:v>8325.9182000000001</c:v>
                </c:pt>
                <c:pt idx="6564">
                  <c:v>8327.174500000001</c:v>
                </c:pt>
                <c:pt idx="6565">
                  <c:v>8328.4308000000001</c:v>
                </c:pt>
                <c:pt idx="6566">
                  <c:v>8329.687100000001</c:v>
                </c:pt>
                <c:pt idx="6567">
                  <c:v>8330.9434000000001</c:v>
                </c:pt>
                <c:pt idx="6568">
                  <c:v>8332.199700000001</c:v>
                </c:pt>
                <c:pt idx="6569">
                  <c:v>8333.4560000000001</c:v>
                </c:pt>
                <c:pt idx="6570">
                  <c:v>8334.7123000000011</c:v>
                </c:pt>
                <c:pt idx="6571">
                  <c:v>8335.9686000000002</c:v>
                </c:pt>
                <c:pt idx="6572">
                  <c:v>8337.2249000000011</c:v>
                </c:pt>
                <c:pt idx="6573">
                  <c:v>8338.4812000000002</c:v>
                </c:pt>
                <c:pt idx="6574">
                  <c:v>8339.7375000000011</c:v>
                </c:pt>
                <c:pt idx="6575">
                  <c:v>8340.9938000000002</c:v>
                </c:pt>
                <c:pt idx="6576">
                  <c:v>8342.2501000000011</c:v>
                </c:pt>
                <c:pt idx="6577">
                  <c:v>8343.5064000000002</c:v>
                </c:pt>
                <c:pt idx="6578">
                  <c:v>8344.7627000000011</c:v>
                </c:pt>
                <c:pt idx="6579">
                  <c:v>8346.0190000000002</c:v>
                </c:pt>
                <c:pt idx="6580">
                  <c:v>8347.2753000000012</c:v>
                </c:pt>
                <c:pt idx="6581">
                  <c:v>8348.5316000000003</c:v>
                </c:pt>
                <c:pt idx="6582">
                  <c:v>8349.7879000000012</c:v>
                </c:pt>
                <c:pt idx="6583">
                  <c:v>8351.0442000000003</c:v>
                </c:pt>
                <c:pt idx="6584">
                  <c:v>8352.3005000000012</c:v>
                </c:pt>
                <c:pt idx="6585">
                  <c:v>8353.5568000000003</c:v>
                </c:pt>
                <c:pt idx="6586">
                  <c:v>8354.8131000000012</c:v>
                </c:pt>
                <c:pt idx="6587">
                  <c:v>8356.0694000000003</c:v>
                </c:pt>
                <c:pt idx="6588">
                  <c:v>8357.3257000000012</c:v>
                </c:pt>
                <c:pt idx="6589">
                  <c:v>8358.5820000000003</c:v>
                </c:pt>
                <c:pt idx="6590">
                  <c:v>8359.8382999999994</c:v>
                </c:pt>
                <c:pt idx="6591">
                  <c:v>8361.0946000000004</c:v>
                </c:pt>
                <c:pt idx="6592">
                  <c:v>8362.3508999999995</c:v>
                </c:pt>
                <c:pt idx="6593">
                  <c:v>8363.6072000000004</c:v>
                </c:pt>
                <c:pt idx="6594">
                  <c:v>8364.8634999999995</c:v>
                </c:pt>
                <c:pt idx="6595">
                  <c:v>8366.1198000000004</c:v>
                </c:pt>
                <c:pt idx="6596">
                  <c:v>8367.3760999999995</c:v>
                </c:pt>
                <c:pt idx="6597">
                  <c:v>8368.6324000000004</c:v>
                </c:pt>
                <c:pt idx="6598">
                  <c:v>8369.8886999999995</c:v>
                </c:pt>
                <c:pt idx="6599">
                  <c:v>8371.1450000000004</c:v>
                </c:pt>
                <c:pt idx="6600">
                  <c:v>8372.4012999999995</c:v>
                </c:pt>
                <c:pt idx="6601">
                  <c:v>8373.6576000000005</c:v>
                </c:pt>
                <c:pt idx="6602">
                  <c:v>8374.9138999999996</c:v>
                </c:pt>
                <c:pt idx="6603">
                  <c:v>8376.1702000000005</c:v>
                </c:pt>
                <c:pt idx="6604">
                  <c:v>8377.4264999999996</c:v>
                </c:pt>
                <c:pt idx="6605">
                  <c:v>8378.6828000000005</c:v>
                </c:pt>
                <c:pt idx="6606">
                  <c:v>8379.9390999999996</c:v>
                </c:pt>
                <c:pt idx="6607">
                  <c:v>8381.1954000000005</c:v>
                </c:pt>
                <c:pt idx="6608">
                  <c:v>8382.4516999999996</c:v>
                </c:pt>
                <c:pt idx="6609">
                  <c:v>8383.7080000000005</c:v>
                </c:pt>
                <c:pt idx="6610">
                  <c:v>8384.9642999999996</c:v>
                </c:pt>
                <c:pt idx="6611">
                  <c:v>8386.2206000000006</c:v>
                </c:pt>
                <c:pt idx="6612">
                  <c:v>8387.4768999999997</c:v>
                </c:pt>
                <c:pt idx="6613">
                  <c:v>8388.7332000000006</c:v>
                </c:pt>
                <c:pt idx="6614">
                  <c:v>8389.9894999999997</c:v>
                </c:pt>
                <c:pt idx="6615">
                  <c:v>8391.2458000000006</c:v>
                </c:pt>
                <c:pt idx="6616">
                  <c:v>8392.5020999999997</c:v>
                </c:pt>
                <c:pt idx="6617">
                  <c:v>8393.7584000000006</c:v>
                </c:pt>
                <c:pt idx="6618">
                  <c:v>8395.0146999999997</c:v>
                </c:pt>
                <c:pt idx="6619">
                  <c:v>8396.2710000000006</c:v>
                </c:pt>
                <c:pt idx="6620">
                  <c:v>8397.5272999999997</c:v>
                </c:pt>
                <c:pt idx="6621">
                  <c:v>8398.7836000000007</c:v>
                </c:pt>
                <c:pt idx="6622">
                  <c:v>8400.0398999999998</c:v>
                </c:pt>
                <c:pt idx="6623">
                  <c:v>8401.2962000000007</c:v>
                </c:pt>
                <c:pt idx="6624">
                  <c:v>8402.5524999999998</c:v>
                </c:pt>
                <c:pt idx="6625">
                  <c:v>8403.8088000000007</c:v>
                </c:pt>
                <c:pt idx="6626">
                  <c:v>8405.0650999999998</c:v>
                </c:pt>
                <c:pt idx="6627">
                  <c:v>8406.3214000000007</c:v>
                </c:pt>
                <c:pt idx="6628">
                  <c:v>8407.5776999999998</c:v>
                </c:pt>
                <c:pt idx="6629">
                  <c:v>8408.8340000000007</c:v>
                </c:pt>
                <c:pt idx="6630">
                  <c:v>8410.0902999999998</c:v>
                </c:pt>
                <c:pt idx="6631">
                  <c:v>8411.3466000000008</c:v>
                </c:pt>
                <c:pt idx="6632">
                  <c:v>8412.6028999999999</c:v>
                </c:pt>
                <c:pt idx="6633">
                  <c:v>8413.8592000000008</c:v>
                </c:pt>
                <c:pt idx="6634">
                  <c:v>8415.1154999999999</c:v>
                </c:pt>
                <c:pt idx="6635">
                  <c:v>8416.3718000000008</c:v>
                </c:pt>
                <c:pt idx="6636">
                  <c:v>8417.6280999999999</c:v>
                </c:pt>
                <c:pt idx="6637">
                  <c:v>8418.8844000000008</c:v>
                </c:pt>
                <c:pt idx="6638">
                  <c:v>8420.1406999999999</c:v>
                </c:pt>
                <c:pt idx="6639">
                  <c:v>8421.3970000000008</c:v>
                </c:pt>
                <c:pt idx="6640">
                  <c:v>8422.6532999999999</c:v>
                </c:pt>
                <c:pt idx="6641">
                  <c:v>8423.9096000000009</c:v>
                </c:pt>
                <c:pt idx="6642">
                  <c:v>8425.1659</c:v>
                </c:pt>
                <c:pt idx="6643">
                  <c:v>8426.4222000000009</c:v>
                </c:pt>
                <c:pt idx="6644">
                  <c:v>8427.6785</c:v>
                </c:pt>
                <c:pt idx="6645">
                  <c:v>8428.9348000000009</c:v>
                </c:pt>
                <c:pt idx="6646">
                  <c:v>8430.1911</c:v>
                </c:pt>
                <c:pt idx="6647">
                  <c:v>8431.4474000000009</c:v>
                </c:pt>
                <c:pt idx="6648">
                  <c:v>8432.7037</c:v>
                </c:pt>
                <c:pt idx="6649">
                  <c:v>8433.9600000000009</c:v>
                </c:pt>
                <c:pt idx="6650">
                  <c:v>8435.2163</c:v>
                </c:pt>
                <c:pt idx="6651">
                  <c:v>8436.472600000001</c:v>
                </c:pt>
                <c:pt idx="6652">
                  <c:v>8437.7289000000001</c:v>
                </c:pt>
                <c:pt idx="6653">
                  <c:v>8438.985200000001</c:v>
                </c:pt>
                <c:pt idx="6654">
                  <c:v>8440.2415000000001</c:v>
                </c:pt>
                <c:pt idx="6655">
                  <c:v>8441.497800000001</c:v>
                </c:pt>
                <c:pt idx="6656">
                  <c:v>8442.7541000000001</c:v>
                </c:pt>
                <c:pt idx="6657">
                  <c:v>8444.010400000001</c:v>
                </c:pt>
                <c:pt idx="6658">
                  <c:v>8445.2667000000001</c:v>
                </c:pt>
                <c:pt idx="6659">
                  <c:v>8446.523000000001</c:v>
                </c:pt>
                <c:pt idx="6660">
                  <c:v>8447.7793000000001</c:v>
                </c:pt>
                <c:pt idx="6661">
                  <c:v>8449.0356000000011</c:v>
                </c:pt>
                <c:pt idx="6662">
                  <c:v>8450.2919000000002</c:v>
                </c:pt>
                <c:pt idx="6663">
                  <c:v>8451.5482000000011</c:v>
                </c:pt>
                <c:pt idx="6664">
                  <c:v>8452.8045000000002</c:v>
                </c:pt>
                <c:pt idx="6665">
                  <c:v>8454.0608000000011</c:v>
                </c:pt>
                <c:pt idx="6666">
                  <c:v>8455.3171000000002</c:v>
                </c:pt>
                <c:pt idx="6667">
                  <c:v>8456.5734000000011</c:v>
                </c:pt>
                <c:pt idx="6668">
                  <c:v>8457.8297000000002</c:v>
                </c:pt>
                <c:pt idx="6669">
                  <c:v>8459.0860000000011</c:v>
                </c:pt>
                <c:pt idx="6670">
                  <c:v>8460.3423000000003</c:v>
                </c:pt>
                <c:pt idx="6671">
                  <c:v>8461.5986000000012</c:v>
                </c:pt>
                <c:pt idx="6672">
                  <c:v>8462.8549000000003</c:v>
                </c:pt>
                <c:pt idx="6673">
                  <c:v>8464.1112000000012</c:v>
                </c:pt>
                <c:pt idx="6674">
                  <c:v>8465.3675000000003</c:v>
                </c:pt>
                <c:pt idx="6675">
                  <c:v>8466.6238000000012</c:v>
                </c:pt>
                <c:pt idx="6676">
                  <c:v>8467.8801000000003</c:v>
                </c:pt>
                <c:pt idx="6677">
                  <c:v>8469.1364000000012</c:v>
                </c:pt>
                <c:pt idx="6678">
                  <c:v>8470.3927000000003</c:v>
                </c:pt>
                <c:pt idx="6679">
                  <c:v>8471.6489999999994</c:v>
                </c:pt>
                <c:pt idx="6680">
                  <c:v>8472.9053000000004</c:v>
                </c:pt>
                <c:pt idx="6681">
                  <c:v>8474.1615999999995</c:v>
                </c:pt>
                <c:pt idx="6682">
                  <c:v>8475.4179000000004</c:v>
                </c:pt>
                <c:pt idx="6683">
                  <c:v>8476.6741999999995</c:v>
                </c:pt>
                <c:pt idx="6684">
                  <c:v>8477.9305000000004</c:v>
                </c:pt>
                <c:pt idx="6685">
                  <c:v>8479.1867999999995</c:v>
                </c:pt>
                <c:pt idx="6686">
                  <c:v>8480.4431000000004</c:v>
                </c:pt>
                <c:pt idx="6687">
                  <c:v>8481.6993999999995</c:v>
                </c:pt>
                <c:pt idx="6688">
                  <c:v>8482.9557000000004</c:v>
                </c:pt>
                <c:pt idx="6689">
                  <c:v>8484.2119999999995</c:v>
                </c:pt>
                <c:pt idx="6690">
                  <c:v>8485.4683000000005</c:v>
                </c:pt>
                <c:pt idx="6691">
                  <c:v>8486.7245999999996</c:v>
                </c:pt>
                <c:pt idx="6692">
                  <c:v>8487.9809000000005</c:v>
                </c:pt>
                <c:pt idx="6693">
                  <c:v>8489.2371999999996</c:v>
                </c:pt>
                <c:pt idx="6694">
                  <c:v>8490.4935000000005</c:v>
                </c:pt>
                <c:pt idx="6695">
                  <c:v>8491.7497999999996</c:v>
                </c:pt>
                <c:pt idx="6696">
                  <c:v>8493.0061000000005</c:v>
                </c:pt>
                <c:pt idx="6697">
                  <c:v>8494.2623999999996</c:v>
                </c:pt>
                <c:pt idx="6698">
                  <c:v>8495.5187000000005</c:v>
                </c:pt>
                <c:pt idx="6699">
                  <c:v>8496.7749999999996</c:v>
                </c:pt>
                <c:pt idx="6700">
                  <c:v>8498.0313000000006</c:v>
                </c:pt>
                <c:pt idx="6701">
                  <c:v>8499.2875999999997</c:v>
                </c:pt>
                <c:pt idx="6702">
                  <c:v>8500.5439000000006</c:v>
                </c:pt>
                <c:pt idx="6703">
                  <c:v>8501.8001999999997</c:v>
                </c:pt>
                <c:pt idx="6704">
                  <c:v>8503.0565000000006</c:v>
                </c:pt>
                <c:pt idx="6705">
                  <c:v>8504.3127999999997</c:v>
                </c:pt>
                <c:pt idx="6706">
                  <c:v>8505.5691000000006</c:v>
                </c:pt>
                <c:pt idx="6707">
                  <c:v>8506.8253999999997</c:v>
                </c:pt>
                <c:pt idx="6708">
                  <c:v>8508.0817000000006</c:v>
                </c:pt>
                <c:pt idx="6709">
                  <c:v>8509.3379999999997</c:v>
                </c:pt>
                <c:pt idx="6710">
                  <c:v>8510.5943000000007</c:v>
                </c:pt>
                <c:pt idx="6711">
                  <c:v>8511.8505999999998</c:v>
                </c:pt>
                <c:pt idx="6712">
                  <c:v>8513.1069000000007</c:v>
                </c:pt>
                <c:pt idx="6713">
                  <c:v>8514.3631999999998</c:v>
                </c:pt>
                <c:pt idx="6714">
                  <c:v>8515.6195000000007</c:v>
                </c:pt>
                <c:pt idx="6715">
                  <c:v>8516.8757999999998</c:v>
                </c:pt>
                <c:pt idx="6716">
                  <c:v>8518.1321000000007</c:v>
                </c:pt>
                <c:pt idx="6717">
                  <c:v>8519.3883999999998</c:v>
                </c:pt>
                <c:pt idx="6718">
                  <c:v>8520.6447000000007</c:v>
                </c:pt>
                <c:pt idx="6719">
                  <c:v>8521.9009999999998</c:v>
                </c:pt>
                <c:pt idx="6720">
                  <c:v>8523.1573000000008</c:v>
                </c:pt>
                <c:pt idx="6721">
                  <c:v>8524.4135999999999</c:v>
                </c:pt>
                <c:pt idx="6722">
                  <c:v>8525.6699000000008</c:v>
                </c:pt>
                <c:pt idx="6723">
                  <c:v>8526.9261999999999</c:v>
                </c:pt>
                <c:pt idx="6724">
                  <c:v>8528.1825000000008</c:v>
                </c:pt>
                <c:pt idx="6725">
                  <c:v>8529.4387999999999</c:v>
                </c:pt>
                <c:pt idx="6726">
                  <c:v>8530.6951000000008</c:v>
                </c:pt>
                <c:pt idx="6727">
                  <c:v>8531.9513999999999</c:v>
                </c:pt>
                <c:pt idx="6728">
                  <c:v>8533.2077000000008</c:v>
                </c:pt>
                <c:pt idx="6729">
                  <c:v>8534.4639999999999</c:v>
                </c:pt>
                <c:pt idx="6730">
                  <c:v>8535.7203000000009</c:v>
                </c:pt>
                <c:pt idx="6731">
                  <c:v>8536.9766</c:v>
                </c:pt>
                <c:pt idx="6732">
                  <c:v>8538.2329000000009</c:v>
                </c:pt>
                <c:pt idx="6733">
                  <c:v>8539.4892</c:v>
                </c:pt>
                <c:pt idx="6734">
                  <c:v>8540.7455000000009</c:v>
                </c:pt>
                <c:pt idx="6735">
                  <c:v>8542.0018</c:v>
                </c:pt>
                <c:pt idx="6736">
                  <c:v>8543.2581000000009</c:v>
                </c:pt>
                <c:pt idx="6737">
                  <c:v>8544.5144</c:v>
                </c:pt>
                <c:pt idx="6738">
                  <c:v>8545.7707000000009</c:v>
                </c:pt>
                <c:pt idx="6739">
                  <c:v>8547.027</c:v>
                </c:pt>
                <c:pt idx="6740">
                  <c:v>8548.283300000001</c:v>
                </c:pt>
                <c:pt idx="6741">
                  <c:v>8549.5396000000001</c:v>
                </c:pt>
                <c:pt idx="6742">
                  <c:v>8550.795900000001</c:v>
                </c:pt>
                <c:pt idx="6743">
                  <c:v>8552.0522000000001</c:v>
                </c:pt>
                <c:pt idx="6744">
                  <c:v>8553.308500000001</c:v>
                </c:pt>
                <c:pt idx="6745">
                  <c:v>8554.5648000000001</c:v>
                </c:pt>
                <c:pt idx="6746">
                  <c:v>8555.821100000001</c:v>
                </c:pt>
                <c:pt idx="6747">
                  <c:v>8557.0774000000001</c:v>
                </c:pt>
                <c:pt idx="6748">
                  <c:v>8558.333700000001</c:v>
                </c:pt>
                <c:pt idx="6749">
                  <c:v>8559.59</c:v>
                </c:pt>
                <c:pt idx="6750">
                  <c:v>8560.8463000000011</c:v>
                </c:pt>
                <c:pt idx="6751">
                  <c:v>8562.1026000000002</c:v>
                </c:pt>
                <c:pt idx="6752">
                  <c:v>8563.3589000000011</c:v>
                </c:pt>
                <c:pt idx="6753">
                  <c:v>8564.6152000000002</c:v>
                </c:pt>
                <c:pt idx="6754">
                  <c:v>8565.8715000000011</c:v>
                </c:pt>
                <c:pt idx="6755">
                  <c:v>8567.1278000000002</c:v>
                </c:pt>
                <c:pt idx="6756">
                  <c:v>8568.3841000000011</c:v>
                </c:pt>
                <c:pt idx="6757">
                  <c:v>8569.6404000000002</c:v>
                </c:pt>
                <c:pt idx="6758">
                  <c:v>8570.8967000000011</c:v>
                </c:pt>
                <c:pt idx="6759">
                  <c:v>8572.1530000000002</c:v>
                </c:pt>
                <c:pt idx="6760">
                  <c:v>8573.4093000000012</c:v>
                </c:pt>
                <c:pt idx="6761">
                  <c:v>8574.6656000000003</c:v>
                </c:pt>
                <c:pt idx="6762">
                  <c:v>8575.9219000000012</c:v>
                </c:pt>
                <c:pt idx="6763">
                  <c:v>8577.1782000000003</c:v>
                </c:pt>
                <c:pt idx="6764">
                  <c:v>8578.4345000000012</c:v>
                </c:pt>
                <c:pt idx="6765">
                  <c:v>8579.6908000000003</c:v>
                </c:pt>
                <c:pt idx="6766">
                  <c:v>8580.9471000000012</c:v>
                </c:pt>
                <c:pt idx="6767">
                  <c:v>8582.2034000000003</c:v>
                </c:pt>
                <c:pt idx="6768">
                  <c:v>8583.4596999999994</c:v>
                </c:pt>
                <c:pt idx="6769">
                  <c:v>8584.7160000000003</c:v>
                </c:pt>
                <c:pt idx="6770">
                  <c:v>8585.9722999999994</c:v>
                </c:pt>
                <c:pt idx="6771">
                  <c:v>8587.2286000000004</c:v>
                </c:pt>
                <c:pt idx="6772">
                  <c:v>8588.4848999999995</c:v>
                </c:pt>
                <c:pt idx="6773">
                  <c:v>8589.7412000000004</c:v>
                </c:pt>
                <c:pt idx="6774">
                  <c:v>8590.9974999999995</c:v>
                </c:pt>
                <c:pt idx="6775">
                  <c:v>8592.2538000000004</c:v>
                </c:pt>
                <c:pt idx="6776">
                  <c:v>8593.5100999999995</c:v>
                </c:pt>
                <c:pt idx="6777">
                  <c:v>8594.7664000000004</c:v>
                </c:pt>
                <c:pt idx="6778">
                  <c:v>8596.0226999999995</c:v>
                </c:pt>
                <c:pt idx="6779">
                  <c:v>8597.2790000000005</c:v>
                </c:pt>
                <c:pt idx="6780">
                  <c:v>8598.5352999999996</c:v>
                </c:pt>
                <c:pt idx="6781">
                  <c:v>8599.7916000000005</c:v>
                </c:pt>
                <c:pt idx="6782">
                  <c:v>8601.0478999999996</c:v>
                </c:pt>
                <c:pt idx="6783">
                  <c:v>8602.3042000000005</c:v>
                </c:pt>
                <c:pt idx="6784">
                  <c:v>8603.5604999999996</c:v>
                </c:pt>
                <c:pt idx="6785">
                  <c:v>8604.8168000000005</c:v>
                </c:pt>
                <c:pt idx="6786">
                  <c:v>8606.0730999999996</c:v>
                </c:pt>
                <c:pt idx="6787">
                  <c:v>8607.3294000000005</c:v>
                </c:pt>
                <c:pt idx="6788">
                  <c:v>8608.5856999999996</c:v>
                </c:pt>
                <c:pt idx="6789">
                  <c:v>8609.8420000000006</c:v>
                </c:pt>
                <c:pt idx="6790">
                  <c:v>8611.0982999999997</c:v>
                </c:pt>
                <c:pt idx="6791">
                  <c:v>8612.3546000000006</c:v>
                </c:pt>
                <c:pt idx="6792">
                  <c:v>8613.6108999999997</c:v>
                </c:pt>
                <c:pt idx="6793">
                  <c:v>8614.8672000000006</c:v>
                </c:pt>
                <c:pt idx="6794">
                  <c:v>8616.1234999999997</c:v>
                </c:pt>
                <c:pt idx="6795">
                  <c:v>8617.3798000000006</c:v>
                </c:pt>
                <c:pt idx="6796">
                  <c:v>8618.6360999999997</c:v>
                </c:pt>
                <c:pt idx="6797">
                  <c:v>8619.8924000000006</c:v>
                </c:pt>
                <c:pt idx="6798">
                  <c:v>8621.1486999999997</c:v>
                </c:pt>
                <c:pt idx="6799">
                  <c:v>8622.4050000000007</c:v>
                </c:pt>
                <c:pt idx="6800">
                  <c:v>8623.6612999999998</c:v>
                </c:pt>
                <c:pt idx="6801">
                  <c:v>8624.9176000000007</c:v>
                </c:pt>
                <c:pt idx="6802">
                  <c:v>8626.1738999999998</c:v>
                </c:pt>
                <c:pt idx="6803">
                  <c:v>8627.4302000000007</c:v>
                </c:pt>
                <c:pt idx="6804">
                  <c:v>8628.6864999999998</c:v>
                </c:pt>
                <c:pt idx="6805">
                  <c:v>8629.9428000000007</c:v>
                </c:pt>
                <c:pt idx="6806">
                  <c:v>8631.1990999999998</c:v>
                </c:pt>
                <c:pt idx="6807">
                  <c:v>8632.4554000000007</c:v>
                </c:pt>
                <c:pt idx="6808">
                  <c:v>8633.7116999999998</c:v>
                </c:pt>
                <c:pt idx="6809">
                  <c:v>8634.9680000000008</c:v>
                </c:pt>
                <c:pt idx="6810">
                  <c:v>8636.2242999999999</c:v>
                </c:pt>
                <c:pt idx="6811">
                  <c:v>8637.4806000000008</c:v>
                </c:pt>
                <c:pt idx="6812">
                  <c:v>8638.7368999999999</c:v>
                </c:pt>
                <c:pt idx="6813">
                  <c:v>8639.9932000000008</c:v>
                </c:pt>
                <c:pt idx="6814">
                  <c:v>8641.2494999999999</c:v>
                </c:pt>
                <c:pt idx="6815">
                  <c:v>8642.5058000000008</c:v>
                </c:pt>
                <c:pt idx="6816">
                  <c:v>8643.7620999999999</c:v>
                </c:pt>
                <c:pt idx="6817">
                  <c:v>8645.0184000000008</c:v>
                </c:pt>
                <c:pt idx="6818">
                  <c:v>8646.2746999999999</c:v>
                </c:pt>
                <c:pt idx="6819">
                  <c:v>8647.5310000000009</c:v>
                </c:pt>
                <c:pt idx="6820">
                  <c:v>8648.7873</c:v>
                </c:pt>
                <c:pt idx="6821">
                  <c:v>8650.0436000000009</c:v>
                </c:pt>
                <c:pt idx="6822">
                  <c:v>8651.2999</c:v>
                </c:pt>
                <c:pt idx="6823">
                  <c:v>8652.5562000000009</c:v>
                </c:pt>
                <c:pt idx="6824">
                  <c:v>8653.8125</c:v>
                </c:pt>
                <c:pt idx="6825">
                  <c:v>8655.0688000000009</c:v>
                </c:pt>
                <c:pt idx="6826">
                  <c:v>8656.3251</c:v>
                </c:pt>
                <c:pt idx="6827">
                  <c:v>8657.5814000000009</c:v>
                </c:pt>
                <c:pt idx="6828">
                  <c:v>8658.8377</c:v>
                </c:pt>
                <c:pt idx="6829">
                  <c:v>8660.094000000001</c:v>
                </c:pt>
                <c:pt idx="6830">
                  <c:v>8661.3503000000001</c:v>
                </c:pt>
                <c:pt idx="6831">
                  <c:v>8662.606600000001</c:v>
                </c:pt>
                <c:pt idx="6832">
                  <c:v>8663.8629000000001</c:v>
                </c:pt>
                <c:pt idx="6833">
                  <c:v>8665.119200000001</c:v>
                </c:pt>
                <c:pt idx="6834">
                  <c:v>8666.3755000000001</c:v>
                </c:pt>
                <c:pt idx="6835">
                  <c:v>8667.631800000001</c:v>
                </c:pt>
                <c:pt idx="6836">
                  <c:v>8668.8881000000001</c:v>
                </c:pt>
                <c:pt idx="6837">
                  <c:v>8670.144400000001</c:v>
                </c:pt>
                <c:pt idx="6838">
                  <c:v>8671.4007000000001</c:v>
                </c:pt>
                <c:pt idx="6839">
                  <c:v>8672.6570000000011</c:v>
                </c:pt>
                <c:pt idx="6840">
                  <c:v>8673.9133000000002</c:v>
                </c:pt>
                <c:pt idx="6841">
                  <c:v>8675.1696000000011</c:v>
                </c:pt>
                <c:pt idx="6842">
                  <c:v>8676.4259000000002</c:v>
                </c:pt>
                <c:pt idx="6843">
                  <c:v>8677.6822000000011</c:v>
                </c:pt>
                <c:pt idx="6844">
                  <c:v>8678.9385000000002</c:v>
                </c:pt>
                <c:pt idx="6845">
                  <c:v>8680.1948000000011</c:v>
                </c:pt>
                <c:pt idx="6846">
                  <c:v>8681.4511000000002</c:v>
                </c:pt>
                <c:pt idx="6847">
                  <c:v>8682.7074000000011</c:v>
                </c:pt>
                <c:pt idx="6848">
                  <c:v>8683.9637000000002</c:v>
                </c:pt>
                <c:pt idx="6849">
                  <c:v>8685.2200000000012</c:v>
                </c:pt>
                <c:pt idx="6850">
                  <c:v>8686.4763000000003</c:v>
                </c:pt>
                <c:pt idx="6851">
                  <c:v>8687.7326000000012</c:v>
                </c:pt>
                <c:pt idx="6852">
                  <c:v>8688.9889000000003</c:v>
                </c:pt>
                <c:pt idx="6853">
                  <c:v>8690.2452000000012</c:v>
                </c:pt>
                <c:pt idx="6854">
                  <c:v>8691.5015000000003</c:v>
                </c:pt>
                <c:pt idx="6855">
                  <c:v>8692.7578000000012</c:v>
                </c:pt>
                <c:pt idx="6856">
                  <c:v>8694.0141000000003</c:v>
                </c:pt>
                <c:pt idx="6857">
                  <c:v>8695.2703999999994</c:v>
                </c:pt>
                <c:pt idx="6858">
                  <c:v>8696.5267000000003</c:v>
                </c:pt>
                <c:pt idx="6859">
                  <c:v>8697.7829999999994</c:v>
                </c:pt>
                <c:pt idx="6860">
                  <c:v>8699.0393000000004</c:v>
                </c:pt>
                <c:pt idx="6861">
                  <c:v>8700.2955999999995</c:v>
                </c:pt>
                <c:pt idx="6862">
                  <c:v>8701.5519000000004</c:v>
                </c:pt>
                <c:pt idx="6863">
                  <c:v>8702.8081999999995</c:v>
                </c:pt>
                <c:pt idx="6864">
                  <c:v>8704.0645000000004</c:v>
                </c:pt>
                <c:pt idx="6865">
                  <c:v>8705.3207999999995</c:v>
                </c:pt>
                <c:pt idx="6866">
                  <c:v>8706.5771000000004</c:v>
                </c:pt>
                <c:pt idx="6867">
                  <c:v>8707.8333999999995</c:v>
                </c:pt>
                <c:pt idx="6868">
                  <c:v>8709.0897000000004</c:v>
                </c:pt>
                <c:pt idx="6869">
                  <c:v>8710.3459999999995</c:v>
                </c:pt>
                <c:pt idx="6870">
                  <c:v>8711.6023000000005</c:v>
                </c:pt>
                <c:pt idx="6871">
                  <c:v>8712.8585999999996</c:v>
                </c:pt>
                <c:pt idx="6872">
                  <c:v>8714.1149000000005</c:v>
                </c:pt>
                <c:pt idx="6873">
                  <c:v>8715.3711999999996</c:v>
                </c:pt>
                <c:pt idx="6874">
                  <c:v>8716.6275000000005</c:v>
                </c:pt>
                <c:pt idx="6875">
                  <c:v>8717.8837999999996</c:v>
                </c:pt>
                <c:pt idx="6876">
                  <c:v>8719.1401000000005</c:v>
                </c:pt>
                <c:pt idx="6877">
                  <c:v>8720.3963999999996</c:v>
                </c:pt>
                <c:pt idx="6878">
                  <c:v>8721.6527000000006</c:v>
                </c:pt>
                <c:pt idx="6879">
                  <c:v>8722.9089999999997</c:v>
                </c:pt>
                <c:pt idx="6880">
                  <c:v>8724.1653000000006</c:v>
                </c:pt>
                <c:pt idx="6881">
                  <c:v>8725.4215999999997</c:v>
                </c:pt>
                <c:pt idx="6882">
                  <c:v>8726.6779000000006</c:v>
                </c:pt>
                <c:pt idx="6883">
                  <c:v>8727.9341999999997</c:v>
                </c:pt>
                <c:pt idx="6884">
                  <c:v>8729.1905000000006</c:v>
                </c:pt>
                <c:pt idx="6885">
                  <c:v>8730.4467999999997</c:v>
                </c:pt>
                <c:pt idx="6886">
                  <c:v>8731.7031000000006</c:v>
                </c:pt>
                <c:pt idx="6887">
                  <c:v>8732.9593999999997</c:v>
                </c:pt>
                <c:pt idx="6888">
                  <c:v>8734.2157000000007</c:v>
                </c:pt>
                <c:pt idx="6889">
                  <c:v>8735.4719999999998</c:v>
                </c:pt>
                <c:pt idx="6890">
                  <c:v>8736.7283000000007</c:v>
                </c:pt>
                <c:pt idx="6891">
                  <c:v>8737.9845999999998</c:v>
                </c:pt>
                <c:pt idx="6892">
                  <c:v>8739.2409000000007</c:v>
                </c:pt>
                <c:pt idx="6893">
                  <c:v>8740.4971999999998</c:v>
                </c:pt>
                <c:pt idx="6894">
                  <c:v>8741.7535000000007</c:v>
                </c:pt>
                <c:pt idx="6895">
                  <c:v>8743.0097999999998</c:v>
                </c:pt>
                <c:pt idx="6896">
                  <c:v>8744.2661000000007</c:v>
                </c:pt>
                <c:pt idx="6897">
                  <c:v>8745.5223999999998</c:v>
                </c:pt>
                <c:pt idx="6898">
                  <c:v>8746.7787000000008</c:v>
                </c:pt>
                <c:pt idx="6899">
                  <c:v>8748.0349999999999</c:v>
                </c:pt>
                <c:pt idx="6900">
                  <c:v>8749.2913000000008</c:v>
                </c:pt>
                <c:pt idx="6901">
                  <c:v>8750.5475999999999</c:v>
                </c:pt>
                <c:pt idx="6902">
                  <c:v>8751.8039000000008</c:v>
                </c:pt>
                <c:pt idx="6903">
                  <c:v>8753.0601999999999</c:v>
                </c:pt>
                <c:pt idx="6904">
                  <c:v>8754.3165000000008</c:v>
                </c:pt>
                <c:pt idx="6905">
                  <c:v>8755.5727999999999</c:v>
                </c:pt>
                <c:pt idx="6906">
                  <c:v>8756.8291000000008</c:v>
                </c:pt>
                <c:pt idx="6907">
                  <c:v>8758.0853999999999</c:v>
                </c:pt>
                <c:pt idx="6908">
                  <c:v>8759.3417000000009</c:v>
                </c:pt>
                <c:pt idx="6909">
                  <c:v>8760.598</c:v>
                </c:pt>
                <c:pt idx="6910">
                  <c:v>8761.8543000000009</c:v>
                </c:pt>
                <c:pt idx="6911">
                  <c:v>8763.1106</c:v>
                </c:pt>
                <c:pt idx="6912">
                  <c:v>8764.3669000000009</c:v>
                </c:pt>
                <c:pt idx="6913">
                  <c:v>8765.6232</c:v>
                </c:pt>
                <c:pt idx="6914">
                  <c:v>8766.8795000000009</c:v>
                </c:pt>
                <c:pt idx="6915">
                  <c:v>8768.1358</c:v>
                </c:pt>
                <c:pt idx="6916">
                  <c:v>8769.3921000000009</c:v>
                </c:pt>
                <c:pt idx="6917">
                  <c:v>8770.6484</c:v>
                </c:pt>
                <c:pt idx="6918">
                  <c:v>8771.904700000001</c:v>
                </c:pt>
                <c:pt idx="6919">
                  <c:v>8773.1610000000001</c:v>
                </c:pt>
                <c:pt idx="6920">
                  <c:v>8774.417300000001</c:v>
                </c:pt>
                <c:pt idx="6921">
                  <c:v>8775.6736000000001</c:v>
                </c:pt>
                <c:pt idx="6922">
                  <c:v>8776.929900000001</c:v>
                </c:pt>
                <c:pt idx="6923">
                  <c:v>8778.1862000000001</c:v>
                </c:pt>
                <c:pt idx="6924">
                  <c:v>8779.442500000001</c:v>
                </c:pt>
                <c:pt idx="6925">
                  <c:v>8780.6988000000001</c:v>
                </c:pt>
                <c:pt idx="6926">
                  <c:v>8781.955100000001</c:v>
                </c:pt>
                <c:pt idx="6927">
                  <c:v>8783.2114000000001</c:v>
                </c:pt>
                <c:pt idx="6928">
                  <c:v>8784.4677000000011</c:v>
                </c:pt>
                <c:pt idx="6929">
                  <c:v>8785.7240000000002</c:v>
                </c:pt>
                <c:pt idx="6930">
                  <c:v>8786.9803000000011</c:v>
                </c:pt>
                <c:pt idx="6931">
                  <c:v>8788.2366000000002</c:v>
                </c:pt>
                <c:pt idx="6932">
                  <c:v>8789.4929000000011</c:v>
                </c:pt>
                <c:pt idx="6933">
                  <c:v>8790.7492000000002</c:v>
                </c:pt>
                <c:pt idx="6934">
                  <c:v>8792.0055000000011</c:v>
                </c:pt>
                <c:pt idx="6935">
                  <c:v>8793.2618000000002</c:v>
                </c:pt>
                <c:pt idx="6936">
                  <c:v>8794.5181000000011</c:v>
                </c:pt>
                <c:pt idx="6937">
                  <c:v>8795.7744000000002</c:v>
                </c:pt>
                <c:pt idx="6938">
                  <c:v>8797.0307000000012</c:v>
                </c:pt>
                <c:pt idx="6939">
                  <c:v>8798.2870000000003</c:v>
                </c:pt>
                <c:pt idx="6940">
                  <c:v>8799.5433000000012</c:v>
                </c:pt>
                <c:pt idx="6941">
                  <c:v>8800.7996000000003</c:v>
                </c:pt>
                <c:pt idx="6942">
                  <c:v>8802.0559000000012</c:v>
                </c:pt>
                <c:pt idx="6943">
                  <c:v>8803.3122000000003</c:v>
                </c:pt>
                <c:pt idx="6944">
                  <c:v>8804.5685000000012</c:v>
                </c:pt>
                <c:pt idx="6945">
                  <c:v>8805.8248000000003</c:v>
                </c:pt>
                <c:pt idx="6946">
                  <c:v>8807.0810999999994</c:v>
                </c:pt>
                <c:pt idx="6947">
                  <c:v>8808.3374000000003</c:v>
                </c:pt>
                <c:pt idx="6948">
                  <c:v>8809.5936999999994</c:v>
                </c:pt>
                <c:pt idx="6949">
                  <c:v>8810.85</c:v>
                </c:pt>
                <c:pt idx="6950">
                  <c:v>8812.1062999999995</c:v>
                </c:pt>
                <c:pt idx="6951">
                  <c:v>8813.3626000000004</c:v>
                </c:pt>
                <c:pt idx="6952">
                  <c:v>8814.6188999999995</c:v>
                </c:pt>
                <c:pt idx="6953">
                  <c:v>8815.8752000000004</c:v>
                </c:pt>
                <c:pt idx="6954">
                  <c:v>8817.1314999999995</c:v>
                </c:pt>
                <c:pt idx="6955">
                  <c:v>8818.3878000000004</c:v>
                </c:pt>
                <c:pt idx="6956">
                  <c:v>8819.6440999999995</c:v>
                </c:pt>
                <c:pt idx="6957">
                  <c:v>8820.9004000000004</c:v>
                </c:pt>
                <c:pt idx="6958">
                  <c:v>8822.1566999999995</c:v>
                </c:pt>
                <c:pt idx="6959">
                  <c:v>8823.4130000000005</c:v>
                </c:pt>
                <c:pt idx="6960">
                  <c:v>8824.6692999999996</c:v>
                </c:pt>
                <c:pt idx="6961">
                  <c:v>8825.9256000000005</c:v>
                </c:pt>
                <c:pt idx="6962">
                  <c:v>8827.1818999999996</c:v>
                </c:pt>
                <c:pt idx="6963">
                  <c:v>8828.4382000000005</c:v>
                </c:pt>
                <c:pt idx="6964">
                  <c:v>8829.6944999999996</c:v>
                </c:pt>
                <c:pt idx="6965">
                  <c:v>8830.9508000000005</c:v>
                </c:pt>
                <c:pt idx="6966">
                  <c:v>8832.2070999999996</c:v>
                </c:pt>
                <c:pt idx="6967">
                  <c:v>8833.4634000000005</c:v>
                </c:pt>
                <c:pt idx="6968">
                  <c:v>8834.7196999999996</c:v>
                </c:pt>
                <c:pt idx="6969">
                  <c:v>8835.9760000000006</c:v>
                </c:pt>
                <c:pt idx="6970">
                  <c:v>8837.2322999999997</c:v>
                </c:pt>
                <c:pt idx="6971">
                  <c:v>8838.4886000000006</c:v>
                </c:pt>
                <c:pt idx="6972">
                  <c:v>8839.7448999999997</c:v>
                </c:pt>
                <c:pt idx="6973">
                  <c:v>8841.0012000000006</c:v>
                </c:pt>
                <c:pt idx="6974">
                  <c:v>8842.2574999999997</c:v>
                </c:pt>
                <c:pt idx="6975">
                  <c:v>8843.5138000000006</c:v>
                </c:pt>
                <c:pt idx="6976">
                  <c:v>8844.7700999999997</c:v>
                </c:pt>
                <c:pt idx="6977">
                  <c:v>8846.0264000000006</c:v>
                </c:pt>
                <c:pt idx="6978">
                  <c:v>8847.2826999999997</c:v>
                </c:pt>
                <c:pt idx="6979">
                  <c:v>8848.5390000000007</c:v>
                </c:pt>
                <c:pt idx="6980">
                  <c:v>8849.7952999999998</c:v>
                </c:pt>
                <c:pt idx="6981">
                  <c:v>8851.0516000000007</c:v>
                </c:pt>
                <c:pt idx="6982">
                  <c:v>8852.3078999999998</c:v>
                </c:pt>
                <c:pt idx="6983">
                  <c:v>8853.5642000000007</c:v>
                </c:pt>
                <c:pt idx="6984">
                  <c:v>8854.8204999999998</c:v>
                </c:pt>
                <c:pt idx="6985">
                  <c:v>8856.0768000000007</c:v>
                </c:pt>
                <c:pt idx="6986">
                  <c:v>8857.3330999999998</c:v>
                </c:pt>
                <c:pt idx="6987">
                  <c:v>8858.5894000000008</c:v>
                </c:pt>
                <c:pt idx="6988">
                  <c:v>8859.8456999999999</c:v>
                </c:pt>
                <c:pt idx="6989">
                  <c:v>8861.1020000000008</c:v>
                </c:pt>
                <c:pt idx="6990">
                  <c:v>8862.3582999999999</c:v>
                </c:pt>
                <c:pt idx="6991">
                  <c:v>8863.6146000000008</c:v>
                </c:pt>
                <c:pt idx="6992">
                  <c:v>8864.8708999999999</c:v>
                </c:pt>
                <c:pt idx="6993">
                  <c:v>8866.1272000000008</c:v>
                </c:pt>
                <c:pt idx="6994">
                  <c:v>8867.3834999999999</c:v>
                </c:pt>
                <c:pt idx="6995">
                  <c:v>8868.6398000000008</c:v>
                </c:pt>
                <c:pt idx="6996">
                  <c:v>8869.8960999999999</c:v>
                </c:pt>
                <c:pt idx="6997">
                  <c:v>8871.1524000000009</c:v>
                </c:pt>
                <c:pt idx="6998">
                  <c:v>8872.4087</c:v>
                </c:pt>
                <c:pt idx="6999">
                  <c:v>8873.6650000000009</c:v>
                </c:pt>
                <c:pt idx="7000">
                  <c:v>8874.9213</c:v>
                </c:pt>
                <c:pt idx="7001">
                  <c:v>8876.1776000000009</c:v>
                </c:pt>
                <c:pt idx="7002">
                  <c:v>8877.4339</c:v>
                </c:pt>
                <c:pt idx="7003">
                  <c:v>8878.6902000000009</c:v>
                </c:pt>
                <c:pt idx="7004">
                  <c:v>8879.9465</c:v>
                </c:pt>
                <c:pt idx="7005">
                  <c:v>8881.2028000000009</c:v>
                </c:pt>
                <c:pt idx="7006">
                  <c:v>8882.4591</c:v>
                </c:pt>
                <c:pt idx="7007">
                  <c:v>8883.715400000001</c:v>
                </c:pt>
                <c:pt idx="7008">
                  <c:v>8884.9717000000001</c:v>
                </c:pt>
                <c:pt idx="7009">
                  <c:v>8886.228000000001</c:v>
                </c:pt>
                <c:pt idx="7010">
                  <c:v>8887.4843000000001</c:v>
                </c:pt>
                <c:pt idx="7011">
                  <c:v>8888.740600000001</c:v>
                </c:pt>
                <c:pt idx="7012">
                  <c:v>8889.9969000000001</c:v>
                </c:pt>
                <c:pt idx="7013">
                  <c:v>8891.253200000001</c:v>
                </c:pt>
                <c:pt idx="7014">
                  <c:v>8892.5095000000001</c:v>
                </c:pt>
                <c:pt idx="7015">
                  <c:v>8893.765800000001</c:v>
                </c:pt>
                <c:pt idx="7016">
                  <c:v>8895.0221000000001</c:v>
                </c:pt>
                <c:pt idx="7017">
                  <c:v>8896.2784000000011</c:v>
                </c:pt>
                <c:pt idx="7018">
                  <c:v>8897.5347000000002</c:v>
                </c:pt>
                <c:pt idx="7019">
                  <c:v>8898.7910000000011</c:v>
                </c:pt>
                <c:pt idx="7020">
                  <c:v>8900.0473000000002</c:v>
                </c:pt>
                <c:pt idx="7021">
                  <c:v>8901.3036000000011</c:v>
                </c:pt>
                <c:pt idx="7022">
                  <c:v>8902.5599000000002</c:v>
                </c:pt>
                <c:pt idx="7023">
                  <c:v>8903.8162000000011</c:v>
                </c:pt>
                <c:pt idx="7024">
                  <c:v>8905.0725000000002</c:v>
                </c:pt>
                <c:pt idx="7025">
                  <c:v>8906.3288000000011</c:v>
                </c:pt>
                <c:pt idx="7026">
                  <c:v>8907.5851000000002</c:v>
                </c:pt>
                <c:pt idx="7027">
                  <c:v>8908.8414000000012</c:v>
                </c:pt>
                <c:pt idx="7028">
                  <c:v>8910.0977000000003</c:v>
                </c:pt>
                <c:pt idx="7029">
                  <c:v>8911.3540000000012</c:v>
                </c:pt>
                <c:pt idx="7030">
                  <c:v>8912.6103000000003</c:v>
                </c:pt>
                <c:pt idx="7031">
                  <c:v>8913.8666000000012</c:v>
                </c:pt>
                <c:pt idx="7032">
                  <c:v>8915.1229000000003</c:v>
                </c:pt>
                <c:pt idx="7033">
                  <c:v>8916.3792000000012</c:v>
                </c:pt>
                <c:pt idx="7034">
                  <c:v>8917.6355000000003</c:v>
                </c:pt>
                <c:pt idx="7035">
                  <c:v>8918.8917999999994</c:v>
                </c:pt>
                <c:pt idx="7036">
                  <c:v>8920.1481000000003</c:v>
                </c:pt>
                <c:pt idx="7037">
                  <c:v>8921.4043999999994</c:v>
                </c:pt>
                <c:pt idx="7038">
                  <c:v>8922.6607000000004</c:v>
                </c:pt>
                <c:pt idx="7039">
                  <c:v>8923.9169999999995</c:v>
                </c:pt>
                <c:pt idx="7040">
                  <c:v>8925.1733000000004</c:v>
                </c:pt>
                <c:pt idx="7041">
                  <c:v>8926.4295999999995</c:v>
                </c:pt>
                <c:pt idx="7042">
                  <c:v>8927.6859000000004</c:v>
                </c:pt>
                <c:pt idx="7043">
                  <c:v>8928.9421999999995</c:v>
                </c:pt>
                <c:pt idx="7044">
                  <c:v>8930.1985000000004</c:v>
                </c:pt>
                <c:pt idx="7045">
                  <c:v>8931.4547999999995</c:v>
                </c:pt>
                <c:pt idx="7046">
                  <c:v>8932.7111000000004</c:v>
                </c:pt>
                <c:pt idx="7047">
                  <c:v>8933.9673999999995</c:v>
                </c:pt>
                <c:pt idx="7048">
                  <c:v>8935.2237000000005</c:v>
                </c:pt>
                <c:pt idx="7049">
                  <c:v>8936.48</c:v>
                </c:pt>
                <c:pt idx="7050">
                  <c:v>8937.7363000000005</c:v>
                </c:pt>
                <c:pt idx="7051">
                  <c:v>8938.9925999999996</c:v>
                </c:pt>
                <c:pt idx="7052">
                  <c:v>8940.2489000000005</c:v>
                </c:pt>
                <c:pt idx="7053">
                  <c:v>8941.5051999999996</c:v>
                </c:pt>
                <c:pt idx="7054">
                  <c:v>8942.7615000000005</c:v>
                </c:pt>
                <c:pt idx="7055">
                  <c:v>8944.0177999999996</c:v>
                </c:pt>
                <c:pt idx="7056">
                  <c:v>8945.2741000000005</c:v>
                </c:pt>
                <c:pt idx="7057">
                  <c:v>8946.5303999999996</c:v>
                </c:pt>
                <c:pt idx="7058">
                  <c:v>8947.7867000000006</c:v>
                </c:pt>
                <c:pt idx="7059">
                  <c:v>8949.0429999999997</c:v>
                </c:pt>
                <c:pt idx="7060">
                  <c:v>8950.2993000000006</c:v>
                </c:pt>
                <c:pt idx="7061">
                  <c:v>8951.5555999999997</c:v>
                </c:pt>
                <c:pt idx="7062">
                  <c:v>8952.8119000000006</c:v>
                </c:pt>
                <c:pt idx="7063">
                  <c:v>8954.0681999999997</c:v>
                </c:pt>
                <c:pt idx="7064">
                  <c:v>8955.3245000000006</c:v>
                </c:pt>
                <c:pt idx="7065">
                  <c:v>8956.5807999999997</c:v>
                </c:pt>
                <c:pt idx="7066">
                  <c:v>8957.8371000000006</c:v>
                </c:pt>
                <c:pt idx="7067">
                  <c:v>8959.0933999999997</c:v>
                </c:pt>
                <c:pt idx="7068">
                  <c:v>8960.3497000000007</c:v>
                </c:pt>
                <c:pt idx="7069">
                  <c:v>8961.6059999999998</c:v>
                </c:pt>
                <c:pt idx="7070">
                  <c:v>8962.8623000000007</c:v>
                </c:pt>
                <c:pt idx="7071">
                  <c:v>8964.1185999999998</c:v>
                </c:pt>
                <c:pt idx="7072">
                  <c:v>8965.3749000000007</c:v>
                </c:pt>
                <c:pt idx="7073">
                  <c:v>8966.6311999999998</c:v>
                </c:pt>
                <c:pt idx="7074">
                  <c:v>8967.8875000000007</c:v>
                </c:pt>
                <c:pt idx="7075">
                  <c:v>8969.1437999999998</c:v>
                </c:pt>
                <c:pt idx="7076">
                  <c:v>8970.4001000000007</c:v>
                </c:pt>
                <c:pt idx="7077">
                  <c:v>8971.6563999999998</c:v>
                </c:pt>
                <c:pt idx="7078">
                  <c:v>8972.9127000000008</c:v>
                </c:pt>
                <c:pt idx="7079">
                  <c:v>8974.1689999999999</c:v>
                </c:pt>
                <c:pt idx="7080">
                  <c:v>8975.4253000000008</c:v>
                </c:pt>
                <c:pt idx="7081">
                  <c:v>8976.6815999999999</c:v>
                </c:pt>
                <c:pt idx="7082">
                  <c:v>8977.9379000000008</c:v>
                </c:pt>
                <c:pt idx="7083">
                  <c:v>8979.1941999999999</c:v>
                </c:pt>
                <c:pt idx="7084">
                  <c:v>8980.4505000000008</c:v>
                </c:pt>
                <c:pt idx="7085">
                  <c:v>8981.7067999999999</c:v>
                </c:pt>
                <c:pt idx="7086">
                  <c:v>8982.9631000000008</c:v>
                </c:pt>
                <c:pt idx="7087">
                  <c:v>8984.2194</c:v>
                </c:pt>
                <c:pt idx="7088">
                  <c:v>8985.4757000000009</c:v>
                </c:pt>
                <c:pt idx="7089">
                  <c:v>8986.732</c:v>
                </c:pt>
                <c:pt idx="7090">
                  <c:v>8987.9883000000009</c:v>
                </c:pt>
                <c:pt idx="7091">
                  <c:v>8989.2446</c:v>
                </c:pt>
                <c:pt idx="7092">
                  <c:v>8990.5009000000009</c:v>
                </c:pt>
                <c:pt idx="7093">
                  <c:v>8991.7572</c:v>
                </c:pt>
                <c:pt idx="7094">
                  <c:v>8993.0135000000009</c:v>
                </c:pt>
                <c:pt idx="7095">
                  <c:v>8994.2698</c:v>
                </c:pt>
                <c:pt idx="7096">
                  <c:v>8995.526100000001</c:v>
                </c:pt>
                <c:pt idx="7097">
                  <c:v>8996.7824000000001</c:v>
                </c:pt>
                <c:pt idx="7098">
                  <c:v>8998.038700000001</c:v>
                </c:pt>
                <c:pt idx="7099">
                  <c:v>8999.2950000000001</c:v>
                </c:pt>
                <c:pt idx="7100">
                  <c:v>9000.551300000001</c:v>
                </c:pt>
                <c:pt idx="7101">
                  <c:v>9001.8076000000001</c:v>
                </c:pt>
                <c:pt idx="7102">
                  <c:v>9003.063900000001</c:v>
                </c:pt>
                <c:pt idx="7103">
                  <c:v>9004.3202000000001</c:v>
                </c:pt>
                <c:pt idx="7104">
                  <c:v>9005.576500000001</c:v>
                </c:pt>
                <c:pt idx="7105">
                  <c:v>9006.8328000000001</c:v>
                </c:pt>
                <c:pt idx="7106">
                  <c:v>9008.0891000000011</c:v>
                </c:pt>
                <c:pt idx="7107">
                  <c:v>9009.3454000000002</c:v>
                </c:pt>
                <c:pt idx="7108">
                  <c:v>9010.6017000000011</c:v>
                </c:pt>
                <c:pt idx="7109">
                  <c:v>9011.8580000000002</c:v>
                </c:pt>
                <c:pt idx="7110">
                  <c:v>9013.1143000000011</c:v>
                </c:pt>
                <c:pt idx="7111">
                  <c:v>9014.3706000000002</c:v>
                </c:pt>
                <c:pt idx="7112">
                  <c:v>9015.6269000000011</c:v>
                </c:pt>
                <c:pt idx="7113">
                  <c:v>9016.8832000000002</c:v>
                </c:pt>
                <c:pt idx="7114">
                  <c:v>9018.1395000000011</c:v>
                </c:pt>
                <c:pt idx="7115">
                  <c:v>9019.3958000000002</c:v>
                </c:pt>
                <c:pt idx="7116">
                  <c:v>9020.6521000000012</c:v>
                </c:pt>
                <c:pt idx="7117">
                  <c:v>9021.9084000000003</c:v>
                </c:pt>
                <c:pt idx="7118">
                  <c:v>9023.1647000000012</c:v>
                </c:pt>
                <c:pt idx="7119">
                  <c:v>9024.4210000000003</c:v>
                </c:pt>
                <c:pt idx="7120">
                  <c:v>9025.6773000000012</c:v>
                </c:pt>
                <c:pt idx="7121">
                  <c:v>9026.9336000000003</c:v>
                </c:pt>
                <c:pt idx="7122">
                  <c:v>9028.1899000000012</c:v>
                </c:pt>
                <c:pt idx="7123">
                  <c:v>9029.4462000000003</c:v>
                </c:pt>
                <c:pt idx="7124">
                  <c:v>9030.7024999999994</c:v>
                </c:pt>
                <c:pt idx="7125">
                  <c:v>9031.9588000000003</c:v>
                </c:pt>
                <c:pt idx="7126">
                  <c:v>9033.2150999999994</c:v>
                </c:pt>
                <c:pt idx="7127">
                  <c:v>9034.4714000000004</c:v>
                </c:pt>
                <c:pt idx="7128">
                  <c:v>9035.7276999999995</c:v>
                </c:pt>
                <c:pt idx="7129">
                  <c:v>9036.9840000000004</c:v>
                </c:pt>
                <c:pt idx="7130">
                  <c:v>9038.2402999999995</c:v>
                </c:pt>
                <c:pt idx="7131">
                  <c:v>9039.4966000000004</c:v>
                </c:pt>
                <c:pt idx="7132">
                  <c:v>9040.7528999999995</c:v>
                </c:pt>
                <c:pt idx="7133">
                  <c:v>9042.0092000000004</c:v>
                </c:pt>
                <c:pt idx="7134">
                  <c:v>9043.2654999999995</c:v>
                </c:pt>
                <c:pt idx="7135">
                  <c:v>9044.5218000000004</c:v>
                </c:pt>
                <c:pt idx="7136">
                  <c:v>9045.7780999999995</c:v>
                </c:pt>
                <c:pt idx="7137">
                  <c:v>9047.0344000000005</c:v>
                </c:pt>
                <c:pt idx="7138">
                  <c:v>9048.2906999999996</c:v>
                </c:pt>
                <c:pt idx="7139">
                  <c:v>9049.5470000000005</c:v>
                </c:pt>
                <c:pt idx="7140">
                  <c:v>9050.8032999999996</c:v>
                </c:pt>
                <c:pt idx="7141">
                  <c:v>9052.0596000000005</c:v>
                </c:pt>
                <c:pt idx="7142">
                  <c:v>9053.3158999999996</c:v>
                </c:pt>
                <c:pt idx="7143">
                  <c:v>9054.5722000000005</c:v>
                </c:pt>
                <c:pt idx="7144">
                  <c:v>9055.8284999999996</c:v>
                </c:pt>
                <c:pt idx="7145">
                  <c:v>9057.0848000000005</c:v>
                </c:pt>
                <c:pt idx="7146">
                  <c:v>9058.3410999999996</c:v>
                </c:pt>
                <c:pt idx="7147">
                  <c:v>9059.5974000000006</c:v>
                </c:pt>
                <c:pt idx="7148">
                  <c:v>9060.8536999999997</c:v>
                </c:pt>
                <c:pt idx="7149">
                  <c:v>9062.11</c:v>
                </c:pt>
                <c:pt idx="7150">
                  <c:v>9063.3662999999997</c:v>
                </c:pt>
                <c:pt idx="7151">
                  <c:v>9064.6226000000006</c:v>
                </c:pt>
                <c:pt idx="7152">
                  <c:v>9065.8788999999997</c:v>
                </c:pt>
                <c:pt idx="7153">
                  <c:v>9067.1352000000006</c:v>
                </c:pt>
                <c:pt idx="7154">
                  <c:v>9068.3914999999997</c:v>
                </c:pt>
                <c:pt idx="7155">
                  <c:v>9069.6478000000006</c:v>
                </c:pt>
                <c:pt idx="7156">
                  <c:v>9070.9040999999997</c:v>
                </c:pt>
                <c:pt idx="7157">
                  <c:v>9072.1604000000007</c:v>
                </c:pt>
                <c:pt idx="7158">
                  <c:v>9073.4166999999998</c:v>
                </c:pt>
                <c:pt idx="7159">
                  <c:v>9074.6730000000007</c:v>
                </c:pt>
                <c:pt idx="7160">
                  <c:v>9075.9292999999998</c:v>
                </c:pt>
                <c:pt idx="7161">
                  <c:v>9077.1856000000007</c:v>
                </c:pt>
                <c:pt idx="7162">
                  <c:v>9078.4418999999998</c:v>
                </c:pt>
                <c:pt idx="7163">
                  <c:v>9079.6982000000007</c:v>
                </c:pt>
                <c:pt idx="7164">
                  <c:v>9080.9544999999998</c:v>
                </c:pt>
                <c:pt idx="7165">
                  <c:v>9082.2108000000007</c:v>
                </c:pt>
                <c:pt idx="7166">
                  <c:v>9083.4670999999998</c:v>
                </c:pt>
                <c:pt idx="7167">
                  <c:v>9084.7234000000008</c:v>
                </c:pt>
                <c:pt idx="7168">
                  <c:v>9085.9796999999999</c:v>
                </c:pt>
                <c:pt idx="7169">
                  <c:v>9087.2360000000008</c:v>
                </c:pt>
                <c:pt idx="7170">
                  <c:v>9088.4922999999999</c:v>
                </c:pt>
                <c:pt idx="7171">
                  <c:v>9089.7486000000008</c:v>
                </c:pt>
                <c:pt idx="7172">
                  <c:v>9091.0048999999999</c:v>
                </c:pt>
                <c:pt idx="7173">
                  <c:v>9092.2612000000008</c:v>
                </c:pt>
                <c:pt idx="7174">
                  <c:v>9093.5174999999999</c:v>
                </c:pt>
                <c:pt idx="7175">
                  <c:v>9094.7738000000008</c:v>
                </c:pt>
                <c:pt idx="7176">
                  <c:v>9096.0300999999999</c:v>
                </c:pt>
                <c:pt idx="7177">
                  <c:v>9097.2864000000009</c:v>
                </c:pt>
                <c:pt idx="7178">
                  <c:v>9098.5427</c:v>
                </c:pt>
                <c:pt idx="7179">
                  <c:v>9099.7990000000009</c:v>
                </c:pt>
                <c:pt idx="7180">
                  <c:v>9101.0553</c:v>
                </c:pt>
                <c:pt idx="7181">
                  <c:v>9102.3116000000009</c:v>
                </c:pt>
                <c:pt idx="7182">
                  <c:v>9103.5679</c:v>
                </c:pt>
                <c:pt idx="7183">
                  <c:v>9104.8242000000009</c:v>
                </c:pt>
                <c:pt idx="7184">
                  <c:v>9106.0805</c:v>
                </c:pt>
                <c:pt idx="7185">
                  <c:v>9107.3368000000009</c:v>
                </c:pt>
                <c:pt idx="7186">
                  <c:v>9108.5931</c:v>
                </c:pt>
                <c:pt idx="7187">
                  <c:v>9109.849400000001</c:v>
                </c:pt>
                <c:pt idx="7188">
                  <c:v>9111.1057000000001</c:v>
                </c:pt>
                <c:pt idx="7189">
                  <c:v>9112.362000000001</c:v>
                </c:pt>
                <c:pt idx="7190">
                  <c:v>9113.6183000000001</c:v>
                </c:pt>
                <c:pt idx="7191">
                  <c:v>9114.874600000001</c:v>
                </c:pt>
                <c:pt idx="7192">
                  <c:v>9116.1309000000001</c:v>
                </c:pt>
                <c:pt idx="7193">
                  <c:v>9117.387200000001</c:v>
                </c:pt>
                <c:pt idx="7194">
                  <c:v>9118.6435000000001</c:v>
                </c:pt>
                <c:pt idx="7195">
                  <c:v>9119.8998000000011</c:v>
                </c:pt>
                <c:pt idx="7196">
                  <c:v>9121.1561000000002</c:v>
                </c:pt>
                <c:pt idx="7197">
                  <c:v>9122.4124000000011</c:v>
                </c:pt>
                <c:pt idx="7198">
                  <c:v>9123.6687000000002</c:v>
                </c:pt>
                <c:pt idx="7199">
                  <c:v>9124.9250000000011</c:v>
                </c:pt>
                <c:pt idx="7200">
                  <c:v>9126.1813000000002</c:v>
                </c:pt>
                <c:pt idx="7201">
                  <c:v>9127.4376000000011</c:v>
                </c:pt>
                <c:pt idx="7202">
                  <c:v>9128.6939000000002</c:v>
                </c:pt>
                <c:pt idx="7203">
                  <c:v>9129.9502000000011</c:v>
                </c:pt>
                <c:pt idx="7204">
                  <c:v>9131.2065000000002</c:v>
                </c:pt>
                <c:pt idx="7205">
                  <c:v>9132.4628000000012</c:v>
                </c:pt>
                <c:pt idx="7206">
                  <c:v>9133.7191000000003</c:v>
                </c:pt>
                <c:pt idx="7207">
                  <c:v>9134.9754000000012</c:v>
                </c:pt>
                <c:pt idx="7208">
                  <c:v>9136.2317000000003</c:v>
                </c:pt>
                <c:pt idx="7209">
                  <c:v>9137.4880000000012</c:v>
                </c:pt>
                <c:pt idx="7210">
                  <c:v>9138.7443000000003</c:v>
                </c:pt>
                <c:pt idx="7211">
                  <c:v>9140.0006000000012</c:v>
                </c:pt>
                <c:pt idx="7212">
                  <c:v>9141.2569000000003</c:v>
                </c:pt>
                <c:pt idx="7213">
                  <c:v>9142.5131999999994</c:v>
                </c:pt>
                <c:pt idx="7214">
                  <c:v>9143.7695000000003</c:v>
                </c:pt>
                <c:pt idx="7215">
                  <c:v>9145.0257999999994</c:v>
                </c:pt>
                <c:pt idx="7216">
                  <c:v>9146.2821000000004</c:v>
                </c:pt>
                <c:pt idx="7217">
                  <c:v>9147.5383999999995</c:v>
                </c:pt>
                <c:pt idx="7218">
                  <c:v>9148.7947000000004</c:v>
                </c:pt>
                <c:pt idx="7219">
                  <c:v>9150.0509999999995</c:v>
                </c:pt>
                <c:pt idx="7220">
                  <c:v>9151.3073000000004</c:v>
                </c:pt>
                <c:pt idx="7221">
                  <c:v>9152.5635999999995</c:v>
                </c:pt>
                <c:pt idx="7222">
                  <c:v>9153.8199000000004</c:v>
                </c:pt>
                <c:pt idx="7223">
                  <c:v>9155.0761999999995</c:v>
                </c:pt>
                <c:pt idx="7224">
                  <c:v>9156.3325000000004</c:v>
                </c:pt>
                <c:pt idx="7225">
                  <c:v>9157.5887999999995</c:v>
                </c:pt>
                <c:pt idx="7226">
                  <c:v>9158.8451000000005</c:v>
                </c:pt>
                <c:pt idx="7227">
                  <c:v>9160.1013999999996</c:v>
                </c:pt>
                <c:pt idx="7228">
                  <c:v>9161.3577000000005</c:v>
                </c:pt>
                <c:pt idx="7229">
                  <c:v>9162.6139999999996</c:v>
                </c:pt>
                <c:pt idx="7230">
                  <c:v>9163.8703000000005</c:v>
                </c:pt>
                <c:pt idx="7231">
                  <c:v>9165.1265999999996</c:v>
                </c:pt>
                <c:pt idx="7232">
                  <c:v>9166.3829000000005</c:v>
                </c:pt>
                <c:pt idx="7233">
                  <c:v>9167.6391999999996</c:v>
                </c:pt>
                <c:pt idx="7234">
                  <c:v>9168.8955000000005</c:v>
                </c:pt>
                <c:pt idx="7235">
                  <c:v>9170.1517999999996</c:v>
                </c:pt>
                <c:pt idx="7236">
                  <c:v>9171.4081000000006</c:v>
                </c:pt>
                <c:pt idx="7237">
                  <c:v>9172.6643999999997</c:v>
                </c:pt>
                <c:pt idx="7238">
                  <c:v>9173.9207000000006</c:v>
                </c:pt>
                <c:pt idx="7239">
                  <c:v>9175.1769999999997</c:v>
                </c:pt>
                <c:pt idx="7240">
                  <c:v>9176.4333000000006</c:v>
                </c:pt>
                <c:pt idx="7241">
                  <c:v>9177.6895999999997</c:v>
                </c:pt>
                <c:pt idx="7242">
                  <c:v>9178.9459000000006</c:v>
                </c:pt>
                <c:pt idx="7243">
                  <c:v>9180.2021999999997</c:v>
                </c:pt>
                <c:pt idx="7244">
                  <c:v>9181.4585000000006</c:v>
                </c:pt>
                <c:pt idx="7245">
                  <c:v>9182.7147999999997</c:v>
                </c:pt>
                <c:pt idx="7246">
                  <c:v>9183.9711000000007</c:v>
                </c:pt>
                <c:pt idx="7247">
                  <c:v>9185.2273999999998</c:v>
                </c:pt>
                <c:pt idx="7248">
                  <c:v>9186.4837000000007</c:v>
                </c:pt>
                <c:pt idx="7249">
                  <c:v>9187.74</c:v>
                </c:pt>
                <c:pt idx="7250">
                  <c:v>9188.9963000000007</c:v>
                </c:pt>
                <c:pt idx="7251">
                  <c:v>9190.2525999999998</c:v>
                </c:pt>
                <c:pt idx="7252">
                  <c:v>9191.5089000000007</c:v>
                </c:pt>
                <c:pt idx="7253">
                  <c:v>9192.7651999999998</c:v>
                </c:pt>
                <c:pt idx="7254">
                  <c:v>9194.0215000000007</c:v>
                </c:pt>
                <c:pt idx="7255">
                  <c:v>9195.2777999999998</c:v>
                </c:pt>
                <c:pt idx="7256">
                  <c:v>9196.5341000000008</c:v>
                </c:pt>
                <c:pt idx="7257">
                  <c:v>9197.7903999999999</c:v>
                </c:pt>
                <c:pt idx="7258">
                  <c:v>9199.0467000000008</c:v>
                </c:pt>
                <c:pt idx="7259">
                  <c:v>9200.3029999999999</c:v>
                </c:pt>
                <c:pt idx="7260">
                  <c:v>9201.5593000000008</c:v>
                </c:pt>
                <c:pt idx="7261">
                  <c:v>9202.8155999999999</c:v>
                </c:pt>
                <c:pt idx="7262">
                  <c:v>9204.0719000000008</c:v>
                </c:pt>
                <c:pt idx="7263">
                  <c:v>9205.3281999999999</c:v>
                </c:pt>
                <c:pt idx="7264">
                  <c:v>9206.5845000000008</c:v>
                </c:pt>
                <c:pt idx="7265">
                  <c:v>9207.8407999999999</c:v>
                </c:pt>
                <c:pt idx="7266">
                  <c:v>9209.0971000000009</c:v>
                </c:pt>
                <c:pt idx="7267">
                  <c:v>9210.3534</c:v>
                </c:pt>
                <c:pt idx="7268">
                  <c:v>9211.6097000000009</c:v>
                </c:pt>
                <c:pt idx="7269">
                  <c:v>9212.866</c:v>
                </c:pt>
                <c:pt idx="7270">
                  <c:v>9214.1223000000009</c:v>
                </c:pt>
                <c:pt idx="7271">
                  <c:v>9215.3786</c:v>
                </c:pt>
                <c:pt idx="7272">
                  <c:v>9216.6349000000009</c:v>
                </c:pt>
                <c:pt idx="7273">
                  <c:v>9217.8912</c:v>
                </c:pt>
                <c:pt idx="7274">
                  <c:v>9219.1475000000009</c:v>
                </c:pt>
                <c:pt idx="7275">
                  <c:v>9220.4038</c:v>
                </c:pt>
                <c:pt idx="7276">
                  <c:v>9221.660100000001</c:v>
                </c:pt>
                <c:pt idx="7277">
                  <c:v>9222.9164000000001</c:v>
                </c:pt>
                <c:pt idx="7278">
                  <c:v>9224.172700000001</c:v>
                </c:pt>
                <c:pt idx="7279">
                  <c:v>9225.4290000000001</c:v>
                </c:pt>
                <c:pt idx="7280">
                  <c:v>9226.685300000001</c:v>
                </c:pt>
                <c:pt idx="7281">
                  <c:v>9227.9416000000001</c:v>
                </c:pt>
                <c:pt idx="7282">
                  <c:v>9229.197900000001</c:v>
                </c:pt>
                <c:pt idx="7283">
                  <c:v>9230.4542000000001</c:v>
                </c:pt>
                <c:pt idx="7284">
                  <c:v>9231.710500000001</c:v>
                </c:pt>
                <c:pt idx="7285">
                  <c:v>9232.9668000000001</c:v>
                </c:pt>
                <c:pt idx="7286">
                  <c:v>9234.2231000000011</c:v>
                </c:pt>
                <c:pt idx="7287">
                  <c:v>9235.4794000000002</c:v>
                </c:pt>
                <c:pt idx="7288">
                  <c:v>9236.7357000000011</c:v>
                </c:pt>
                <c:pt idx="7289">
                  <c:v>9237.9920000000002</c:v>
                </c:pt>
                <c:pt idx="7290">
                  <c:v>9239.2483000000011</c:v>
                </c:pt>
                <c:pt idx="7291">
                  <c:v>9240.5046000000002</c:v>
                </c:pt>
                <c:pt idx="7292">
                  <c:v>9241.7609000000011</c:v>
                </c:pt>
                <c:pt idx="7293">
                  <c:v>9243.0172000000002</c:v>
                </c:pt>
                <c:pt idx="7294">
                  <c:v>9244.2735000000011</c:v>
                </c:pt>
                <c:pt idx="7295">
                  <c:v>9245.5298000000003</c:v>
                </c:pt>
                <c:pt idx="7296">
                  <c:v>9246.7861000000012</c:v>
                </c:pt>
                <c:pt idx="7297">
                  <c:v>9248.0424000000003</c:v>
                </c:pt>
                <c:pt idx="7298">
                  <c:v>9249.2987000000012</c:v>
                </c:pt>
                <c:pt idx="7299">
                  <c:v>9250.5550000000003</c:v>
                </c:pt>
                <c:pt idx="7300">
                  <c:v>9251.8113000000012</c:v>
                </c:pt>
                <c:pt idx="7301">
                  <c:v>9253.0676000000003</c:v>
                </c:pt>
                <c:pt idx="7302">
                  <c:v>9254.3238999999994</c:v>
                </c:pt>
                <c:pt idx="7303">
                  <c:v>9255.5802000000003</c:v>
                </c:pt>
                <c:pt idx="7304">
                  <c:v>9256.8364999999994</c:v>
                </c:pt>
                <c:pt idx="7305">
                  <c:v>9258.0928000000004</c:v>
                </c:pt>
                <c:pt idx="7306">
                  <c:v>9259.3490999999995</c:v>
                </c:pt>
                <c:pt idx="7307">
                  <c:v>9260.6054000000004</c:v>
                </c:pt>
                <c:pt idx="7308">
                  <c:v>9261.8616999999995</c:v>
                </c:pt>
                <c:pt idx="7309">
                  <c:v>9263.1180000000004</c:v>
                </c:pt>
                <c:pt idx="7310">
                  <c:v>9264.3742999999995</c:v>
                </c:pt>
                <c:pt idx="7311">
                  <c:v>9265.6306000000004</c:v>
                </c:pt>
                <c:pt idx="7312">
                  <c:v>9266.8868999999995</c:v>
                </c:pt>
                <c:pt idx="7313">
                  <c:v>9268.1432000000004</c:v>
                </c:pt>
                <c:pt idx="7314">
                  <c:v>9269.3994999999995</c:v>
                </c:pt>
                <c:pt idx="7315">
                  <c:v>9270.6558000000005</c:v>
                </c:pt>
                <c:pt idx="7316">
                  <c:v>9271.9120999999996</c:v>
                </c:pt>
                <c:pt idx="7317">
                  <c:v>9273.1684000000005</c:v>
                </c:pt>
                <c:pt idx="7318">
                  <c:v>9274.4246999999996</c:v>
                </c:pt>
                <c:pt idx="7319">
                  <c:v>9275.6810000000005</c:v>
                </c:pt>
                <c:pt idx="7320">
                  <c:v>9276.9372999999996</c:v>
                </c:pt>
                <c:pt idx="7321">
                  <c:v>9278.1936000000005</c:v>
                </c:pt>
                <c:pt idx="7322">
                  <c:v>9279.4498999999996</c:v>
                </c:pt>
                <c:pt idx="7323">
                  <c:v>9280.7062000000005</c:v>
                </c:pt>
                <c:pt idx="7324">
                  <c:v>9281.9624999999996</c:v>
                </c:pt>
                <c:pt idx="7325">
                  <c:v>9283.2188000000006</c:v>
                </c:pt>
                <c:pt idx="7326">
                  <c:v>9284.4750999999997</c:v>
                </c:pt>
                <c:pt idx="7327">
                  <c:v>9285.7314000000006</c:v>
                </c:pt>
                <c:pt idx="7328">
                  <c:v>9286.9876999999997</c:v>
                </c:pt>
                <c:pt idx="7329">
                  <c:v>9288.2440000000006</c:v>
                </c:pt>
                <c:pt idx="7330">
                  <c:v>9289.5002999999997</c:v>
                </c:pt>
                <c:pt idx="7331">
                  <c:v>9290.7566000000006</c:v>
                </c:pt>
                <c:pt idx="7332">
                  <c:v>9292.0128999999997</c:v>
                </c:pt>
                <c:pt idx="7333">
                  <c:v>9293.2692000000006</c:v>
                </c:pt>
                <c:pt idx="7334">
                  <c:v>9294.5254999999997</c:v>
                </c:pt>
                <c:pt idx="7335">
                  <c:v>9295.7818000000007</c:v>
                </c:pt>
                <c:pt idx="7336">
                  <c:v>9297.0380999999998</c:v>
                </c:pt>
                <c:pt idx="7337">
                  <c:v>9298.2944000000007</c:v>
                </c:pt>
                <c:pt idx="7338">
                  <c:v>9299.5506999999998</c:v>
                </c:pt>
                <c:pt idx="7339">
                  <c:v>9300.8070000000007</c:v>
                </c:pt>
                <c:pt idx="7340">
                  <c:v>9302.0632999999998</c:v>
                </c:pt>
                <c:pt idx="7341">
                  <c:v>9303.3196000000007</c:v>
                </c:pt>
                <c:pt idx="7342">
                  <c:v>9304.5758999999998</c:v>
                </c:pt>
                <c:pt idx="7343">
                  <c:v>9305.8322000000007</c:v>
                </c:pt>
                <c:pt idx="7344">
                  <c:v>9307.0884999999998</c:v>
                </c:pt>
                <c:pt idx="7345">
                  <c:v>9308.3448000000008</c:v>
                </c:pt>
                <c:pt idx="7346">
                  <c:v>9309.6010999999999</c:v>
                </c:pt>
                <c:pt idx="7347">
                  <c:v>9310.8574000000008</c:v>
                </c:pt>
                <c:pt idx="7348">
                  <c:v>9312.1136999999999</c:v>
                </c:pt>
                <c:pt idx="7349">
                  <c:v>9313.3700000000008</c:v>
                </c:pt>
                <c:pt idx="7350">
                  <c:v>9314.6262999999999</c:v>
                </c:pt>
                <c:pt idx="7351">
                  <c:v>9315.8826000000008</c:v>
                </c:pt>
                <c:pt idx="7352">
                  <c:v>9317.1388999999999</c:v>
                </c:pt>
                <c:pt idx="7353">
                  <c:v>9318.3952000000008</c:v>
                </c:pt>
                <c:pt idx="7354">
                  <c:v>9319.6514999999999</c:v>
                </c:pt>
                <c:pt idx="7355">
                  <c:v>9320.9078000000009</c:v>
                </c:pt>
                <c:pt idx="7356">
                  <c:v>9322.1641</c:v>
                </c:pt>
                <c:pt idx="7357">
                  <c:v>9323.4204000000009</c:v>
                </c:pt>
                <c:pt idx="7358">
                  <c:v>9324.6767</c:v>
                </c:pt>
                <c:pt idx="7359">
                  <c:v>9325.9330000000009</c:v>
                </c:pt>
                <c:pt idx="7360">
                  <c:v>9327.1893</c:v>
                </c:pt>
                <c:pt idx="7361">
                  <c:v>9328.4456000000009</c:v>
                </c:pt>
                <c:pt idx="7362">
                  <c:v>9329.7019</c:v>
                </c:pt>
                <c:pt idx="7363">
                  <c:v>9330.9582000000009</c:v>
                </c:pt>
                <c:pt idx="7364">
                  <c:v>9332.2145</c:v>
                </c:pt>
                <c:pt idx="7365">
                  <c:v>9333.470800000001</c:v>
                </c:pt>
                <c:pt idx="7366">
                  <c:v>9334.7271000000001</c:v>
                </c:pt>
                <c:pt idx="7367">
                  <c:v>9335.983400000001</c:v>
                </c:pt>
                <c:pt idx="7368">
                  <c:v>9337.2397000000001</c:v>
                </c:pt>
                <c:pt idx="7369">
                  <c:v>9338.496000000001</c:v>
                </c:pt>
                <c:pt idx="7370">
                  <c:v>9339.7523000000001</c:v>
                </c:pt>
                <c:pt idx="7371">
                  <c:v>9341.008600000001</c:v>
                </c:pt>
                <c:pt idx="7372">
                  <c:v>9342.2649000000001</c:v>
                </c:pt>
                <c:pt idx="7373">
                  <c:v>9343.521200000001</c:v>
                </c:pt>
                <c:pt idx="7374">
                  <c:v>9344.7775000000001</c:v>
                </c:pt>
                <c:pt idx="7375">
                  <c:v>9346.0338000000011</c:v>
                </c:pt>
                <c:pt idx="7376">
                  <c:v>9347.2901000000002</c:v>
                </c:pt>
                <c:pt idx="7377">
                  <c:v>9348.5464000000011</c:v>
                </c:pt>
                <c:pt idx="7378">
                  <c:v>9349.8027000000002</c:v>
                </c:pt>
                <c:pt idx="7379">
                  <c:v>9351.0590000000011</c:v>
                </c:pt>
                <c:pt idx="7380">
                  <c:v>9352.3153000000002</c:v>
                </c:pt>
                <c:pt idx="7381">
                  <c:v>9353.5716000000011</c:v>
                </c:pt>
                <c:pt idx="7382">
                  <c:v>9354.8279000000002</c:v>
                </c:pt>
                <c:pt idx="7383">
                  <c:v>9356.0842000000011</c:v>
                </c:pt>
                <c:pt idx="7384">
                  <c:v>9357.3405000000002</c:v>
                </c:pt>
                <c:pt idx="7385">
                  <c:v>9358.5968000000012</c:v>
                </c:pt>
                <c:pt idx="7386">
                  <c:v>9359.8531000000003</c:v>
                </c:pt>
                <c:pt idx="7387">
                  <c:v>9361.1094000000012</c:v>
                </c:pt>
                <c:pt idx="7388">
                  <c:v>9362.3657000000003</c:v>
                </c:pt>
                <c:pt idx="7389">
                  <c:v>9363.6220000000012</c:v>
                </c:pt>
                <c:pt idx="7390">
                  <c:v>9364.8783000000003</c:v>
                </c:pt>
                <c:pt idx="7391">
                  <c:v>9366.1345999999994</c:v>
                </c:pt>
                <c:pt idx="7392">
                  <c:v>9367.3909000000003</c:v>
                </c:pt>
                <c:pt idx="7393">
                  <c:v>9368.6471999999994</c:v>
                </c:pt>
                <c:pt idx="7394">
                  <c:v>9369.9035000000003</c:v>
                </c:pt>
                <c:pt idx="7395">
                  <c:v>9371.1597999999994</c:v>
                </c:pt>
                <c:pt idx="7396">
                  <c:v>9372.4161000000004</c:v>
                </c:pt>
                <c:pt idx="7397">
                  <c:v>9373.6723999999995</c:v>
                </c:pt>
                <c:pt idx="7398">
                  <c:v>9374.9287000000004</c:v>
                </c:pt>
                <c:pt idx="7399">
                  <c:v>9376.1849999999995</c:v>
                </c:pt>
                <c:pt idx="7400">
                  <c:v>9377.4413000000004</c:v>
                </c:pt>
                <c:pt idx="7401">
                  <c:v>9378.6975999999995</c:v>
                </c:pt>
                <c:pt idx="7402">
                  <c:v>9379.9539000000004</c:v>
                </c:pt>
                <c:pt idx="7403">
                  <c:v>9381.2101999999995</c:v>
                </c:pt>
                <c:pt idx="7404">
                  <c:v>9382.4665000000005</c:v>
                </c:pt>
                <c:pt idx="7405">
                  <c:v>9383.7227999999996</c:v>
                </c:pt>
                <c:pt idx="7406">
                  <c:v>9384.9791000000005</c:v>
                </c:pt>
                <c:pt idx="7407">
                  <c:v>9386.2353999999996</c:v>
                </c:pt>
                <c:pt idx="7408">
                  <c:v>9387.4917000000005</c:v>
                </c:pt>
                <c:pt idx="7409">
                  <c:v>9388.7479999999996</c:v>
                </c:pt>
                <c:pt idx="7410">
                  <c:v>9390.0043000000005</c:v>
                </c:pt>
                <c:pt idx="7411">
                  <c:v>9391.2605999999996</c:v>
                </c:pt>
                <c:pt idx="7412">
                  <c:v>9392.5169000000005</c:v>
                </c:pt>
                <c:pt idx="7413">
                  <c:v>9393.7731999999996</c:v>
                </c:pt>
                <c:pt idx="7414">
                  <c:v>9395.0295000000006</c:v>
                </c:pt>
                <c:pt idx="7415">
                  <c:v>9396.2857999999997</c:v>
                </c:pt>
                <c:pt idx="7416">
                  <c:v>9397.5421000000006</c:v>
                </c:pt>
                <c:pt idx="7417">
                  <c:v>9398.7983999999997</c:v>
                </c:pt>
                <c:pt idx="7418">
                  <c:v>9400.0547000000006</c:v>
                </c:pt>
                <c:pt idx="7419">
                  <c:v>9401.3109999999997</c:v>
                </c:pt>
                <c:pt idx="7420">
                  <c:v>9402.5673000000006</c:v>
                </c:pt>
                <c:pt idx="7421">
                  <c:v>9403.8235999999997</c:v>
                </c:pt>
                <c:pt idx="7422">
                  <c:v>9405.0799000000006</c:v>
                </c:pt>
                <c:pt idx="7423">
                  <c:v>9406.3361999999997</c:v>
                </c:pt>
                <c:pt idx="7424">
                  <c:v>9407.5925000000007</c:v>
                </c:pt>
                <c:pt idx="7425">
                  <c:v>9408.8487999999998</c:v>
                </c:pt>
                <c:pt idx="7426">
                  <c:v>9410.1051000000007</c:v>
                </c:pt>
                <c:pt idx="7427">
                  <c:v>9411.3613999999998</c:v>
                </c:pt>
                <c:pt idx="7428">
                  <c:v>9412.6177000000007</c:v>
                </c:pt>
                <c:pt idx="7429">
                  <c:v>9413.8739999999998</c:v>
                </c:pt>
                <c:pt idx="7430">
                  <c:v>9415.1303000000007</c:v>
                </c:pt>
                <c:pt idx="7431">
                  <c:v>9416.3865999999998</c:v>
                </c:pt>
                <c:pt idx="7432">
                  <c:v>9417.6429000000007</c:v>
                </c:pt>
                <c:pt idx="7433">
                  <c:v>9418.8991999999998</c:v>
                </c:pt>
                <c:pt idx="7434">
                  <c:v>9420.1555000000008</c:v>
                </c:pt>
                <c:pt idx="7435">
                  <c:v>9421.4117999999999</c:v>
                </c:pt>
                <c:pt idx="7436">
                  <c:v>9422.6681000000008</c:v>
                </c:pt>
                <c:pt idx="7437">
                  <c:v>9423.9243999999999</c:v>
                </c:pt>
                <c:pt idx="7438">
                  <c:v>9425.1807000000008</c:v>
                </c:pt>
                <c:pt idx="7439">
                  <c:v>9426.4369999999999</c:v>
                </c:pt>
                <c:pt idx="7440">
                  <c:v>9427.6933000000008</c:v>
                </c:pt>
                <c:pt idx="7441">
                  <c:v>9428.9495999999999</c:v>
                </c:pt>
                <c:pt idx="7442">
                  <c:v>9430.2059000000008</c:v>
                </c:pt>
                <c:pt idx="7443">
                  <c:v>9431.4621999999999</c:v>
                </c:pt>
                <c:pt idx="7444">
                  <c:v>9432.7185000000009</c:v>
                </c:pt>
                <c:pt idx="7445">
                  <c:v>9433.9748</c:v>
                </c:pt>
                <c:pt idx="7446">
                  <c:v>9435.2311000000009</c:v>
                </c:pt>
                <c:pt idx="7447">
                  <c:v>9436.4874</c:v>
                </c:pt>
                <c:pt idx="7448">
                  <c:v>9437.7437000000009</c:v>
                </c:pt>
                <c:pt idx="7449">
                  <c:v>9439</c:v>
                </c:pt>
                <c:pt idx="7450">
                  <c:v>9440.2563000000009</c:v>
                </c:pt>
                <c:pt idx="7451">
                  <c:v>9441.5126</c:v>
                </c:pt>
                <c:pt idx="7452">
                  <c:v>9442.7689000000009</c:v>
                </c:pt>
                <c:pt idx="7453">
                  <c:v>9444.0252</c:v>
                </c:pt>
                <c:pt idx="7454">
                  <c:v>9445.281500000001</c:v>
                </c:pt>
                <c:pt idx="7455">
                  <c:v>9446.5378000000001</c:v>
                </c:pt>
                <c:pt idx="7456">
                  <c:v>9447.794100000001</c:v>
                </c:pt>
                <c:pt idx="7457">
                  <c:v>9449.0504000000001</c:v>
                </c:pt>
                <c:pt idx="7458">
                  <c:v>9450.306700000001</c:v>
                </c:pt>
                <c:pt idx="7459">
                  <c:v>9451.5630000000001</c:v>
                </c:pt>
                <c:pt idx="7460">
                  <c:v>9452.819300000001</c:v>
                </c:pt>
                <c:pt idx="7461">
                  <c:v>9454.0756000000001</c:v>
                </c:pt>
                <c:pt idx="7462">
                  <c:v>9455.331900000001</c:v>
                </c:pt>
                <c:pt idx="7463">
                  <c:v>9456.5882000000001</c:v>
                </c:pt>
                <c:pt idx="7464">
                  <c:v>9457.8445000000011</c:v>
                </c:pt>
                <c:pt idx="7465">
                  <c:v>9459.1008000000002</c:v>
                </c:pt>
                <c:pt idx="7466">
                  <c:v>9460.3571000000011</c:v>
                </c:pt>
                <c:pt idx="7467">
                  <c:v>9461.6134000000002</c:v>
                </c:pt>
                <c:pt idx="7468">
                  <c:v>9462.8697000000011</c:v>
                </c:pt>
                <c:pt idx="7469">
                  <c:v>9464.1260000000002</c:v>
                </c:pt>
                <c:pt idx="7470">
                  <c:v>9465.3823000000011</c:v>
                </c:pt>
                <c:pt idx="7471">
                  <c:v>9466.6386000000002</c:v>
                </c:pt>
                <c:pt idx="7472">
                  <c:v>9467.8949000000011</c:v>
                </c:pt>
                <c:pt idx="7473">
                  <c:v>9469.1512000000002</c:v>
                </c:pt>
                <c:pt idx="7474">
                  <c:v>9470.4075000000012</c:v>
                </c:pt>
                <c:pt idx="7475">
                  <c:v>9471.6638000000003</c:v>
                </c:pt>
                <c:pt idx="7476">
                  <c:v>9472.9201000000012</c:v>
                </c:pt>
                <c:pt idx="7477">
                  <c:v>9474.1764000000003</c:v>
                </c:pt>
                <c:pt idx="7478">
                  <c:v>9475.4327000000012</c:v>
                </c:pt>
                <c:pt idx="7479">
                  <c:v>9476.6890000000003</c:v>
                </c:pt>
                <c:pt idx="7480">
                  <c:v>9477.9452999999994</c:v>
                </c:pt>
                <c:pt idx="7481">
                  <c:v>9479.2016000000003</c:v>
                </c:pt>
                <c:pt idx="7482">
                  <c:v>9480.4578999999994</c:v>
                </c:pt>
                <c:pt idx="7483">
                  <c:v>9481.7142000000003</c:v>
                </c:pt>
                <c:pt idx="7484">
                  <c:v>9482.9704999999994</c:v>
                </c:pt>
                <c:pt idx="7485">
                  <c:v>9484.2268000000004</c:v>
                </c:pt>
                <c:pt idx="7486">
                  <c:v>9485.4830999999995</c:v>
                </c:pt>
                <c:pt idx="7487">
                  <c:v>9486.7394000000004</c:v>
                </c:pt>
                <c:pt idx="7488">
                  <c:v>9487.9956999999995</c:v>
                </c:pt>
                <c:pt idx="7489">
                  <c:v>9489.2520000000004</c:v>
                </c:pt>
                <c:pt idx="7490">
                  <c:v>9490.5082999999995</c:v>
                </c:pt>
                <c:pt idx="7491">
                  <c:v>9491.7646000000004</c:v>
                </c:pt>
                <c:pt idx="7492">
                  <c:v>9493.0208999999995</c:v>
                </c:pt>
                <c:pt idx="7493">
                  <c:v>9494.2772000000004</c:v>
                </c:pt>
                <c:pt idx="7494">
                  <c:v>9495.5334999999995</c:v>
                </c:pt>
                <c:pt idx="7495">
                  <c:v>9496.7898000000005</c:v>
                </c:pt>
                <c:pt idx="7496">
                  <c:v>9498.0460999999996</c:v>
                </c:pt>
                <c:pt idx="7497">
                  <c:v>9499.3024000000005</c:v>
                </c:pt>
                <c:pt idx="7498">
                  <c:v>9500.5586999999996</c:v>
                </c:pt>
                <c:pt idx="7499">
                  <c:v>9501.8150000000005</c:v>
                </c:pt>
                <c:pt idx="7500">
                  <c:v>9503.0712999999996</c:v>
                </c:pt>
                <c:pt idx="7501">
                  <c:v>9504.3276000000005</c:v>
                </c:pt>
                <c:pt idx="7502">
                  <c:v>9505.5838999999996</c:v>
                </c:pt>
                <c:pt idx="7503">
                  <c:v>9506.8402000000006</c:v>
                </c:pt>
                <c:pt idx="7504">
                  <c:v>9508.0964999999997</c:v>
                </c:pt>
                <c:pt idx="7505">
                  <c:v>9509.3528000000006</c:v>
                </c:pt>
                <c:pt idx="7506">
                  <c:v>9510.6090999999997</c:v>
                </c:pt>
                <c:pt idx="7507">
                  <c:v>9511.8654000000006</c:v>
                </c:pt>
                <c:pt idx="7508">
                  <c:v>9513.1216999999997</c:v>
                </c:pt>
                <c:pt idx="7509">
                  <c:v>9514.3780000000006</c:v>
                </c:pt>
                <c:pt idx="7510">
                  <c:v>9515.6342999999997</c:v>
                </c:pt>
                <c:pt idx="7511">
                  <c:v>9516.8906000000006</c:v>
                </c:pt>
                <c:pt idx="7512">
                  <c:v>9518.1468999999997</c:v>
                </c:pt>
                <c:pt idx="7513">
                  <c:v>9519.4032000000007</c:v>
                </c:pt>
                <c:pt idx="7514">
                  <c:v>9520.6594999999998</c:v>
                </c:pt>
                <c:pt idx="7515">
                  <c:v>9521.9158000000007</c:v>
                </c:pt>
                <c:pt idx="7516">
                  <c:v>9523.1720999999998</c:v>
                </c:pt>
                <c:pt idx="7517">
                  <c:v>9524.4284000000007</c:v>
                </c:pt>
                <c:pt idx="7518">
                  <c:v>9525.6846999999998</c:v>
                </c:pt>
                <c:pt idx="7519">
                  <c:v>9526.9410000000007</c:v>
                </c:pt>
                <c:pt idx="7520">
                  <c:v>9528.1972999999998</c:v>
                </c:pt>
                <c:pt idx="7521">
                  <c:v>9529.4536000000007</c:v>
                </c:pt>
                <c:pt idx="7522">
                  <c:v>9530.7098999999998</c:v>
                </c:pt>
                <c:pt idx="7523">
                  <c:v>9531.9662000000008</c:v>
                </c:pt>
                <c:pt idx="7524">
                  <c:v>9533.2224999999999</c:v>
                </c:pt>
                <c:pt idx="7525">
                  <c:v>9534.4788000000008</c:v>
                </c:pt>
                <c:pt idx="7526">
                  <c:v>9535.7350999999999</c:v>
                </c:pt>
                <c:pt idx="7527">
                  <c:v>9536.9914000000008</c:v>
                </c:pt>
                <c:pt idx="7528">
                  <c:v>9538.2476999999999</c:v>
                </c:pt>
                <c:pt idx="7529">
                  <c:v>9539.5040000000008</c:v>
                </c:pt>
                <c:pt idx="7530">
                  <c:v>9540.7602999999999</c:v>
                </c:pt>
                <c:pt idx="7531">
                  <c:v>9542.0166000000008</c:v>
                </c:pt>
                <c:pt idx="7532">
                  <c:v>9543.2728999999999</c:v>
                </c:pt>
                <c:pt idx="7533">
                  <c:v>9544.5292000000009</c:v>
                </c:pt>
                <c:pt idx="7534">
                  <c:v>9545.7855</c:v>
                </c:pt>
                <c:pt idx="7535">
                  <c:v>9547.0418000000009</c:v>
                </c:pt>
                <c:pt idx="7536">
                  <c:v>9548.2981</c:v>
                </c:pt>
                <c:pt idx="7537">
                  <c:v>9549.5544000000009</c:v>
                </c:pt>
                <c:pt idx="7538">
                  <c:v>9550.8107</c:v>
                </c:pt>
                <c:pt idx="7539">
                  <c:v>9552.0670000000009</c:v>
                </c:pt>
                <c:pt idx="7540">
                  <c:v>9553.3233</c:v>
                </c:pt>
                <c:pt idx="7541">
                  <c:v>9554.5796000000009</c:v>
                </c:pt>
                <c:pt idx="7542">
                  <c:v>9555.8359</c:v>
                </c:pt>
                <c:pt idx="7543">
                  <c:v>9557.092200000001</c:v>
                </c:pt>
                <c:pt idx="7544">
                  <c:v>9558.3485000000001</c:v>
                </c:pt>
                <c:pt idx="7545">
                  <c:v>9559.604800000001</c:v>
                </c:pt>
                <c:pt idx="7546">
                  <c:v>9560.8611000000001</c:v>
                </c:pt>
                <c:pt idx="7547">
                  <c:v>9562.117400000001</c:v>
                </c:pt>
                <c:pt idx="7548">
                  <c:v>9563.3737000000001</c:v>
                </c:pt>
                <c:pt idx="7549">
                  <c:v>9564.630000000001</c:v>
                </c:pt>
                <c:pt idx="7550">
                  <c:v>9565.8863000000001</c:v>
                </c:pt>
                <c:pt idx="7551">
                  <c:v>9567.142600000001</c:v>
                </c:pt>
                <c:pt idx="7552">
                  <c:v>9568.3989000000001</c:v>
                </c:pt>
                <c:pt idx="7553">
                  <c:v>9569.6552000000011</c:v>
                </c:pt>
                <c:pt idx="7554">
                  <c:v>9570.9115000000002</c:v>
                </c:pt>
                <c:pt idx="7555">
                  <c:v>9572.1678000000011</c:v>
                </c:pt>
                <c:pt idx="7556">
                  <c:v>9573.4241000000002</c:v>
                </c:pt>
                <c:pt idx="7557">
                  <c:v>9574.6804000000011</c:v>
                </c:pt>
                <c:pt idx="7558">
                  <c:v>9575.9367000000002</c:v>
                </c:pt>
                <c:pt idx="7559">
                  <c:v>9577.1930000000011</c:v>
                </c:pt>
                <c:pt idx="7560">
                  <c:v>9578.4493000000002</c:v>
                </c:pt>
                <c:pt idx="7561">
                  <c:v>9579.7056000000011</c:v>
                </c:pt>
                <c:pt idx="7562">
                  <c:v>9580.9619000000002</c:v>
                </c:pt>
                <c:pt idx="7563">
                  <c:v>9582.2182000000012</c:v>
                </c:pt>
                <c:pt idx="7564">
                  <c:v>9583.4745000000003</c:v>
                </c:pt>
                <c:pt idx="7565">
                  <c:v>9584.7308000000012</c:v>
                </c:pt>
                <c:pt idx="7566">
                  <c:v>9585.9871000000003</c:v>
                </c:pt>
                <c:pt idx="7567">
                  <c:v>9587.2434000000012</c:v>
                </c:pt>
                <c:pt idx="7568">
                  <c:v>9588.4997000000003</c:v>
                </c:pt>
                <c:pt idx="7569">
                  <c:v>9589.7559999999994</c:v>
                </c:pt>
                <c:pt idx="7570">
                  <c:v>9591.0123000000003</c:v>
                </c:pt>
                <c:pt idx="7571">
                  <c:v>9592.2685999999994</c:v>
                </c:pt>
                <c:pt idx="7572">
                  <c:v>9593.5249000000003</c:v>
                </c:pt>
                <c:pt idx="7573">
                  <c:v>9594.7811999999994</c:v>
                </c:pt>
                <c:pt idx="7574">
                  <c:v>9596.0375000000004</c:v>
                </c:pt>
                <c:pt idx="7575">
                  <c:v>9597.2937999999995</c:v>
                </c:pt>
                <c:pt idx="7576">
                  <c:v>9598.5501000000004</c:v>
                </c:pt>
                <c:pt idx="7577">
                  <c:v>9599.8063999999995</c:v>
                </c:pt>
                <c:pt idx="7578">
                  <c:v>9601.0627000000004</c:v>
                </c:pt>
                <c:pt idx="7579">
                  <c:v>9602.3189999999995</c:v>
                </c:pt>
                <c:pt idx="7580">
                  <c:v>9603.5753000000004</c:v>
                </c:pt>
                <c:pt idx="7581">
                  <c:v>9604.8315999999995</c:v>
                </c:pt>
                <c:pt idx="7582">
                  <c:v>9606.0879000000004</c:v>
                </c:pt>
                <c:pt idx="7583">
                  <c:v>9607.3441999999995</c:v>
                </c:pt>
                <c:pt idx="7584">
                  <c:v>9608.6005000000005</c:v>
                </c:pt>
                <c:pt idx="7585">
                  <c:v>9609.8567999999996</c:v>
                </c:pt>
                <c:pt idx="7586">
                  <c:v>9611.1131000000005</c:v>
                </c:pt>
                <c:pt idx="7587">
                  <c:v>9612.3693999999996</c:v>
                </c:pt>
                <c:pt idx="7588">
                  <c:v>9613.6257000000005</c:v>
                </c:pt>
                <c:pt idx="7589">
                  <c:v>9614.8819999999996</c:v>
                </c:pt>
                <c:pt idx="7590">
                  <c:v>9616.1383000000005</c:v>
                </c:pt>
                <c:pt idx="7591">
                  <c:v>9617.3945999999996</c:v>
                </c:pt>
                <c:pt idx="7592">
                  <c:v>9618.6509000000005</c:v>
                </c:pt>
                <c:pt idx="7593">
                  <c:v>9619.9071999999996</c:v>
                </c:pt>
                <c:pt idx="7594">
                  <c:v>9621.1635000000006</c:v>
                </c:pt>
                <c:pt idx="7595">
                  <c:v>9622.4197999999997</c:v>
                </c:pt>
                <c:pt idx="7596">
                  <c:v>9623.6761000000006</c:v>
                </c:pt>
                <c:pt idx="7597">
                  <c:v>9624.9323999999997</c:v>
                </c:pt>
                <c:pt idx="7598">
                  <c:v>9626.1887000000006</c:v>
                </c:pt>
                <c:pt idx="7599">
                  <c:v>9627.4449999999997</c:v>
                </c:pt>
                <c:pt idx="7600">
                  <c:v>9628.7013000000006</c:v>
                </c:pt>
                <c:pt idx="7601">
                  <c:v>9629.9575999999997</c:v>
                </c:pt>
                <c:pt idx="7602">
                  <c:v>9631.2139000000006</c:v>
                </c:pt>
                <c:pt idx="7603">
                  <c:v>9632.4701999999997</c:v>
                </c:pt>
                <c:pt idx="7604">
                  <c:v>9633.7265000000007</c:v>
                </c:pt>
                <c:pt idx="7605">
                  <c:v>9634.9827999999998</c:v>
                </c:pt>
                <c:pt idx="7606">
                  <c:v>9636.2391000000007</c:v>
                </c:pt>
                <c:pt idx="7607">
                  <c:v>9637.4953999999998</c:v>
                </c:pt>
                <c:pt idx="7608">
                  <c:v>9638.7517000000007</c:v>
                </c:pt>
                <c:pt idx="7609">
                  <c:v>9640.0079999999998</c:v>
                </c:pt>
                <c:pt idx="7610">
                  <c:v>9641.2643000000007</c:v>
                </c:pt>
                <c:pt idx="7611">
                  <c:v>9642.5205999999998</c:v>
                </c:pt>
                <c:pt idx="7612">
                  <c:v>9643.7769000000008</c:v>
                </c:pt>
                <c:pt idx="7613">
                  <c:v>9645.0331999999999</c:v>
                </c:pt>
                <c:pt idx="7614">
                  <c:v>9646.2895000000008</c:v>
                </c:pt>
                <c:pt idx="7615">
                  <c:v>9647.5457999999999</c:v>
                </c:pt>
                <c:pt idx="7616">
                  <c:v>9648.8021000000008</c:v>
                </c:pt>
                <c:pt idx="7617">
                  <c:v>9650.0583999999999</c:v>
                </c:pt>
                <c:pt idx="7618">
                  <c:v>9651.3147000000008</c:v>
                </c:pt>
                <c:pt idx="7619">
                  <c:v>9652.5709999999999</c:v>
                </c:pt>
                <c:pt idx="7620">
                  <c:v>9653.8273000000008</c:v>
                </c:pt>
                <c:pt idx="7621">
                  <c:v>9655.0835999999999</c:v>
                </c:pt>
                <c:pt idx="7622">
                  <c:v>9656.3399000000009</c:v>
                </c:pt>
                <c:pt idx="7623">
                  <c:v>9657.5962</c:v>
                </c:pt>
                <c:pt idx="7624">
                  <c:v>9658.8525000000009</c:v>
                </c:pt>
                <c:pt idx="7625">
                  <c:v>9660.1088</c:v>
                </c:pt>
                <c:pt idx="7626">
                  <c:v>9661.3651000000009</c:v>
                </c:pt>
                <c:pt idx="7627">
                  <c:v>9662.6214</c:v>
                </c:pt>
                <c:pt idx="7628">
                  <c:v>9663.8777000000009</c:v>
                </c:pt>
                <c:pt idx="7629">
                  <c:v>9665.134</c:v>
                </c:pt>
                <c:pt idx="7630">
                  <c:v>9666.3903000000009</c:v>
                </c:pt>
                <c:pt idx="7631">
                  <c:v>9667.6466</c:v>
                </c:pt>
                <c:pt idx="7632">
                  <c:v>9668.902900000001</c:v>
                </c:pt>
                <c:pt idx="7633">
                  <c:v>9670.1592000000001</c:v>
                </c:pt>
                <c:pt idx="7634">
                  <c:v>9671.415500000001</c:v>
                </c:pt>
                <c:pt idx="7635">
                  <c:v>9672.6718000000001</c:v>
                </c:pt>
                <c:pt idx="7636">
                  <c:v>9673.928100000001</c:v>
                </c:pt>
                <c:pt idx="7637">
                  <c:v>9675.1844000000001</c:v>
                </c:pt>
                <c:pt idx="7638">
                  <c:v>9676.440700000001</c:v>
                </c:pt>
                <c:pt idx="7639">
                  <c:v>9677.6970000000001</c:v>
                </c:pt>
                <c:pt idx="7640">
                  <c:v>9678.953300000001</c:v>
                </c:pt>
                <c:pt idx="7641">
                  <c:v>9680.2096000000001</c:v>
                </c:pt>
                <c:pt idx="7642">
                  <c:v>9681.4659000000011</c:v>
                </c:pt>
                <c:pt idx="7643">
                  <c:v>9682.7222000000002</c:v>
                </c:pt>
                <c:pt idx="7644">
                  <c:v>9683.9785000000011</c:v>
                </c:pt>
                <c:pt idx="7645">
                  <c:v>9685.2348000000002</c:v>
                </c:pt>
                <c:pt idx="7646">
                  <c:v>9686.4911000000011</c:v>
                </c:pt>
                <c:pt idx="7647">
                  <c:v>9687.7474000000002</c:v>
                </c:pt>
                <c:pt idx="7648">
                  <c:v>9689.0037000000011</c:v>
                </c:pt>
                <c:pt idx="7649">
                  <c:v>9690.26</c:v>
                </c:pt>
                <c:pt idx="7650">
                  <c:v>9691.5163000000011</c:v>
                </c:pt>
                <c:pt idx="7651">
                  <c:v>9692.7726000000002</c:v>
                </c:pt>
                <c:pt idx="7652">
                  <c:v>9694.0289000000012</c:v>
                </c:pt>
                <c:pt idx="7653">
                  <c:v>9695.2852000000003</c:v>
                </c:pt>
                <c:pt idx="7654">
                  <c:v>9696.5415000000012</c:v>
                </c:pt>
                <c:pt idx="7655">
                  <c:v>9697.7978000000003</c:v>
                </c:pt>
                <c:pt idx="7656">
                  <c:v>9699.0541000000012</c:v>
                </c:pt>
                <c:pt idx="7657">
                  <c:v>9700.3104000000003</c:v>
                </c:pt>
                <c:pt idx="7658">
                  <c:v>9701.5666999999994</c:v>
                </c:pt>
                <c:pt idx="7659">
                  <c:v>9702.8230000000003</c:v>
                </c:pt>
                <c:pt idx="7660">
                  <c:v>9704.0792999999994</c:v>
                </c:pt>
                <c:pt idx="7661">
                  <c:v>9705.3356000000003</c:v>
                </c:pt>
                <c:pt idx="7662">
                  <c:v>9706.5918999999994</c:v>
                </c:pt>
                <c:pt idx="7663">
                  <c:v>9707.8482000000004</c:v>
                </c:pt>
                <c:pt idx="7664">
                  <c:v>9709.1044999999995</c:v>
                </c:pt>
                <c:pt idx="7665">
                  <c:v>9710.3608000000004</c:v>
                </c:pt>
                <c:pt idx="7666">
                  <c:v>9711.6170999999995</c:v>
                </c:pt>
                <c:pt idx="7667">
                  <c:v>9712.8734000000004</c:v>
                </c:pt>
                <c:pt idx="7668">
                  <c:v>9714.1296999999995</c:v>
                </c:pt>
                <c:pt idx="7669">
                  <c:v>9715.3860000000004</c:v>
                </c:pt>
                <c:pt idx="7670">
                  <c:v>9716.6422999999995</c:v>
                </c:pt>
                <c:pt idx="7671">
                  <c:v>9717.8986000000004</c:v>
                </c:pt>
                <c:pt idx="7672">
                  <c:v>9719.1548999999995</c:v>
                </c:pt>
                <c:pt idx="7673">
                  <c:v>9720.4112000000005</c:v>
                </c:pt>
                <c:pt idx="7674">
                  <c:v>9721.6674999999996</c:v>
                </c:pt>
                <c:pt idx="7675">
                  <c:v>9722.9238000000005</c:v>
                </c:pt>
                <c:pt idx="7676">
                  <c:v>9724.1800999999996</c:v>
                </c:pt>
                <c:pt idx="7677">
                  <c:v>9725.4364000000005</c:v>
                </c:pt>
                <c:pt idx="7678">
                  <c:v>9726.6926999999996</c:v>
                </c:pt>
                <c:pt idx="7679">
                  <c:v>9727.9490000000005</c:v>
                </c:pt>
                <c:pt idx="7680">
                  <c:v>9729.2052999999996</c:v>
                </c:pt>
                <c:pt idx="7681">
                  <c:v>9730.4616000000005</c:v>
                </c:pt>
                <c:pt idx="7682">
                  <c:v>9731.7178999999996</c:v>
                </c:pt>
                <c:pt idx="7683">
                  <c:v>9732.9742000000006</c:v>
                </c:pt>
                <c:pt idx="7684">
                  <c:v>9734.2304999999997</c:v>
                </c:pt>
                <c:pt idx="7685">
                  <c:v>9735.4868000000006</c:v>
                </c:pt>
                <c:pt idx="7686">
                  <c:v>9736.7430999999997</c:v>
                </c:pt>
                <c:pt idx="7687">
                  <c:v>9737.9994000000006</c:v>
                </c:pt>
                <c:pt idx="7688">
                  <c:v>9739.2556999999997</c:v>
                </c:pt>
                <c:pt idx="7689">
                  <c:v>9740.5120000000006</c:v>
                </c:pt>
                <c:pt idx="7690">
                  <c:v>9741.7682999999997</c:v>
                </c:pt>
                <c:pt idx="7691">
                  <c:v>9743.0246000000006</c:v>
                </c:pt>
                <c:pt idx="7692">
                  <c:v>9744.2808999999997</c:v>
                </c:pt>
                <c:pt idx="7693">
                  <c:v>9745.5372000000007</c:v>
                </c:pt>
                <c:pt idx="7694">
                  <c:v>9746.7934999999998</c:v>
                </c:pt>
                <c:pt idx="7695">
                  <c:v>9748.0498000000007</c:v>
                </c:pt>
                <c:pt idx="7696">
                  <c:v>9749.3060999999998</c:v>
                </c:pt>
                <c:pt idx="7697">
                  <c:v>9750.5624000000007</c:v>
                </c:pt>
                <c:pt idx="7698">
                  <c:v>9751.8186999999998</c:v>
                </c:pt>
                <c:pt idx="7699">
                  <c:v>9753.0750000000007</c:v>
                </c:pt>
                <c:pt idx="7700">
                  <c:v>9754.3312999999998</c:v>
                </c:pt>
                <c:pt idx="7701">
                  <c:v>9755.5876000000007</c:v>
                </c:pt>
                <c:pt idx="7702">
                  <c:v>9756.8438999999998</c:v>
                </c:pt>
                <c:pt idx="7703">
                  <c:v>9758.1002000000008</c:v>
                </c:pt>
                <c:pt idx="7704">
                  <c:v>9759.3564999999999</c:v>
                </c:pt>
                <c:pt idx="7705">
                  <c:v>9760.6128000000008</c:v>
                </c:pt>
                <c:pt idx="7706">
                  <c:v>9761.8690999999999</c:v>
                </c:pt>
                <c:pt idx="7707">
                  <c:v>9763.1254000000008</c:v>
                </c:pt>
                <c:pt idx="7708">
                  <c:v>9764.3816999999999</c:v>
                </c:pt>
                <c:pt idx="7709">
                  <c:v>9765.6380000000008</c:v>
                </c:pt>
                <c:pt idx="7710">
                  <c:v>9766.8942999999999</c:v>
                </c:pt>
                <c:pt idx="7711">
                  <c:v>9768.1506000000008</c:v>
                </c:pt>
                <c:pt idx="7712">
                  <c:v>9769.4069</c:v>
                </c:pt>
                <c:pt idx="7713">
                  <c:v>9770.6632000000009</c:v>
                </c:pt>
                <c:pt idx="7714">
                  <c:v>9771.9195</c:v>
                </c:pt>
                <c:pt idx="7715">
                  <c:v>9773.1758000000009</c:v>
                </c:pt>
                <c:pt idx="7716">
                  <c:v>9774.4321</c:v>
                </c:pt>
                <c:pt idx="7717">
                  <c:v>9775.6884000000009</c:v>
                </c:pt>
                <c:pt idx="7718">
                  <c:v>9776.9447</c:v>
                </c:pt>
                <c:pt idx="7719">
                  <c:v>9778.2010000000009</c:v>
                </c:pt>
                <c:pt idx="7720">
                  <c:v>9779.4573</c:v>
                </c:pt>
                <c:pt idx="7721">
                  <c:v>9780.713600000001</c:v>
                </c:pt>
                <c:pt idx="7722">
                  <c:v>9781.9699000000001</c:v>
                </c:pt>
                <c:pt idx="7723">
                  <c:v>9783.226200000001</c:v>
                </c:pt>
                <c:pt idx="7724">
                  <c:v>9784.4825000000001</c:v>
                </c:pt>
                <c:pt idx="7725">
                  <c:v>9785.738800000001</c:v>
                </c:pt>
                <c:pt idx="7726">
                  <c:v>9786.9951000000001</c:v>
                </c:pt>
                <c:pt idx="7727">
                  <c:v>9788.251400000001</c:v>
                </c:pt>
                <c:pt idx="7728">
                  <c:v>9789.5077000000001</c:v>
                </c:pt>
                <c:pt idx="7729">
                  <c:v>9790.764000000001</c:v>
                </c:pt>
                <c:pt idx="7730">
                  <c:v>9792.0203000000001</c:v>
                </c:pt>
                <c:pt idx="7731">
                  <c:v>9793.2766000000011</c:v>
                </c:pt>
                <c:pt idx="7732">
                  <c:v>9794.5329000000002</c:v>
                </c:pt>
                <c:pt idx="7733">
                  <c:v>9795.7892000000011</c:v>
                </c:pt>
                <c:pt idx="7734">
                  <c:v>9797.0455000000002</c:v>
                </c:pt>
                <c:pt idx="7735">
                  <c:v>9798.3018000000011</c:v>
                </c:pt>
                <c:pt idx="7736">
                  <c:v>9799.5581000000002</c:v>
                </c:pt>
                <c:pt idx="7737">
                  <c:v>9800.8144000000011</c:v>
                </c:pt>
                <c:pt idx="7738">
                  <c:v>9802.0707000000002</c:v>
                </c:pt>
                <c:pt idx="7739">
                  <c:v>9803.3270000000011</c:v>
                </c:pt>
                <c:pt idx="7740">
                  <c:v>9804.5833000000002</c:v>
                </c:pt>
                <c:pt idx="7741">
                  <c:v>9805.8396000000012</c:v>
                </c:pt>
                <c:pt idx="7742">
                  <c:v>9807.0959000000003</c:v>
                </c:pt>
                <c:pt idx="7743">
                  <c:v>9808.3522000000012</c:v>
                </c:pt>
                <c:pt idx="7744">
                  <c:v>9809.6085000000003</c:v>
                </c:pt>
                <c:pt idx="7745">
                  <c:v>9810.8648000000012</c:v>
                </c:pt>
                <c:pt idx="7746">
                  <c:v>9812.1211000000003</c:v>
                </c:pt>
                <c:pt idx="7747">
                  <c:v>9813.3773999999994</c:v>
                </c:pt>
                <c:pt idx="7748">
                  <c:v>9814.6337000000003</c:v>
                </c:pt>
                <c:pt idx="7749">
                  <c:v>9815.89</c:v>
                </c:pt>
                <c:pt idx="7750">
                  <c:v>9817.1463000000003</c:v>
                </c:pt>
                <c:pt idx="7751">
                  <c:v>9818.4025999999994</c:v>
                </c:pt>
                <c:pt idx="7752">
                  <c:v>9819.6589000000004</c:v>
                </c:pt>
                <c:pt idx="7753">
                  <c:v>9820.9151999999995</c:v>
                </c:pt>
                <c:pt idx="7754">
                  <c:v>9822.1715000000004</c:v>
                </c:pt>
                <c:pt idx="7755">
                  <c:v>9823.4277999999995</c:v>
                </c:pt>
                <c:pt idx="7756">
                  <c:v>9824.6841000000004</c:v>
                </c:pt>
                <c:pt idx="7757">
                  <c:v>9825.9403999999995</c:v>
                </c:pt>
                <c:pt idx="7758">
                  <c:v>9827.1967000000004</c:v>
                </c:pt>
                <c:pt idx="7759">
                  <c:v>9828.4529999999995</c:v>
                </c:pt>
                <c:pt idx="7760">
                  <c:v>9829.7093000000004</c:v>
                </c:pt>
                <c:pt idx="7761">
                  <c:v>9830.9655999999995</c:v>
                </c:pt>
                <c:pt idx="7762">
                  <c:v>9832.2219000000005</c:v>
                </c:pt>
                <c:pt idx="7763">
                  <c:v>9833.4781999999996</c:v>
                </c:pt>
                <c:pt idx="7764">
                  <c:v>9834.7345000000005</c:v>
                </c:pt>
                <c:pt idx="7765">
                  <c:v>9835.9907999999996</c:v>
                </c:pt>
                <c:pt idx="7766">
                  <c:v>9837.2471000000005</c:v>
                </c:pt>
                <c:pt idx="7767">
                  <c:v>9838.5033999999996</c:v>
                </c:pt>
                <c:pt idx="7768">
                  <c:v>9839.7597000000005</c:v>
                </c:pt>
                <c:pt idx="7769">
                  <c:v>9841.0159999999996</c:v>
                </c:pt>
                <c:pt idx="7770">
                  <c:v>9842.2723000000005</c:v>
                </c:pt>
                <c:pt idx="7771">
                  <c:v>9843.5285999999996</c:v>
                </c:pt>
                <c:pt idx="7772">
                  <c:v>9844.7849000000006</c:v>
                </c:pt>
                <c:pt idx="7773">
                  <c:v>9846.0411999999997</c:v>
                </c:pt>
                <c:pt idx="7774">
                  <c:v>9847.2975000000006</c:v>
                </c:pt>
                <c:pt idx="7775">
                  <c:v>9848.5537999999997</c:v>
                </c:pt>
                <c:pt idx="7776">
                  <c:v>9849.8101000000006</c:v>
                </c:pt>
                <c:pt idx="7777">
                  <c:v>9851.0663999999997</c:v>
                </c:pt>
                <c:pt idx="7778">
                  <c:v>9852.3227000000006</c:v>
                </c:pt>
                <c:pt idx="7779">
                  <c:v>9853.5789999999997</c:v>
                </c:pt>
                <c:pt idx="7780">
                  <c:v>9854.8353000000006</c:v>
                </c:pt>
                <c:pt idx="7781">
                  <c:v>9856.0915999999997</c:v>
                </c:pt>
                <c:pt idx="7782">
                  <c:v>9857.3479000000007</c:v>
                </c:pt>
                <c:pt idx="7783">
                  <c:v>9858.6041999999998</c:v>
                </c:pt>
                <c:pt idx="7784">
                  <c:v>9859.8605000000007</c:v>
                </c:pt>
                <c:pt idx="7785">
                  <c:v>9861.1167999999998</c:v>
                </c:pt>
                <c:pt idx="7786">
                  <c:v>9862.3731000000007</c:v>
                </c:pt>
                <c:pt idx="7787">
                  <c:v>9863.6293999999998</c:v>
                </c:pt>
                <c:pt idx="7788">
                  <c:v>9864.8857000000007</c:v>
                </c:pt>
                <c:pt idx="7789">
                  <c:v>9866.1419999999998</c:v>
                </c:pt>
                <c:pt idx="7790">
                  <c:v>9867.3983000000007</c:v>
                </c:pt>
                <c:pt idx="7791">
                  <c:v>9868.6545999999998</c:v>
                </c:pt>
                <c:pt idx="7792">
                  <c:v>9869.9109000000008</c:v>
                </c:pt>
                <c:pt idx="7793">
                  <c:v>9871.1671999999999</c:v>
                </c:pt>
                <c:pt idx="7794">
                  <c:v>9872.4235000000008</c:v>
                </c:pt>
                <c:pt idx="7795">
                  <c:v>9873.6797999999999</c:v>
                </c:pt>
                <c:pt idx="7796">
                  <c:v>9874.9361000000008</c:v>
                </c:pt>
                <c:pt idx="7797">
                  <c:v>9876.1923999999999</c:v>
                </c:pt>
                <c:pt idx="7798">
                  <c:v>9877.4487000000008</c:v>
                </c:pt>
                <c:pt idx="7799">
                  <c:v>9878.7049999999999</c:v>
                </c:pt>
                <c:pt idx="7800">
                  <c:v>9879.9613000000008</c:v>
                </c:pt>
                <c:pt idx="7801">
                  <c:v>9881.2175999999999</c:v>
                </c:pt>
                <c:pt idx="7802">
                  <c:v>9882.4739000000009</c:v>
                </c:pt>
                <c:pt idx="7803">
                  <c:v>9883.7302</c:v>
                </c:pt>
                <c:pt idx="7804">
                  <c:v>9884.9865000000009</c:v>
                </c:pt>
                <c:pt idx="7805">
                  <c:v>9886.2428</c:v>
                </c:pt>
                <c:pt idx="7806">
                  <c:v>9887.4991000000009</c:v>
                </c:pt>
                <c:pt idx="7807">
                  <c:v>9888.7554</c:v>
                </c:pt>
                <c:pt idx="7808">
                  <c:v>9890.0117000000009</c:v>
                </c:pt>
                <c:pt idx="7809">
                  <c:v>9891.268</c:v>
                </c:pt>
                <c:pt idx="7810">
                  <c:v>9892.5243000000009</c:v>
                </c:pt>
                <c:pt idx="7811">
                  <c:v>9893.7806</c:v>
                </c:pt>
                <c:pt idx="7812">
                  <c:v>9895.036900000001</c:v>
                </c:pt>
                <c:pt idx="7813">
                  <c:v>9896.2932000000001</c:v>
                </c:pt>
                <c:pt idx="7814">
                  <c:v>9897.549500000001</c:v>
                </c:pt>
                <c:pt idx="7815">
                  <c:v>9898.8058000000001</c:v>
                </c:pt>
                <c:pt idx="7816">
                  <c:v>9900.062100000001</c:v>
                </c:pt>
                <c:pt idx="7817">
                  <c:v>9901.3184000000001</c:v>
                </c:pt>
                <c:pt idx="7818">
                  <c:v>9902.574700000001</c:v>
                </c:pt>
                <c:pt idx="7819">
                  <c:v>9903.8310000000001</c:v>
                </c:pt>
                <c:pt idx="7820">
                  <c:v>9905.0873000000011</c:v>
                </c:pt>
                <c:pt idx="7821">
                  <c:v>9906.3436000000002</c:v>
                </c:pt>
                <c:pt idx="7822">
                  <c:v>9907.5999000000011</c:v>
                </c:pt>
                <c:pt idx="7823">
                  <c:v>9908.8562000000002</c:v>
                </c:pt>
                <c:pt idx="7824">
                  <c:v>9910.1125000000011</c:v>
                </c:pt>
                <c:pt idx="7825">
                  <c:v>9911.3688000000002</c:v>
                </c:pt>
                <c:pt idx="7826">
                  <c:v>9912.6251000000011</c:v>
                </c:pt>
                <c:pt idx="7827">
                  <c:v>9913.8814000000002</c:v>
                </c:pt>
                <c:pt idx="7828">
                  <c:v>9915.1377000000011</c:v>
                </c:pt>
                <c:pt idx="7829">
                  <c:v>9916.3940000000002</c:v>
                </c:pt>
                <c:pt idx="7830">
                  <c:v>9917.6503000000012</c:v>
                </c:pt>
                <c:pt idx="7831">
                  <c:v>9918.9066000000003</c:v>
                </c:pt>
                <c:pt idx="7832">
                  <c:v>9920.1629000000012</c:v>
                </c:pt>
                <c:pt idx="7833">
                  <c:v>9921.4192000000003</c:v>
                </c:pt>
                <c:pt idx="7834">
                  <c:v>9922.6755000000012</c:v>
                </c:pt>
                <c:pt idx="7835">
                  <c:v>9923.9318000000003</c:v>
                </c:pt>
                <c:pt idx="7836">
                  <c:v>9925.1880999999994</c:v>
                </c:pt>
                <c:pt idx="7837">
                  <c:v>9926.4444000000003</c:v>
                </c:pt>
                <c:pt idx="7838">
                  <c:v>9927.7006999999994</c:v>
                </c:pt>
                <c:pt idx="7839">
                  <c:v>9928.9570000000003</c:v>
                </c:pt>
                <c:pt idx="7840">
                  <c:v>9930.2132999999994</c:v>
                </c:pt>
                <c:pt idx="7841">
                  <c:v>9931.4696000000004</c:v>
                </c:pt>
                <c:pt idx="7842">
                  <c:v>9932.7258999999995</c:v>
                </c:pt>
                <c:pt idx="7843">
                  <c:v>9933.9822000000004</c:v>
                </c:pt>
                <c:pt idx="7844">
                  <c:v>9935.2384999999995</c:v>
                </c:pt>
                <c:pt idx="7845">
                  <c:v>9936.4948000000004</c:v>
                </c:pt>
                <c:pt idx="7846">
                  <c:v>9937.7510999999995</c:v>
                </c:pt>
                <c:pt idx="7847">
                  <c:v>9939.0074000000004</c:v>
                </c:pt>
                <c:pt idx="7848">
                  <c:v>9940.2636999999995</c:v>
                </c:pt>
                <c:pt idx="7849">
                  <c:v>9941.52</c:v>
                </c:pt>
                <c:pt idx="7850">
                  <c:v>9942.7762999999995</c:v>
                </c:pt>
                <c:pt idx="7851">
                  <c:v>9944.0326000000005</c:v>
                </c:pt>
                <c:pt idx="7852">
                  <c:v>9945.2888999999996</c:v>
                </c:pt>
                <c:pt idx="7853">
                  <c:v>9946.5452000000005</c:v>
                </c:pt>
                <c:pt idx="7854">
                  <c:v>9947.8014999999996</c:v>
                </c:pt>
                <c:pt idx="7855">
                  <c:v>9949.0578000000005</c:v>
                </c:pt>
                <c:pt idx="7856">
                  <c:v>9950.3140999999996</c:v>
                </c:pt>
                <c:pt idx="7857">
                  <c:v>9951.5704000000005</c:v>
                </c:pt>
                <c:pt idx="7858">
                  <c:v>9952.8266999999996</c:v>
                </c:pt>
                <c:pt idx="7859">
                  <c:v>9954.0830000000005</c:v>
                </c:pt>
                <c:pt idx="7860">
                  <c:v>9955.3392999999996</c:v>
                </c:pt>
                <c:pt idx="7861">
                  <c:v>9956.5956000000006</c:v>
                </c:pt>
                <c:pt idx="7862">
                  <c:v>9957.8518999999997</c:v>
                </c:pt>
                <c:pt idx="7863">
                  <c:v>9959.1082000000006</c:v>
                </c:pt>
                <c:pt idx="7864">
                  <c:v>9960.3644999999997</c:v>
                </c:pt>
                <c:pt idx="7865">
                  <c:v>9961.6208000000006</c:v>
                </c:pt>
                <c:pt idx="7866">
                  <c:v>9962.8770999999997</c:v>
                </c:pt>
                <c:pt idx="7867">
                  <c:v>9964.1334000000006</c:v>
                </c:pt>
                <c:pt idx="7868">
                  <c:v>9965.3896999999997</c:v>
                </c:pt>
                <c:pt idx="7869">
                  <c:v>9966.6460000000006</c:v>
                </c:pt>
                <c:pt idx="7870">
                  <c:v>9967.9022999999997</c:v>
                </c:pt>
                <c:pt idx="7871">
                  <c:v>9969.1586000000007</c:v>
                </c:pt>
                <c:pt idx="7872">
                  <c:v>9970.4148999999998</c:v>
                </c:pt>
                <c:pt idx="7873">
                  <c:v>9971.6712000000007</c:v>
                </c:pt>
                <c:pt idx="7874">
                  <c:v>9972.9274999999998</c:v>
                </c:pt>
                <c:pt idx="7875">
                  <c:v>9974.1838000000007</c:v>
                </c:pt>
                <c:pt idx="7876">
                  <c:v>9975.4400999999998</c:v>
                </c:pt>
                <c:pt idx="7877">
                  <c:v>9976.6964000000007</c:v>
                </c:pt>
                <c:pt idx="7878">
                  <c:v>9977.9526999999998</c:v>
                </c:pt>
                <c:pt idx="7879">
                  <c:v>9979.2090000000007</c:v>
                </c:pt>
                <c:pt idx="7880">
                  <c:v>9980.4652999999998</c:v>
                </c:pt>
                <c:pt idx="7881">
                  <c:v>9981.7216000000008</c:v>
                </c:pt>
                <c:pt idx="7882">
                  <c:v>9982.9778999999999</c:v>
                </c:pt>
                <c:pt idx="7883">
                  <c:v>9984.2342000000008</c:v>
                </c:pt>
                <c:pt idx="7884">
                  <c:v>9985.4904999999999</c:v>
                </c:pt>
                <c:pt idx="7885">
                  <c:v>9986.7468000000008</c:v>
                </c:pt>
                <c:pt idx="7886">
                  <c:v>9988.0030999999999</c:v>
                </c:pt>
                <c:pt idx="7887">
                  <c:v>9989.2594000000008</c:v>
                </c:pt>
                <c:pt idx="7888">
                  <c:v>9990.5156999999999</c:v>
                </c:pt>
                <c:pt idx="7889">
                  <c:v>9991.7720000000008</c:v>
                </c:pt>
                <c:pt idx="7890">
                  <c:v>9993.0282999999999</c:v>
                </c:pt>
                <c:pt idx="7891">
                  <c:v>9994.2846000000009</c:v>
                </c:pt>
                <c:pt idx="7892">
                  <c:v>9995.5409</c:v>
                </c:pt>
                <c:pt idx="7893">
                  <c:v>9996.7972000000009</c:v>
                </c:pt>
                <c:pt idx="7894">
                  <c:v>9998.0535</c:v>
                </c:pt>
                <c:pt idx="7895">
                  <c:v>9999.3098000000009</c:v>
                </c:pt>
                <c:pt idx="7896">
                  <c:v>10000.5661</c:v>
                </c:pt>
                <c:pt idx="7897">
                  <c:v>10001.822400000001</c:v>
                </c:pt>
                <c:pt idx="7898">
                  <c:v>10003.0787</c:v>
                </c:pt>
                <c:pt idx="7899">
                  <c:v>10004.335000000001</c:v>
                </c:pt>
                <c:pt idx="7900">
                  <c:v>10005.5913</c:v>
                </c:pt>
                <c:pt idx="7901">
                  <c:v>10006.847600000001</c:v>
                </c:pt>
                <c:pt idx="7902">
                  <c:v>10008.1039</c:v>
                </c:pt>
                <c:pt idx="7903">
                  <c:v>10009.360200000001</c:v>
                </c:pt>
                <c:pt idx="7904">
                  <c:v>10010.6165</c:v>
                </c:pt>
                <c:pt idx="7905">
                  <c:v>10011.872800000001</c:v>
                </c:pt>
                <c:pt idx="7906">
                  <c:v>10013.1291</c:v>
                </c:pt>
                <c:pt idx="7907">
                  <c:v>10014.385400000001</c:v>
                </c:pt>
                <c:pt idx="7908">
                  <c:v>10015.6417</c:v>
                </c:pt>
                <c:pt idx="7909">
                  <c:v>10016.898000000001</c:v>
                </c:pt>
                <c:pt idx="7910">
                  <c:v>10018.1543</c:v>
                </c:pt>
                <c:pt idx="7911">
                  <c:v>10019.410600000001</c:v>
                </c:pt>
                <c:pt idx="7912">
                  <c:v>10020.6669</c:v>
                </c:pt>
                <c:pt idx="7913">
                  <c:v>10021.923200000001</c:v>
                </c:pt>
                <c:pt idx="7914">
                  <c:v>10023.1795</c:v>
                </c:pt>
                <c:pt idx="7915">
                  <c:v>10024.435800000001</c:v>
                </c:pt>
                <c:pt idx="7916">
                  <c:v>10025.6921</c:v>
                </c:pt>
                <c:pt idx="7917">
                  <c:v>10026.948400000001</c:v>
                </c:pt>
                <c:pt idx="7918">
                  <c:v>10028.2047</c:v>
                </c:pt>
                <c:pt idx="7919">
                  <c:v>10029.461000000001</c:v>
                </c:pt>
                <c:pt idx="7920">
                  <c:v>10030.7173</c:v>
                </c:pt>
                <c:pt idx="7921">
                  <c:v>10031.973600000001</c:v>
                </c:pt>
                <c:pt idx="7922">
                  <c:v>10033.2299</c:v>
                </c:pt>
                <c:pt idx="7923">
                  <c:v>10034.486200000001</c:v>
                </c:pt>
                <c:pt idx="7924">
                  <c:v>10035.7425</c:v>
                </c:pt>
                <c:pt idx="7925">
                  <c:v>10036.998799999999</c:v>
                </c:pt>
                <c:pt idx="7926">
                  <c:v>10038.2551</c:v>
                </c:pt>
                <c:pt idx="7927">
                  <c:v>10039.511399999999</c:v>
                </c:pt>
                <c:pt idx="7928">
                  <c:v>10040.7677</c:v>
                </c:pt>
                <c:pt idx="7929">
                  <c:v>10042.023999999999</c:v>
                </c:pt>
                <c:pt idx="7930">
                  <c:v>10043.2803</c:v>
                </c:pt>
                <c:pt idx="7931">
                  <c:v>10044.536599999999</c:v>
                </c:pt>
                <c:pt idx="7932">
                  <c:v>10045.7929</c:v>
                </c:pt>
                <c:pt idx="7933">
                  <c:v>10047.049199999999</c:v>
                </c:pt>
                <c:pt idx="7934">
                  <c:v>10048.3055</c:v>
                </c:pt>
                <c:pt idx="7935">
                  <c:v>10049.561799999999</c:v>
                </c:pt>
                <c:pt idx="7936">
                  <c:v>10050.8181</c:v>
                </c:pt>
                <c:pt idx="7937">
                  <c:v>10052.0744</c:v>
                </c:pt>
                <c:pt idx="7938">
                  <c:v>10053.3307</c:v>
                </c:pt>
                <c:pt idx="7939">
                  <c:v>10054.587</c:v>
                </c:pt>
                <c:pt idx="7940">
                  <c:v>10055.8433</c:v>
                </c:pt>
                <c:pt idx="7941">
                  <c:v>10057.0996</c:v>
                </c:pt>
                <c:pt idx="7942">
                  <c:v>10058.3559</c:v>
                </c:pt>
                <c:pt idx="7943">
                  <c:v>10059.6122</c:v>
                </c:pt>
                <c:pt idx="7944">
                  <c:v>10060.8685</c:v>
                </c:pt>
                <c:pt idx="7945">
                  <c:v>10062.1248</c:v>
                </c:pt>
                <c:pt idx="7946">
                  <c:v>10063.381100000001</c:v>
                </c:pt>
                <c:pt idx="7947">
                  <c:v>10064.6374</c:v>
                </c:pt>
                <c:pt idx="7948">
                  <c:v>10065.893700000001</c:v>
                </c:pt>
                <c:pt idx="7949">
                  <c:v>10067.15</c:v>
                </c:pt>
                <c:pt idx="7950">
                  <c:v>10068.406300000001</c:v>
                </c:pt>
                <c:pt idx="7951">
                  <c:v>10069.6626</c:v>
                </c:pt>
                <c:pt idx="7952">
                  <c:v>10070.918900000001</c:v>
                </c:pt>
                <c:pt idx="7953">
                  <c:v>10072.1752</c:v>
                </c:pt>
                <c:pt idx="7954">
                  <c:v>10073.431500000001</c:v>
                </c:pt>
                <c:pt idx="7955">
                  <c:v>10074.6878</c:v>
                </c:pt>
                <c:pt idx="7956">
                  <c:v>10075.944100000001</c:v>
                </c:pt>
                <c:pt idx="7957">
                  <c:v>10077.2004</c:v>
                </c:pt>
                <c:pt idx="7958">
                  <c:v>10078.456700000001</c:v>
                </c:pt>
                <c:pt idx="7959">
                  <c:v>10079.713</c:v>
                </c:pt>
                <c:pt idx="7960">
                  <c:v>10080.969300000001</c:v>
                </c:pt>
                <c:pt idx="7961">
                  <c:v>10082.2256</c:v>
                </c:pt>
                <c:pt idx="7962">
                  <c:v>10083.481900000001</c:v>
                </c:pt>
                <c:pt idx="7963">
                  <c:v>10084.7382</c:v>
                </c:pt>
                <c:pt idx="7964">
                  <c:v>10085.994500000001</c:v>
                </c:pt>
                <c:pt idx="7965">
                  <c:v>10087.2508</c:v>
                </c:pt>
                <c:pt idx="7966">
                  <c:v>10088.507100000001</c:v>
                </c:pt>
                <c:pt idx="7967">
                  <c:v>10089.7634</c:v>
                </c:pt>
                <c:pt idx="7968">
                  <c:v>10091.019700000001</c:v>
                </c:pt>
                <c:pt idx="7969">
                  <c:v>10092.276</c:v>
                </c:pt>
                <c:pt idx="7970">
                  <c:v>10093.532300000001</c:v>
                </c:pt>
                <c:pt idx="7971">
                  <c:v>10094.7886</c:v>
                </c:pt>
                <c:pt idx="7972">
                  <c:v>10096.044900000001</c:v>
                </c:pt>
                <c:pt idx="7973">
                  <c:v>10097.3012</c:v>
                </c:pt>
                <c:pt idx="7974">
                  <c:v>10098.557500000001</c:v>
                </c:pt>
                <c:pt idx="7975">
                  <c:v>10099.8138</c:v>
                </c:pt>
                <c:pt idx="7976">
                  <c:v>10101.070100000001</c:v>
                </c:pt>
                <c:pt idx="7977">
                  <c:v>10102.3264</c:v>
                </c:pt>
                <c:pt idx="7978">
                  <c:v>10103.582700000001</c:v>
                </c:pt>
                <c:pt idx="7979">
                  <c:v>10104.839</c:v>
                </c:pt>
                <c:pt idx="7980">
                  <c:v>10106.095300000001</c:v>
                </c:pt>
                <c:pt idx="7981">
                  <c:v>10107.3516</c:v>
                </c:pt>
                <c:pt idx="7982">
                  <c:v>10108.607900000001</c:v>
                </c:pt>
                <c:pt idx="7983">
                  <c:v>10109.8642</c:v>
                </c:pt>
                <c:pt idx="7984">
                  <c:v>10111.120500000001</c:v>
                </c:pt>
                <c:pt idx="7985">
                  <c:v>10112.3768</c:v>
                </c:pt>
                <c:pt idx="7986">
                  <c:v>10113.633100000001</c:v>
                </c:pt>
                <c:pt idx="7987">
                  <c:v>10114.8894</c:v>
                </c:pt>
                <c:pt idx="7988">
                  <c:v>10116.145700000001</c:v>
                </c:pt>
                <c:pt idx="7989">
                  <c:v>10117.402</c:v>
                </c:pt>
                <c:pt idx="7990">
                  <c:v>10118.658300000001</c:v>
                </c:pt>
                <c:pt idx="7991">
                  <c:v>10119.9146</c:v>
                </c:pt>
                <c:pt idx="7992">
                  <c:v>10121.170900000001</c:v>
                </c:pt>
                <c:pt idx="7993">
                  <c:v>10122.4272</c:v>
                </c:pt>
                <c:pt idx="7994">
                  <c:v>10123.683500000001</c:v>
                </c:pt>
                <c:pt idx="7995">
                  <c:v>10124.9398</c:v>
                </c:pt>
                <c:pt idx="7996">
                  <c:v>10126.196100000001</c:v>
                </c:pt>
                <c:pt idx="7997">
                  <c:v>10127.4524</c:v>
                </c:pt>
                <c:pt idx="7998">
                  <c:v>10128.708700000001</c:v>
                </c:pt>
                <c:pt idx="7999">
                  <c:v>10129.965</c:v>
                </c:pt>
                <c:pt idx="8000">
                  <c:v>10131.221300000001</c:v>
                </c:pt>
                <c:pt idx="8001">
                  <c:v>10132.4776</c:v>
                </c:pt>
                <c:pt idx="8002">
                  <c:v>10133.733900000001</c:v>
                </c:pt>
                <c:pt idx="8003">
                  <c:v>10134.9902</c:v>
                </c:pt>
                <c:pt idx="8004">
                  <c:v>10136.246500000001</c:v>
                </c:pt>
                <c:pt idx="8005">
                  <c:v>10137.5028</c:v>
                </c:pt>
                <c:pt idx="8006">
                  <c:v>10138.759100000001</c:v>
                </c:pt>
                <c:pt idx="8007">
                  <c:v>10140.0154</c:v>
                </c:pt>
                <c:pt idx="8008">
                  <c:v>10141.271700000001</c:v>
                </c:pt>
                <c:pt idx="8009">
                  <c:v>10142.528</c:v>
                </c:pt>
                <c:pt idx="8010">
                  <c:v>10143.784300000001</c:v>
                </c:pt>
                <c:pt idx="8011">
                  <c:v>10145.0406</c:v>
                </c:pt>
                <c:pt idx="8012">
                  <c:v>10146.296900000001</c:v>
                </c:pt>
                <c:pt idx="8013">
                  <c:v>10147.5532</c:v>
                </c:pt>
                <c:pt idx="8014">
                  <c:v>10148.809499999999</c:v>
                </c:pt>
                <c:pt idx="8015">
                  <c:v>10150.0658</c:v>
                </c:pt>
                <c:pt idx="8016">
                  <c:v>10151.322099999999</c:v>
                </c:pt>
                <c:pt idx="8017">
                  <c:v>10152.5784</c:v>
                </c:pt>
                <c:pt idx="8018">
                  <c:v>10153.834699999999</c:v>
                </c:pt>
                <c:pt idx="8019">
                  <c:v>10155.091</c:v>
                </c:pt>
                <c:pt idx="8020">
                  <c:v>10156.347299999999</c:v>
                </c:pt>
                <c:pt idx="8021">
                  <c:v>10157.6036</c:v>
                </c:pt>
                <c:pt idx="8022">
                  <c:v>10158.859899999999</c:v>
                </c:pt>
                <c:pt idx="8023">
                  <c:v>10160.1162</c:v>
                </c:pt>
                <c:pt idx="8024">
                  <c:v>10161.372499999999</c:v>
                </c:pt>
                <c:pt idx="8025">
                  <c:v>10162.6288</c:v>
                </c:pt>
                <c:pt idx="8026">
                  <c:v>10163.8851</c:v>
                </c:pt>
                <c:pt idx="8027">
                  <c:v>10165.1414</c:v>
                </c:pt>
                <c:pt idx="8028">
                  <c:v>10166.3977</c:v>
                </c:pt>
                <c:pt idx="8029">
                  <c:v>10167.654</c:v>
                </c:pt>
                <c:pt idx="8030">
                  <c:v>10168.9103</c:v>
                </c:pt>
                <c:pt idx="8031">
                  <c:v>10170.1666</c:v>
                </c:pt>
                <c:pt idx="8032">
                  <c:v>10171.4229</c:v>
                </c:pt>
                <c:pt idx="8033">
                  <c:v>10172.6792</c:v>
                </c:pt>
                <c:pt idx="8034">
                  <c:v>10173.9355</c:v>
                </c:pt>
                <c:pt idx="8035">
                  <c:v>10175.191800000001</c:v>
                </c:pt>
                <c:pt idx="8036">
                  <c:v>10176.4481</c:v>
                </c:pt>
                <c:pt idx="8037">
                  <c:v>10177.704400000001</c:v>
                </c:pt>
                <c:pt idx="8038">
                  <c:v>10178.9607</c:v>
                </c:pt>
                <c:pt idx="8039">
                  <c:v>10180.217000000001</c:v>
                </c:pt>
                <c:pt idx="8040">
                  <c:v>10181.4733</c:v>
                </c:pt>
                <c:pt idx="8041">
                  <c:v>10182.729600000001</c:v>
                </c:pt>
                <c:pt idx="8042">
                  <c:v>10183.9859</c:v>
                </c:pt>
                <c:pt idx="8043">
                  <c:v>10185.242200000001</c:v>
                </c:pt>
                <c:pt idx="8044">
                  <c:v>10186.4985</c:v>
                </c:pt>
                <c:pt idx="8045">
                  <c:v>10187.754800000001</c:v>
                </c:pt>
                <c:pt idx="8046">
                  <c:v>10189.0111</c:v>
                </c:pt>
                <c:pt idx="8047">
                  <c:v>10190.267400000001</c:v>
                </c:pt>
                <c:pt idx="8048">
                  <c:v>10191.5237</c:v>
                </c:pt>
                <c:pt idx="8049">
                  <c:v>10192.780000000001</c:v>
                </c:pt>
                <c:pt idx="8050">
                  <c:v>10194.0363</c:v>
                </c:pt>
                <c:pt idx="8051">
                  <c:v>10195.292600000001</c:v>
                </c:pt>
                <c:pt idx="8052">
                  <c:v>10196.5489</c:v>
                </c:pt>
                <c:pt idx="8053">
                  <c:v>10197.805200000001</c:v>
                </c:pt>
                <c:pt idx="8054">
                  <c:v>10199.0615</c:v>
                </c:pt>
                <c:pt idx="8055">
                  <c:v>10200.317800000001</c:v>
                </c:pt>
                <c:pt idx="8056">
                  <c:v>10201.5741</c:v>
                </c:pt>
                <c:pt idx="8057">
                  <c:v>10202.830400000001</c:v>
                </c:pt>
                <c:pt idx="8058">
                  <c:v>10204.0867</c:v>
                </c:pt>
                <c:pt idx="8059">
                  <c:v>10205.343000000001</c:v>
                </c:pt>
                <c:pt idx="8060">
                  <c:v>10206.5993</c:v>
                </c:pt>
                <c:pt idx="8061">
                  <c:v>10207.855600000001</c:v>
                </c:pt>
                <c:pt idx="8062">
                  <c:v>10209.1119</c:v>
                </c:pt>
                <c:pt idx="8063">
                  <c:v>10210.368200000001</c:v>
                </c:pt>
                <c:pt idx="8064">
                  <c:v>10211.6245</c:v>
                </c:pt>
                <c:pt idx="8065">
                  <c:v>10212.880800000001</c:v>
                </c:pt>
                <c:pt idx="8066">
                  <c:v>10214.1371</c:v>
                </c:pt>
                <c:pt idx="8067">
                  <c:v>10215.393400000001</c:v>
                </c:pt>
                <c:pt idx="8068">
                  <c:v>10216.6497</c:v>
                </c:pt>
                <c:pt idx="8069">
                  <c:v>10217.906000000001</c:v>
                </c:pt>
                <c:pt idx="8070">
                  <c:v>10219.1623</c:v>
                </c:pt>
                <c:pt idx="8071">
                  <c:v>10220.418600000001</c:v>
                </c:pt>
                <c:pt idx="8072">
                  <c:v>10221.6749</c:v>
                </c:pt>
                <c:pt idx="8073">
                  <c:v>10222.931200000001</c:v>
                </c:pt>
                <c:pt idx="8074">
                  <c:v>10224.1875</c:v>
                </c:pt>
                <c:pt idx="8075">
                  <c:v>10225.443800000001</c:v>
                </c:pt>
                <c:pt idx="8076">
                  <c:v>10226.7001</c:v>
                </c:pt>
                <c:pt idx="8077">
                  <c:v>10227.956400000001</c:v>
                </c:pt>
                <c:pt idx="8078">
                  <c:v>10229.2127</c:v>
                </c:pt>
                <c:pt idx="8079">
                  <c:v>10230.469000000001</c:v>
                </c:pt>
                <c:pt idx="8080">
                  <c:v>10231.7253</c:v>
                </c:pt>
                <c:pt idx="8081">
                  <c:v>10232.981600000001</c:v>
                </c:pt>
                <c:pt idx="8082">
                  <c:v>10234.2379</c:v>
                </c:pt>
                <c:pt idx="8083">
                  <c:v>10235.494200000001</c:v>
                </c:pt>
                <c:pt idx="8084">
                  <c:v>10236.7505</c:v>
                </c:pt>
                <c:pt idx="8085">
                  <c:v>10238.006800000001</c:v>
                </c:pt>
                <c:pt idx="8086">
                  <c:v>10239.2631</c:v>
                </c:pt>
                <c:pt idx="8087">
                  <c:v>10240.519400000001</c:v>
                </c:pt>
                <c:pt idx="8088">
                  <c:v>10241.7757</c:v>
                </c:pt>
                <c:pt idx="8089">
                  <c:v>10243.032000000001</c:v>
                </c:pt>
                <c:pt idx="8090">
                  <c:v>10244.2883</c:v>
                </c:pt>
                <c:pt idx="8091">
                  <c:v>10245.544600000001</c:v>
                </c:pt>
                <c:pt idx="8092">
                  <c:v>10246.8009</c:v>
                </c:pt>
                <c:pt idx="8093">
                  <c:v>10248.057200000001</c:v>
                </c:pt>
                <c:pt idx="8094">
                  <c:v>10249.3135</c:v>
                </c:pt>
                <c:pt idx="8095">
                  <c:v>10250.569800000001</c:v>
                </c:pt>
                <c:pt idx="8096">
                  <c:v>10251.8261</c:v>
                </c:pt>
                <c:pt idx="8097">
                  <c:v>10253.082400000001</c:v>
                </c:pt>
                <c:pt idx="8098">
                  <c:v>10254.3387</c:v>
                </c:pt>
                <c:pt idx="8099">
                  <c:v>10255.595000000001</c:v>
                </c:pt>
                <c:pt idx="8100">
                  <c:v>10256.8513</c:v>
                </c:pt>
                <c:pt idx="8101">
                  <c:v>10258.107600000001</c:v>
                </c:pt>
                <c:pt idx="8102">
                  <c:v>10259.3639</c:v>
                </c:pt>
                <c:pt idx="8103">
                  <c:v>10260.620199999999</c:v>
                </c:pt>
                <c:pt idx="8104">
                  <c:v>10261.8765</c:v>
                </c:pt>
                <c:pt idx="8105">
                  <c:v>10263.132799999999</c:v>
                </c:pt>
                <c:pt idx="8106">
                  <c:v>10264.3891</c:v>
                </c:pt>
                <c:pt idx="8107">
                  <c:v>10265.645399999999</c:v>
                </c:pt>
                <c:pt idx="8108">
                  <c:v>10266.9017</c:v>
                </c:pt>
                <c:pt idx="8109">
                  <c:v>10268.157999999999</c:v>
                </c:pt>
                <c:pt idx="8110">
                  <c:v>10269.4143</c:v>
                </c:pt>
                <c:pt idx="8111">
                  <c:v>10270.670599999999</c:v>
                </c:pt>
                <c:pt idx="8112">
                  <c:v>10271.9269</c:v>
                </c:pt>
                <c:pt idx="8113">
                  <c:v>10273.183199999999</c:v>
                </c:pt>
                <c:pt idx="8114">
                  <c:v>10274.4395</c:v>
                </c:pt>
                <c:pt idx="8115">
                  <c:v>10275.6958</c:v>
                </c:pt>
                <c:pt idx="8116">
                  <c:v>10276.9521</c:v>
                </c:pt>
                <c:pt idx="8117">
                  <c:v>10278.2084</c:v>
                </c:pt>
                <c:pt idx="8118">
                  <c:v>10279.4647</c:v>
                </c:pt>
                <c:pt idx="8119">
                  <c:v>10280.721</c:v>
                </c:pt>
                <c:pt idx="8120">
                  <c:v>10281.9773</c:v>
                </c:pt>
                <c:pt idx="8121">
                  <c:v>10283.2336</c:v>
                </c:pt>
                <c:pt idx="8122">
                  <c:v>10284.4899</c:v>
                </c:pt>
                <c:pt idx="8123">
                  <c:v>10285.7462</c:v>
                </c:pt>
                <c:pt idx="8124">
                  <c:v>10287.002500000001</c:v>
                </c:pt>
                <c:pt idx="8125">
                  <c:v>10288.2588</c:v>
                </c:pt>
                <c:pt idx="8126">
                  <c:v>10289.515100000001</c:v>
                </c:pt>
                <c:pt idx="8127">
                  <c:v>10290.7714</c:v>
                </c:pt>
                <c:pt idx="8128">
                  <c:v>10292.027700000001</c:v>
                </c:pt>
                <c:pt idx="8129">
                  <c:v>10293.284</c:v>
                </c:pt>
                <c:pt idx="8130">
                  <c:v>10294.540300000001</c:v>
                </c:pt>
                <c:pt idx="8131">
                  <c:v>10295.7966</c:v>
                </c:pt>
                <c:pt idx="8132">
                  <c:v>10297.052900000001</c:v>
                </c:pt>
                <c:pt idx="8133">
                  <c:v>10298.3092</c:v>
                </c:pt>
                <c:pt idx="8134">
                  <c:v>10299.565500000001</c:v>
                </c:pt>
                <c:pt idx="8135">
                  <c:v>10300.8218</c:v>
                </c:pt>
                <c:pt idx="8136">
                  <c:v>10302.078100000001</c:v>
                </c:pt>
                <c:pt idx="8137">
                  <c:v>10303.3344</c:v>
                </c:pt>
                <c:pt idx="8138">
                  <c:v>10304.590700000001</c:v>
                </c:pt>
                <c:pt idx="8139">
                  <c:v>10305.847</c:v>
                </c:pt>
                <c:pt idx="8140">
                  <c:v>10307.103300000001</c:v>
                </c:pt>
                <c:pt idx="8141">
                  <c:v>10308.3596</c:v>
                </c:pt>
                <c:pt idx="8142">
                  <c:v>10309.615900000001</c:v>
                </c:pt>
                <c:pt idx="8143">
                  <c:v>10310.8722</c:v>
                </c:pt>
                <c:pt idx="8144">
                  <c:v>10312.128500000001</c:v>
                </c:pt>
                <c:pt idx="8145">
                  <c:v>10313.3848</c:v>
                </c:pt>
                <c:pt idx="8146">
                  <c:v>10314.641100000001</c:v>
                </c:pt>
                <c:pt idx="8147">
                  <c:v>10315.8974</c:v>
                </c:pt>
                <c:pt idx="8148">
                  <c:v>10317.153700000001</c:v>
                </c:pt>
                <c:pt idx="8149">
                  <c:v>10318.41</c:v>
                </c:pt>
                <c:pt idx="8150">
                  <c:v>10319.666300000001</c:v>
                </c:pt>
                <c:pt idx="8151">
                  <c:v>10320.9226</c:v>
                </c:pt>
                <c:pt idx="8152">
                  <c:v>10322.178900000001</c:v>
                </c:pt>
                <c:pt idx="8153">
                  <c:v>10323.4352</c:v>
                </c:pt>
                <c:pt idx="8154">
                  <c:v>10324.691500000001</c:v>
                </c:pt>
                <c:pt idx="8155">
                  <c:v>10325.9478</c:v>
                </c:pt>
                <c:pt idx="8156">
                  <c:v>10327.204100000001</c:v>
                </c:pt>
                <c:pt idx="8157">
                  <c:v>10328.4604</c:v>
                </c:pt>
                <c:pt idx="8158">
                  <c:v>10329.716700000001</c:v>
                </c:pt>
                <c:pt idx="8159">
                  <c:v>10330.973</c:v>
                </c:pt>
                <c:pt idx="8160">
                  <c:v>10332.229300000001</c:v>
                </c:pt>
                <c:pt idx="8161">
                  <c:v>10333.4856</c:v>
                </c:pt>
                <c:pt idx="8162">
                  <c:v>10334.741900000001</c:v>
                </c:pt>
                <c:pt idx="8163">
                  <c:v>10335.9982</c:v>
                </c:pt>
                <c:pt idx="8164">
                  <c:v>10337.254500000001</c:v>
                </c:pt>
                <c:pt idx="8165">
                  <c:v>10338.5108</c:v>
                </c:pt>
                <c:pt idx="8166">
                  <c:v>10339.767100000001</c:v>
                </c:pt>
                <c:pt idx="8167">
                  <c:v>10341.0234</c:v>
                </c:pt>
                <c:pt idx="8168">
                  <c:v>10342.279700000001</c:v>
                </c:pt>
                <c:pt idx="8169">
                  <c:v>10343.536</c:v>
                </c:pt>
                <c:pt idx="8170">
                  <c:v>10344.792300000001</c:v>
                </c:pt>
                <c:pt idx="8171">
                  <c:v>10346.0486</c:v>
                </c:pt>
                <c:pt idx="8172">
                  <c:v>10347.304900000001</c:v>
                </c:pt>
                <c:pt idx="8173">
                  <c:v>10348.5612</c:v>
                </c:pt>
                <c:pt idx="8174">
                  <c:v>10349.817500000001</c:v>
                </c:pt>
                <c:pt idx="8175">
                  <c:v>10351.0738</c:v>
                </c:pt>
                <c:pt idx="8176">
                  <c:v>10352.330100000001</c:v>
                </c:pt>
                <c:pt idx="8177">
                  <c:v>10353.5864</c:v>
                </c:pt>
                <c:pt idx="8178">
                  <c:v>10354.842700000001</c:v>
                </c:pt>
                <c:pt idx="8179">
                  <c:v>10356.099</c:v>
                </c:pt>
                <c:pt idx="8180">
                  <c:v>10357.355300000001</c:v>
                </c:pt>
                <c:pt idx="8181">
                  <c:v>10358.6116</c:v>
                </c:pt>
                <c:pt idx="8182">
                  <c:v>10359.867900000001</c:v>
                </c:pt>
                <c:pt idx="8183">
                  <c:v>10361.1242</c:v>
                </c:pt>
                <c:pt idx="8184">
                  <c:v>10362.380500000001</c:v>
                </c:pt>
                <c:pt idx="8185">
                  <c:v>10363.6368</c:v>
                </c:pt>
                <c:pt idx="8186">
                  <c:v>10364.893100000001</c:v>
                </c:pt>
                <c:pt idx="8187">
                  <c:v>10366.1494</c:v>
                </c:pt>
                <c:pt idx="8188">
                  <c:v>10367.405700000001</c:v>
                </c:pt>
                <c:pt idx="8189">
                  <c:v>10368.662</c:v>
                </c:pt>
                <c:pt idx="8190">
                  <c:v>10369.918300000001</c:v>
                </c:pt>
              </c:numCache>
            </c:numRef>
          </c:xVal>
          <c:yVal>
            <c:numRef>
              <c:f>Никель!$C$8:$C$8198</c:f>
              <c:numCache>
                <c:formatCode>General</c:formatCode>
                <c:ptCount val="81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1</c:v>
                </c:pt>
                <c:pt idx="142">
                  <c:v>0</c:v>
                </c:pt>
                <c:pt idx="143">
                  <c:v>1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1</c:v>
                </c:pt>
                <c:pt idx="150">
                  <c:v>0</c:v>
                </c:pt>
                <c:pt idx="151">
                  <c:v>0</c:v>
                </c:pt>
                <c:pt idx="152">
                  <c:v>6</c:v>
                </c:pt>
                <c:pt idx="153">
                  <c:v>18</c:v>
                </c:pt>
                <c:pt idx="154">
                  <c:v>29</c:v>
                </c:pt>
                <c:pt idx="155">
                  <c:v>57</c:v>
                </c:pt>
                <c:pt idx="156">
                  <c:v>82</c:v>
                </c:pt>
                <c:pt idx="157">
                  <c:v>130</c:v>
                </c:pt>
                <c:pt idx="158">
                  <c:v>205</c:v>
                </c:pt>
                <c:pt idx="159">
                  <c:v>377</c:v>
                </c:pt>
                <c:pt idx="160">
                  <c:v>487</c:v>
                </c:pt>
                <c:pt idx="161">
                  <c:v>656</c:v>
                </c:pt>
                <c:pt idx="162">
                  <c:v>886</c:v>
                </c:pt>
                <c:pt idx="163">
                  <c:v>1104</c:v>
                </c:pt>
                <c:pt idx="164">
                  <c:v>1502</c:v>
                </c:pt>
                <c:pt idx="165">
                  <c:v>2040</c:v>
                </c:pt>
                <c:pt idx="166">
                  <c:v>3146</c:v>
                </c:pt>
                <c:pt idx="167">
                  <c:v>5197</c:v>
                </c:pt>
                <c:pt idx="168">
                  <c:v>8331</c:v>
                </c:pt>
                <c:pt idx="169">
                  <c:v>14115</c:v>
                </c:pt>
                <c:pt idx="170">
                  <c:v>23436</c:v>
                </c:pt>
                <c:pt idx="171">
                  <c:v>37512</c:v>
                </c:pt>
                <c:pt idx="172">
                  <c:v>58319</c:v>
                </c:pt>
                <c:pt idx="173">
                  <c:v>87189</c:v>
                </c:pt>
                <c:pt idx="174">
                  <c:v>124633</c:v>
                </c:pt>
                <c:pt idx="175">
                  <c:v>166386</c:v>
                </c:pt>
                <c:pt idx="176">
                  <c:v>210935</c:v>
                </c:pt>
                <c:pt idx="177">
                  <c:v>256155</c:v>
                </c:pt>
                <c:pt idx="178">
                  <c:v>299673</c:v>
                </c:pt>
                <c:pt idx="179">
                  <c:v>339234</c:v>
                </c:pt>
                <c:pt idx="180">
                  <c:v>377429</c:v>
                </c:pt>
                <c:pt idx="181">
                  <c:v>411309</c:v>
                </c:pt>
                <c:pt idx="182">
                  <c:v>444105</c:v>
                </c:pt>
                <c:pt idx="183">
                  <c:v>475344</c:v>
                </c:pt>
                <c:pt idx="184">
                  <c:v>503812</c:v>
                </c:pt>
                <c:pt idx="185">
                  <c:v>527769</c:v>
                </c:pt>
                <c:pt idx="186">
                  <c:v>552758</c:v>
                </c:pt>
                <c:pt idx="187">
                  <c:v>573827</c:v>
                </c:pt>
                <c:pt idx="188">
                  <c:v>596323</c:v>
                </c:pt>
                <c:pt idx="189">
                  <c:v>613864</c:v>
                </c:pt>
                <c:pt idx="190">
                  <c:v>630604</c:v>
                </c:pt>
                <c:pt idx="191">
                  <c:v>645448</c:v>
                </c:pt>
                <c:pt idx="192">
                  <c:v>660129</c:v>
                </c:pt>
                <c:pt idx="193">
                  <c:v>673989</c:v>
                </c:pt>
                <c:pt idx="194">
                  <c:v>683426</c:v>
                </c:pt>
                <c:pt idx="195">
                  <c:v>694115</c:v>
                </c:pt>
                <c:pt idx="196">
                  <c:v>701505</c:v>
                </c:pt>
                <c:pt idx="197">
                  <c:v>710891</c:v>
                </c:pt>
                <c:pt idx="198">
                  <c:v>718595</c:v>
                </c:pt>
                <c:pt idx="199">
                  <c:v>725359</c:v>
                </c:pt>
                <c:pt idx="200">
                  <c:v>731186</c:v>
                </c:pt>
                <c:pt idx="201">
                  <c:v>733224</c:v>
                </c:pt>
                <c:pt idx="202">
                  <c:v>739758</c:v>
                </c:pt>
                <c:pt idx="203">
                  <c:v>743324</c:v>
                </c:pt>
                <c:pt idx="204">
                  <c:v>748693</c:v>
                </c:pt>
                <c:pt idx="205">
                  <c:v>750483</c:v>
                </c:pt>
                <c:pt idx="206">
                  <c:v>753941</c:v>
                </c:pt>
                <c:pt idx="207">
                  <c:v>756277</c:v>
                </c:pt>
                <c:pt idx="208">
                  <c:v>760859</c:v>
                </c:pt>
                <c:pt idx="209">
                  <c:v>766685</c:v>
                </c:pt>
                <c:pt idx="210">
                  <c:v>768956</c:v>
                </c:pt>
                <c:pt idx="211">
                  <c:v>770062</c:v>
                </c:pt>
                <c:pt idx="212">
                  <c:v>771329</c:v>
                </c:pt>
                <c:pt idx="213">
                  <c:v>773532</c:v>
                </c:pt>
                <c:pt idx="214">
                  <c:v>776409</c:v>
                </c:pt>
                <c:pt idx="215">
                  <c:v>776724</c:v>
                </c:pt>
                <c:pt idx="216">
                  <c:v>777584</c:v>
                </c:pt>
                <c:pt idx="217">
                  <c:v>775975</c:v>
                </c:pt>
                <c:pt idx="218">
                  <c:v>775117</c:v>
                </c:pt>
                <c:pt idx="219">
                  <c:v>776490</c:v>
                </c:pt>
                <c:pt idx="220">
                  <c:v>777196</c:v>
                </c:pt>
                <c:pt idx="221">
                  <c:v>777457</c:v>
                </c:pt>
                <c:pt idx="222">
                  <c:v>776898</c:v>
                </c:pt>
                <c:pt idx="223">
                  <c:v>777649</c:v>
                </c:pt>
                <c:pt idx="224">
                  <c:v>776625</c:v>
                </c:pt>
                <c:pt idx="225">
                  <c:v>779571</c:v>
                </c:pt>
                <c:pt idx="226">
                  <c:v>780119</c:v>
                </c:pt>
                <c:pt idx="227">
                  <c:v>778340</c:v>
                </c:pt>
                <c:pt idx="228">
                  <c:v>780168</c:v>
                </c:pt>
                <c:pt idx="229">
                  <c:v>777324</c:v>
                </c:pt>
                <c:pt idx="230">
                  <c:v>779092</c:v>
                </c:pt>
                <c:pt idx="231">
                  <c:v>777632</c:v>
                </c:pt>
                <c:pt idx="232">
                  <c:v>774689</c:v>
                </c:pt>
                <c:pt idx="233">
                  <c:v>773959</c:v>
                </c:pt>
                <c:pt idx="234">
                  <c:v>771226</c:v>
                </c:pt>
                <c:pt idx="235">
                  <c:v>771061</c:v>
                </c:pt>
                <c:pt idx="236">
                  <c:v>769690</c:v>
                </c:pt>
                <c:pt idx="237">
                  <c:v>768615</c:v>
                </c:pt>
                <c:pt idx="238">
                  <c:v>768233</c:v>
                </c:pt>
                <c:pt idx="239">
                  <c:v>766852</c:v>
                </c:pt>
                <c:pt idx="240">
                  <c:v>764898</c:v>
                </c:pt>
                <c:pt idx="241">
                  <c:v>768194</c:v>
                </c:pt>
                <c:pt idx="242">
                  <c:v>765065</c:v>
                </c:pt>
                <c:pt idx="243">
                  <c:v>763835</c:v>
                </c:pt>
                <c:pt idx="244">
                  <c:v>763419</c:v>
                </c:pt>
                <c:pt idx="245">
                  <c:v>761459</c:v>
                </c:pt>
                <c:pt idx="246">
                  <c:v>760769</c:v>
                </c:pt>
                <c:pt idx="247">
                  <c:v>757804</c:v>
                </c:pt>
                <c:pt idx="248">
                  <c:v>754651</c:v>
                </c:pt>
                <c:pt idx="249">
                  <c:v>753209</c:v>
                </c:pt>
                <c:pt idx="250">
                  <c:v>750698</c:v>
                </c:pt>
                <c:pt idx="251">
                  <c:v>748435</c:v>
                </c:pt>
                <c:pt idx="252">
                  <c:v>744931</c:v>
                </c:pt>
                <c:pt idx="253">
                  <c:v>745229</c:v>
                </c:pt>
                <c:pt idx="254">
                  <c:v>742187</c:v>
                </c:pt>
                <c:pt idx="255">
                  <c:v>739030</c:v>
                </c:pt>
                <c:pt idx="256">
                  <c:v>737215</c:v>
                </c:pt>
                <c:pt idx="257">
                  <c:v>734704</c:v>
                </c:pt>
                <c:pt idx="258">
                  <c:v>733512</c:v>
                </c:pt>
                <c:pt idx="259">
                  <c:v>732789</c:v>
                </c:pt>
                <c:pt idx="260">
                  <c:v>730591</c:v>
                </c:pt>
                <c:pt idx="261">
                  <c:v>728718</c:v>
                </c:pt>
                <c:pt idx="262">
                  <c:v>724841</c:v>
                </c:pt>
                <c:pt idx="263">
                  <c:v>723975</c:v>
                </c:pt>
                <c:pt idx="264">
                  <c:v>721944</c:v>
                </c:pt>
                <c:pt idx="265">
                  <c:v>716533</c:v>
                </c:pt>
                <c:pt idx="266">
                  <c:v>714966</c:v>
                </c:pt>
                <c:pt idx="267">
                  <c:v>714471</c:v>
                </c:pt>
                <c:pt idx="268">
                  <c:v>710530</c:v>
                </c:pt>
                <c:pt idx="269">
                  <c:v>710374</c:v>
                </c:pt>
                <c:pt idx="270">
                  <c:v>707654</c:v>
                </c:pt>
                <c:pt idx="271">
                  <c:v>706304</c:v>
                </c:pt>
                <c:pt idx="272">
                  <c:v>705469</c:v>
                </c:pt>
                <c:pt idx="273">
                  <c:v>704371</c:v>
                </c:pt>
                <c:pt idx="274">
                  <c:v>704427</c:v>
                </c:pt>
                <c:pt idx="275">
                  <c:v>701288</c:v>
                </c:pt>
                <c:pt idx="276">
                  <c:v>702011</c:v>
                </c:pt>
                <c:pt idx="277">
                  <c:v>698454</c:v>
                </c:pt>
                <c:pt idx="278">
                  <c:v>697755</c:v>
                </c:pt>
                <c:pt idx="279">
                  <c:v>695662</c:v>
                </c:pt>
                <c:pt idx="280">
                  <c:v>694530</c:v>
                </c:pt>
                <c:pt idx="281">
                  <c:v>686907</c:v>
                </c:pt>
                <c:pt idx="282">
                  <c:v>685364</c:v>
                </c:pt>
                <c:pt idx="283">
                  <c:v>684033</c:v>
                </c:pt>
                <c:pt idx="284">
                  <c:v>681127</c:v>
                </c:pt>
                <c:pt idx="285">
                  <c:v>681526</c:v>
                </c:pt>
                <c:pt idx="286">
                  <c:v>677477</c:v>
                </c:pt>
                <c:pt idx="287">
                  <c:v>677779</c:v>
                </c:pt>
                <c:pt idx="288">
                  <c:v>677044</c:v>
                </c:pt>
                <c:pt idx="289">
                  <c:v>677889</c:v>
                </c:pt>
                <c:pt idx="290">
                  <c:v>675474</c:v>
                </c:pt>
                <c:pt idx="291">
                  <c:v>675551</c:v>
                </c:pt>
                <c:pt idx="292">
                  <c:v>673653</c:v>
                </c:pt>
                <c:pt idx="293">
                  <c:v>671764</c:v>
                </c:pt>
                <c:pt idx="294">
                  <c:v>670802</c:v>
                </c:pt>
                <c:pt idx="295">
                  <c:v>667062</c:v>
                </c:pt>
                <c:pt idx="296">
                  <c:v>666396</c:v>
                </c:pt>
                <c:pt idx="297">
                  <c:v>660579</c:v>
                </c:pt>
                <c:pt idx="298">
                  <c:v>659341</c:v>
                </c:pt>
                <c:pt idx="299">
                  <c:v>657554</c:v>
                </c:pt>
                <c:pt idx="300">
                  <c:v>658094</c:v>
                </c:pt>
                <c:pt idx="301">
                  <c:v>655245</c:v>
                </c:pt>
                <c:pt idx="302">
                  <c:v>655049</c:v>
                </c:pt>
                <c:pt idx="303">
                  <c:v>654593</c:v>
                </c:pt>
                <c:pt idx="304">
                  <c:v>654253</c:v>
                </c:pt>
                <c:pt idx="305">
                  <c:v>657778</c:v>
                </c:pt>
                <c:pt idx="306">
                  <c:v>657434</c:v>
                </c:pt>
                <c:pt idx="307">
                  <c:v>657908</c:v>
                </c:pt>
                <c:pt idx="308">
                  <c:v>658554</c:v>
                </c:pt>
                <c:pt idx="309">
                  <c:v>657461</c:v>
                </c:pt>
                <c:pt idx="310">
                  <c:v>657906</c:v>
                </c:pt>
                <c:pt idx="311">
                  <c:v>659874</c:v>
                </c:pt>
                <c:pt idx="312">
                  <c:v>661414</c:v>
                </c:pt>
                <c:pt idx="313">
                  <c:v>660844</c:v>
                </c:pt>
                <c:pt idx="314">
                  <c:v>664673</c:v>
                </c:pt>
                <c:pt idx="315">
                  <c:v>665326</c:v>
                </c:pt>
                <c:pt idx="316">
                  <c:v>669087</c:v>
                </c:pt>
                <c:pt idx="317">
                  <c:v>669697</c:v>
                </c:pt>
                <c:pt idx="318">
                  <c:v>675503</c:v>
                </c:pt>
                <c:pt idx="319">
                  <c:v>677849</c:v>
                </c:pt>
                <c:pt idx="320">
                  <c:v>681078</c:v>
                </c:pt>
                <c:pt idx="321">
                  <c:v>687656</c:v>
                </c:pt>
                <c:pt idx="322">
                  <c:v>692313</c:v>
                </c:pt>
                <c:pt idx="323">
                  <c:v>697029</c:v>
                </c:pt>
                <c:pt idx="324">
                  <c:v>702673</c:v>
                </c:pt>
                <c:pt idx="325">
                  <c:v>708936</c:v>
                </c:pt>
                <c:pt idx="326">
                  <c:v>716138</c:v>
                </c:pt>
                <c:pt idx="327">
                  <c:v>723167</c:v>
                </c:pt>
                <c:pt idx="328">
                  <c:v>731852</c:v>
                </c:pt>
                <c:pt idx="329">
                  <c:v>736536</c:v>
                </c:pt>
                <c:pt idx="330">
                  <c:v>745990</c:v>
                </c:pt>
                <c:pt idx="331">
                  <c:v>756712</c:v>
                </c:pt>
                <c:pt idx="332">
                  <c:v>766906</c:v>
                </c:pt>
                <c:pt idx="333">
                  <c:v>778976</c:v>
                </c:pt>
                <c:pt idx="334">
                  <c:v>791591</c:v>
                </c:pt>
                <c:pt idx="335">
                  <c:v>803133</c:v>
                </c:pt>
                <c:pt idx="336">
                  <c:v>817804</c:v>
                </c:pt>
                <c:pt idx="337">
                  <c:v>837216</c:v>
                </c:pt>
                <c:pt idx="338">
                  <c:v>850530</c:v>
                </c:pt>
                <c:pt idx="339">
                  <c:v>866728</c:v>
                </c:pt>
                <c:pt idx="340">
                  <c:v>883409</c:v>
                </c:pt>
                <c:pt idx="341">
                  <c:v>897817</c:v>
                </c:pt>
                <c:pt idx="342">
                  <c:v>912364</c:v>
                </c:pt>
                <c:pt idx="343">
                  <c:v>929088</c:v>
                </c:pt>
                <c:pt idx="344">
                  <c:v>944901</c:v>
                </c:pt>
                <c:pt idx="345">
                  <c:v>956683</c:v>
                </c:pt>
                <c:pt idx="346">
                  <c:v>974571</c:v>
                </c:pt>
                <c:pt idx="347">
                  <c:v>986465</c:v>
                </c:pt>
                <c:pt idx="348">
                  <c:v>1004318</c:v>
                </c:pt>
                <c:pt idx="349">
                  <c:v>1014570</c:v>
                </c:pt>
                <c:pt idx="350">
                  <c:v>1031444</c:v>
                </c:pt>
                <c:pt idx="351">
                  <c:v>1040720</c:v>
                </c:pt>
                <c:pt idx="352">
                  <c:v>1052232</c:v>
                </c:pt>
                <c:pt idx="353">
                  <c:v>1064701</c:v>
                </c:pt>
                <c:pt idx="354">
                  <c:v>1072943</c:v>
                </c:pt>
                <c:pt idx="355">
                  <c:v>1080058</c:v>
                </c:pt>
                <c:pt idx="356">
                  <c:v>1083542</c:v>
                </c:pt>
                <c:pt idx="357">
                  <c:v>1089385</c:v>
                </c:pt>
                <c:pt idx="358">
                  <c:v>1087411</c:v>
                </c:pt>
                <c:pt idx="359">
                  <c:v>1085409</c:v>
                </c:pt>
                <c:pt idx="360">
                  <c:v>1079628</c:v>
                </c:pt>
                <c:pt idx="361">
                  <c:v>1071463</c:v>
                </c:pt>
                <c:pt idx="362">
                  <c:v>1061947</c:v>
                </c:pt>
                <c:pt idx="363">
                  <c:v>1054958</c:v>
                </c:pt>
                <c:pt idx="364">
                  <c:v>1042281</c:v>
                </c:pt>
                <c:pt idx="365">
                  <c:v>1030534</c:v>
                </c:pt>
                <c:pt idx="366">
                  <c:v>1014032</c:v>
                </c:pt>
                <c:pt idx="367">
                  <c:v>996937</c:v>
                </c:pt>
                <c:pt idx="368">
                  <c:v>983414</c:v>
                </c:pt>
                <c:pt idx="369">
                  <c:v>965809</c:v>
                </c:pt>
                <c:pt idx="370">
                  <c:v>948765</c:v>
                </c:pt>
                <c:pt idx="371">
                  <c:v>927683</c:v>
                </c:pt>
                <c:pt idx="372">
                  <c:v>909190</c:v>
                </c:pt>
                <c:pt idx="373">
                  <c:v>890625</c:v>
                </c:pt>
                <c:pt idx="374">
                  <c:v>867679</c:v>
                </c:pt>
                <c:pt idx="375">
                  <c:v>850093</c:v>
                </c:pt>
                <c:pt idx="376">
                  <c:v>829596</c:v>
                </c:pt>
                <c:pt idx="377">
                  <c:v>811188</c:v>
                </c:pt>
                <c:pt idx="378">
                  <c:v>793360</c:v>
                </c:pt>
                <c:pt idx="379">
                  <c:v>776444</c:v>
                </c:pt>
                <c:pt idx="380">
                  <c:v>759866</c:v>
                </c:pt>
                <c:pt idx="381">
                  <c:v>742845</c:v>
                </c:pt>
                <c:pt idx="382">
                  <c:v>729863</c:v>
                </c:pt>
                <c:pt idx="383">
                  <c:v>713516</c:v>
                </c:pt>
                <c:pt idx="384">
                  <c:v>700271</c:v>
                </c:pt>
                <c:pt idx="385">
                  <c:v>687013</c:v>
                </c:pt>
                <c:pt idx="386">
                  <c:v>671986</c:v>
                </c:pt>
                <c:pt idx="387">
                  <c:v>660431</c:v>
                </c:pt>
                <c:pt idx="388">
                  <c:v>648617</c:v>
                </c:pt>
                <c:pt idx="389">
                  <c:v>636121</c:v>
                </c:pt>
                <c:pt idx="390">
                  <c:v>622312</c:v>
                </c:pt>
                <c:pt idx="391">
                  <c:v>609650</c:v>
                </c:pt>
                <c:pt idx="392">
                  <c:v>594533</c:v>
                </c:pt>
                <c:pt idx="393">
                  <c:v>580228</c:v>
                </c:pt>
                <c:pt idx="394">
                  <c:v>567796</c:v>
                </c:pt>
                <c:pt idx="395">
                  <c:v>554122</c:v>
                </c:pt>
                <c:pt idx="396">
                  <c:v>541075</c:v>
                </c:pt>
                <c:pt idx="397">
                  <c:v>527537</c:v>
                </c:pt>
                <c:pt idx="398">
                  <c:v>513238</c:v>
                </c:pt>
                <c:pt idx="399">
                  <c:v>500248</c:v>
                </c:pt>
                <c:pt idx="400">
                  <c:v>486214</c:v>
                </c:pt>
                <c:pt idx="401">
                  <c:v>474743</c:v>
                </c:pt>
                <c:pt idx="402">
                  <c:v>462327</c:v>
                </c:pt>
                <c:pt idx="403">
                  <c:v>448259</c:v>
                </c:pt>
                <c:pt idx="404">
                  <c:v>435761</c:v>
                </c:pt>
                <c:pt idx="405">
                  <c:v>422731</c:v>
                </c:pt>
                <c:pt idx="406">
                  <c:v>410557</c:v>
                </c:pt>
                <c:pt idx="407">
                  <c:v>401395</c:v>
                </c:pt>
                <c:pt idx="408">
                  <c:v>389286</c:v>
                </c:pt>
                <c:pt idx="409">
                  <c:v>379901</c:v>
                </c:pt>
                <c:pt idx="410">
                  <c:v>369094</c:v>
                </c:pt>
                <c:pt idx="411">
                  <c:v>362891</c:v>
                </c:pt>
                <c:pt idx="412">
                  <c:v>354939</c:v>
                </c:pt>
                <c:pt idx="413">
                  <c:v>347647</c:v>
                </c:pt>
                <c:pt idx="414">
                  <c:v>341384</c:v>
                </c:pt>
                <c:pt idx="415">
                  <c:v>335257</c:v>
                </c:pt>
                <c:pt idx="416">
                  <c:v>331292</c:v>
                </c:pt>
                <c:pt idx="417">
                  <c:v>326779</c:v>
                </c:pt>
                <c:pt idx="418">
                  <c:v>323445</c:v>
                </c:pt>
                <c:pt idx="419">
                  <c:v>319640</c:v>
                </c:pt>
                <c:pt idx="420">
                  <c:v>316659</c:v>
                </c:pt>
                <c:pt idx="421">
                  <c:v>313085</c:v>
                </c:pt>
                <c:pt idx="422">
                  <c:v>310916</c:v>
                </c:pt>
                <c:pt idx="423">
                  <c:v>309596</c:v>
                </c:pt>
                <c:pt idx="424">
                  <c:v>307205</c:v>
                </c:pt>
                <c:pt idx="425">
                  <c:v>303766</c:v>
                </c:pt>
                <c:pt idx="426">
                  <c:v>302152</c:v>
                </c:pt>
                <c:pt idx="427">
                  <c:v>300869</c:v>
                </c:pt>
                <c:pt idx="428">
                  <c:v>298780</c:v>
                </c:pt>
                <c:pt idx="429">
                  <c:v>298009</c:v>
                </c:pt>
                <c:pt idx="430">
                  <c:v>296412</c:v>
                </c:pt>
                <c:pt idx="431">
                  <c:v>295924</c:v>
                </c:pt>
                <c:pt idx="432">
                  <c:v>293976</c:v>
                </c:pt>
                <c:pt idx="433">
                  <c:v>294788</c:v>
                </c:pt>
                <c:pt idx="434">
                  <c:v>294124</c:v>
                </c:pt>
                <c:pt idx="435">
                  <c:v>291735</c:v>
                </c:pt>
                <c:pt idx="436">
                  <c:v>290646</c:v>
                </c:pt>
                <c:pt idx="437">
                  <c:v>289237</c:v>
                </c:pt>
                <c:pt idx="438">
                  <c:v>289616</c:v>
                </c:pt>
                <c:pt idx="439">
                  <c:v>287434</c:v>
                </c:pt>
                <c:pt idx="440">
                  <c:v>287691</c:v>
                </c:pt>
                <c:pt idx="441">
                  <c:v>285431</c:v>
                </c:pt>
                <c:pt idx="442">
                  <c:v>284131</c:v>
                </c:pt>
                <c:pt idx="443">
                  <c:v>283991</c:v>
                </c:pt>
                <c:pt idx="444">
                  <c:v>282986</c:v>
                </c:pt>
                <c:pt idx="445">
                  <c:v>281101</c:v>
                </c:pt>
                <c:pt idx="446">
                  <c:v>280770</c:v>
                </c:pt>
                <c:pt idx="447">
                  <c:v>279484</c:v>
                </c:pt>
                <c:pt idx="448">
                  <c:v>279091</c:v>
                </c:pt>
                <c:pt idx="449">
                  <c:v>278967</c:v>
                </c:pt>
                <c:pt idx="450">
                  <c:v>277595</c:v>
                </c:pt>
                <c:pt idx="451">
                  <c:v>276387</c:v>
                </c:pt>
                <c:pt idx="452">
                  <c:v>276156</c:v>
                </c:pt>
                <c:pt idx="453">
                  <c:v>276409</c:v>
                </c:pt>
                <c:pt idx="454">
                  <c:v>273925</c:v>
                </c:pt>
                <c:pt idx="455">
                  <c:v>275097</c:v>
                </c:pt>
                <c:pt idx="456">
                  <c:v>274146</c:v>
                </c:pt>
                <c:pt idx="457">
                  <c:v>271167</c:v>
                </c:pt>
                <c:pt idx="458">
                  <c:v>271057</c:v>
                </c:pt>
                <c:pt idx="459">
                  <c:v>270597</c:v>
                </c:pt>
                <c:pt idx="460">
                  <c:v>269765</c:v>
                </c:pt>
                <c:pt idx="461">
                  <c:v>270012</c:v>
                </c:pt>
                <c:pt idx="462">
                  <c:v>270009</c:v>
                </c:pt>
                <c:pt idx="463">
                  <c:v>268070</c:v>
                </c:pt>
                <c:pt idx="464">
                  <c:v>268201</c:v>
                </c:pt>
                <c:pt idx="465">
                  <c:v>268383</c:v>
                </c:pt>
                <c:pt idx="466">
                  <c:v>267224</c:v>
                </c:pt>
                <c:pt idx="467">
                  <c:v>267860</c:v>
                </c:pt>
                <c:pt idx="468">
                  <c:v>268303</c:v>
                </c:pt>
                <c:pt idx="469">
                  <c:v>267010</c:v>
                </c:pt>
                <c:pt idx="470">
                  <c:v>266663</c:v>
                </c:pt>
                <c:pt idx="471">
                  <c:v>267321</c:v>
                </c:pt>
                <c:pt idx="472">
                  <c:v>265634</c:v>
                </c:pt>
                <c:pt idx="473">
                  <c:v>264825</c:v>
                </c:pt>
                <c:pt idx="474">
                  <c:v>263309</c:v>
                </c:pt>
                <c:pt idx="475">
                  <c:v>263700</c:v>
                </c:pt>
                <c:pt idx="476">
                  <c:v>263911</c:v>
                </c:pt>
                <c:pt idx="477">
                  <c:v>263197</c:v>
                </c:pt>
                <c:pt idx="478">
                  <c:v>261696</c:v>
                </c:pt>
                <c:pt idx="479">
                  <c:v>262173</c:v>
                </c:pt>
                <c:pt idx="480">
                  <c:v>260977</c:v>
                </c:pt>
                <c:pt idx="481">
                  <c:v>261512</c:v>
                </c:pt>
                <c:pt idx="482">
                  <c:v>261179</c:v>
                </c:pt>
                <c:pt idx="483">
                  <c:v>260464</c:v>
                </c:pt>
                <c:pt idx="484">
                  <c:v>260578</c:v>
                </c:pt>
                <c:pt idx="485">
                  <c:v>258412</c:v>
                </c:pt>
                <c:pt idx="486">
                  <c:v>258062</c:v>
                </c:pt>
                <c:pt idx="487">
                  <c:v>257973</c:v>
                </c:pt>
                <c:pt idx="488">
                  <c:v>256088</c:v>
                </c:pt>
                <c:pt idx="489">
                  <c:v>254255</c:v>
                </c:pt>
                <c:pt idx="490">
                  <c:v>254572</c:v>
                </c:pt>
                <c:pt idx="491">
                  <c:v>252741</c:v>
                </c:pt>
                <c:pt idx="492">
                  <c:v>252560</c:v>
                </c:pt>
                <c:pt idx="493">
                  <c:v>250979</c:v>
                </c:pt>
                <c:pt idx="494">
                  <c:v>250778</c:v>
                </c:pt>
                <c:pt idx="495">
                  <c:v>249832</c:v>
                </c:pt>
                <c:pt idx="496">
                  <c:v>249857</c:v>
                </c:pt>
                <c:pt idx="497">
                  <c:v>250006</c:v>
                </c:pt>
                <c:pt idx="498">
                  <c:v>247752</c:v>
                </c:pt>
                <c:pt idx="499">
                  <c:v>248360</c:v>
                </c:pt>
                <c:pt idx="500">
                  <c:v>246611</c:v>
                </c:pt>
                <c:pt idx="501">
                  <c:v>246215</c:v>
                </c:pt>
                <c:pt idx="502">
                  <c:v>245753</c:v>
                </c:pt>
                <c:pt idx="503">
                  <c:v>244556</c:v>
                </c:pt>
                <c:pt idx="504">
                  <c:v>243377</c:v>
                </c:pt>
                <c:pt idx="505">
                  <c:v>242380</c:v>
                </c:pt>
                <c:pt idx="506">
                  <c:v>241575</c:v>
                </c:pt>
                <c:pt idx="507">
                  <c:v>241181</c:v>
                </c:pt>
                <c:pt idx="508">
                  <c:v>239607</c:v>
                </c:pt>
                <c:pt idx="509">
                  <c:v>238693</c:v>
                </c:pt>
                <c:pt idx="510">
                  <c:v>238308</c:v>
                </c:pt>
                <c:pt idx="511">
                  <c:v>237518</c:v>
                </c:pt>
                <c:pt idx="512">
                  <c:v>236699</c:v>
                </c:pt>
                <c:pt idx="513">
                  <c:v>235446</c:v>
                </c:pt>
                <c:pt idx="514">
                  <c:v>234981</c:v>
                </c:pt>
                <c:pt idx="515">
                  <c:v>233380</c:v>
                </c:pt>
                <c:pt idx="516">
                  <c:v>233577</c:v>
                </c:pt>
                <c:pt idx="517">
                  <c:v>232464</c:v>
                </c:pt>
                <c:pt idx="518">
                  <c:v>231466</c:v>
                </c:pt>
                <c:pt idx="519">
                  <c:v>230576</c:v>
                </c:pt>
                <c:pt idx="520">
                  <c:v>229900</c:v>
                </c:pt>
                <c:pt idx="521">
                  <c:v>228429</c:v>
                </c:pt>
                <c:pt idx="522">
                  <c:v>227619</c:v>
                </c:pt>
                <c:pt idx="523">
                  <c:v>226432</c:v>
                </c:pt>
                <c:pt idx="524">
                  <c:v>225757</c:v>
                </c:pt>
                <c:pt idx="525">
                  <c:v>224718</c:v>
                </c:pt>
                <c:pt idx="526">
                  <c:v>224836</c:v>
                </c:pt>
                <c:pt idx="527">
                  <c:v>224860</c:v>
                </c:pt>
                <c:pt idx="528">
                  <c:v>223208</c:v>
                </c:pt>
                <c:pt idx="529">
                  <c:v>223922</c:v>
                </c:pt>
                <c:pt idx="530">
                  <c:v>222713</c:v>
                </c:pt>
                <c:pt idx="531">
                  <c:v>222550</c:v>
                </c:pt>
                <c:pt idx="532">
                  <c:v>221350</c:v>
                </c:pt>
                <c:pt idx="533">
                  <c:v>221473</c:v>
                </c:pt>
                <c:pt idx="534">
                  <c:v>220808</c:v>
                </c:pt>
                <c:pt idx="535">
                  <c:v>219664</c:v>
                </c:pt>
                <c:pt idx="536">
                  <c:v>219591</c:v>
                </c:pt>
                <c:pt idx="537">
                  <c:v>217373</c:v>
                </c:pt>
                <c:pt idx="538">
                  <c:v>217039</c:v>
                </c:pt>
                <c:pt idx="539">
                  <c:v>216236</c:v>
                </c:pt>
                <c:pt idx="540">
                  <c:v>215642</c:v>
                </c:pt>
                <c:pt idx="541">
                  <c:v>214786</c:v>
                </c:pt>
                <c:pt idx="542">
                  <c:v>214341</c:v>
                </c:pt>
                <c:pt idx="543">
                  <c:v>214943</c:v>
                </c:pt>
                <c:pt idx="544">
                  <c:v>214048</c:v>
                </c:pt>
                <c:pt idx="545">
                  <c:v>215325</c:v>
                </c:pt>
                <c:pt idx="546">
                  <c:v>213824</c:v>
                </c:pt>
                <c:pt idx="547">
                  <c:v>215132</c:v>
                </c:pt>
                <c:pt idx="548">
                  <c:v>213917</c:v>
                </c:pt>
                <c:pt idx="549">
                  <c:v>213606</c:v>
                </c:pt>
                <c:pt idx="550">
                  <c:v>212137</c:v>
                </c:pt>
                <c:pt idx="551">
                  <c:v>213064</c:v>
                </c:pt>
                <c:pt idx="552">
                  <c:v>212479</c:v>
                </c:pt>
                <c:pt idx="553">
                  <c:v>211483</c:v>
                </c:pt>
                <c:pt idx="554">
                  <c:v>211836</c:v>
                </c:pt>
                <c:pt idx="555">
                  <c:v>210736</c:v>
                </c:pt>
                <c:pt idx="556">
                  <c:v>209198</c:v>
                </c:pt>
                <c:pt idx="557">
                  <c:v>211101</c:v>
                </c:pt>
                <c:pt idx="558">
                  <c:v>210027</c:v>
                </c:pt>
                <c:pt idx="559">
                  <c:v>209412</c:v>
                </c:pt>
                <c:pt idx="560">
                  <c:v>209074</c:v>
                </c:pt>
                <c:pt idx="561">
                  <c:v>209996</c:v>
                </c:pt>
                <c:pt idx="562">
                  <c:v>209704</c:v>
                </c:pt>
                <c:pt idx="563">
                  <c:v>209242</c:v>
                </c:pt>
                <c:pt idx="564">
                  <c:v>208789</c:v>
                </c:pt>
                <c:pt idx="565">
                  <c:v>207768</c:v>
                </c:pt>
                <c:pt idx="566">
                  <c:v>208878</c:v>
                </c:pt>
                <c:pt idx="567">
                  <c:v>208416</c:v>
                </c:pt>
                <c:pt idx="568">
                  <c:v>206743</c:v>
                </c:pt>
                <c:pt idx="569">
                  <c:v>206510</c:v>
                </c:pt>
                <c:pt idx="570">
                  <c:v>206244</c:v>
                </c:pt>
                <c:pt idx="571">
                  <c:v>205780</c:v>
                </c:pt>
                <c:pt idx="572">
                  <c:v>204802</c:v>
                </c:pt>
                <c:pt idx="573">
                  <c:v>205020</c:v>
                </c:pt>
                <c:pt idx="574">
                  <c:v>204155</c:v>
                </c:pt>
                <c:pt idx="575">
                  <c:v>204073</c:v>
                </c:pt>
                <c:pt idx="576">
                  <c:v>203328</c:v>
                </c:pt>
                <c:pt idx="577">
                  <c:v>203164</c:v>
                </c:pt>
                <c:pt idx="578">
                  <c:v>202135</c:v>
                </c:pt>
                <c:pt idx="579">
                  <c:v>200988</c:v>
                </c:pt>
                <c:pt idx="580">
                  <c:v>201734</c:v>
                </c:pt>
                <c:pt idx="581">
                  <c:v>200252</c:v>
                </c:pt>
                <c:pt idx="582">
                  <c:v>199161</c:v>
                </c:pt>
                <c:pt idx="583">
                  <c:v>200513</c:v>
                </c:pt>
                <c:pt idx="584">
                  <c:v>198995</c:v>
                </c:pt>
                <c:pt idx="585">
                  <c:v>197861</c:v>
                </c:pt>
                <c:pt idx="586">
                  <c:v>197808</c:v>
                </c:pt>
                <c:pt idx="587">
                  <c:v>196784</c:v>
                </c:pt>
                <c:pt idx="588">
                  <c:v>196461</c:v>
                </c:pt>
                <c:pt idx="589">
                  <c:v>195583</c:v>
                </c:pt>
                <c:pt idx="590">
                  <c:v>194194</c:v>
                </c:pt>
                <c:pt idx="591">
                  <c:v>194774</c:v>
                </c:pt>
                <c:pt idx="592">
                  <c:v>194381</c:v>
                </c:pt>
                <c:pt idx="593">
                  <c:v>194650</c:v>
                </c:pt>
                <c:pt idx="594">
                  <c:v>193521</c:v>
                </c:pt>
                <c:pt idx="595">
                  <c:v>194008</c:v>
                </c:pt>
                <c:pt idx="596">
                  <c:v>192527</c:v>
                </c:pt>
                <c:pt idx="597">
                  <c:v>192237</c:v>
                </c:pt>
                <c:pt idx="598">
                  <c:v>191353</c:v>
                </c:pt>
                <c:pt idx="599">
                  <c:v>191696</c:v>
                </c:pt>
                <c:pt idx="600">
                  <c:v>191262</c:v>
                </c:pt>
                <c:pt idx="601">
                  <c:v>189447</c:v>
                </c:pt>
                <c:pt idx="602">
                  <c:v>189745</c:v>
                </c:pt>
                <c:pt idx="603">
                  <c:v>189075</c:v>
                </c:pt>
                <c:pt idx="604">
                  <c:v>189131</c:v>
                </c:pt>
                <c:pt idx="605">
                  <c:v>189299</c:v>
                </c:pt>
                <c:pt idx="606">
                  <c:v>187960</c:v>
                </c:pt>
                <c:pt idx="607">
                  <c:v>187772</c:v>
                </c:pt>
                <c:pt idx="608">
                  <c:v>187148</c:v>
                </c:pt>
                <c:pt idx="609">
                  <c:v>188297</c:v>
                </c:pt>
                <c:pt idx="610">
                  <c:v>187899</c:v>
                </c:pt>
                <c:pt idx="611">
                  <c:v>187856</c:v>
                </c:pt>
                <c:pt idx="612">
                  <c:v>187473</c:v>
                </c:pt>
                <c:pt idx="613">
                  <c:v>187877</c:v>
                </c:pt>
                <c:pt idx="614">
                  <c:v>187460</c:v>
                </c:pt>
                <c:pt idx="615">
                  <c:v>186612</c:v>
                </c:pt>
                <c:pt idx="616">
                  <c:v>186451</c:v>
                </c:pt>
                <c:pt idx="617">
                  <c:v>185663</c:v>
                </c:pt>
                <c:pt idx="618">
                  <c:v>185779</c:v>
                </c:pt>
                <c:pt idx="619">
                  <c:v>185026</c:v>
                </c:pt>
                <c:pt idx="620">
                  <c:v>185095</c:v>
                </c:pt>
                <c:pt idx="621">
                  <c:v>184273</c:v>
                </c:pt>
                <c:pt idx="622">
                  <c:v>184858</c:v>
                </c:pt>
                <c:pt idx="623">
                  <c:v>184533</c:v>
                </c:pt>
                <c:pt idx="624">
                  <c:v>183462</c:v>
                </c:pt>
                <c:pt idx="625">
                  <c:v>185463</c:v>
                </c:pt>
                <c:pt idx="626">
                  <c:v>185532</c:v>
                </c:pt>
                <c:pt idx="627">
                  <c:v>185389</c:v>
                </c:pt>
                <c:pt idx="628">
                  <c:v>185189</c:v>
                </c:pt>
                <c:pt idx="629">
                  <c:v>185307</c:v>
                </c:pt>
                <c:pt idx="630">
                  <c:v>185251</c:v>
                </c:pt>
                <c:pt idx="631">
                  <c:v>185451</c:v>
                </c:pt>
                <c:pt idx="632">
                  <c:v>184932</c:v>
                </c:pt>
                <c:pt idx="633">
                  <c:v>184626</c:v>
                </c:pt>
                <c:pt idx="634">
                  <c:v>184372</c:v>
                </c:pt>
                <c:pt idx="635">
                  <c:v>184592</c:v>
                </c:pt>
                <c:pt idx="636">
                  <c:v>183813</c:v>
                </c:pt>
                <c:pt idx="637">
                  <c:v>184680</c:v>
                </c:pt>
                <c:pt idx="638">
                  <c:v>184673</c:v>
                </c:pt>
                <c:pt idx="639">
                  <c:v>183762</c:v>
                </c:pt>
                <c:pt idx="640">
                  <c:v>185069</c:v>
                </c:pt>
                <c:pt idx="641">
                  <c:v>183971</c:v>
                </c:pt>
                <c:pt idx="642">
                  <c:v>183670</c:v>
                </c:pt>
                <c:pt idx="643">
                  <c:v>183877</c:v>
                </c:pt>
                <c:pt idx="644">
                  <c:v>183655</c:v>
                </c:pt>
                <c:pt idx="645">
                  <c:v>184173</c:v>
                </c:pt>
                <c:pt idx="646">
                  <c:v>183308</c:v>
                </c:pt>
                <c:pt idx="647">
                  <c:v>183870</c:v>
                </c:pt>
                <c:pt idx="648">
                  <c:v>183529</c:v>
                </c:pt>
                <c:pt idx="649">
                  <c:v>182839</c:v>
                </c:pt>
                <c:pt idx="650">
                  <c:v>181886</c:v>
                </c:pt>
                <c:pt idx="651">
                  <c:v>181525</c:v>
                </c:pt>
                <c:pt idx="652">
                  <c:v>181733</c:v>
                </c:pt>
                <c:pt idx="653">
                  <c:v>181117</c:v>
                </c:pt>
                <c:pt idx="654">
                  <c:v>180686</c:v>
                </c:pt>
                <c:pt idx="655">
                  <c:v>180980</c:v>
                </c:pt>
                <c:pt idx="656">
                  <c:v>180461</c:v>
                </c:pt>
                <c:pt idx="657">
                  <c:v>181468</c:v>
                </c:pt>
                <c:pt idx="658">
                  <c:v>181459</c:v>
                </c:pt>
                <c:pt idx="659">
                  <c:v>180319</c:v>
                </c:pt>
                <c:pt idx="660">
                  <c:v>180065</c:v>
                </c:pt>
                <c:pt idx="661">
                  <c:v>179223</c:v>
                </c:pt>
                <c:pt idx="662">
                  <c:v>178396</c:v>
                </c:pt>
                <c:pt idx="663">
                  <c:v>178519</c:v>
                </c:pt>
                <c:pt idx="664">
                  <c:v>178633</c:v>
                </c:pt>
                <c:pt idx="665">
                  <c:v>175767</c:v>
                </c:pt>
                <c:pt idx="666">
                  <c:v>176334</c:v>
                </c:pt>
                <c:pt idx="667">
                  <c:v>175021</c:v>
                </c:pt>
                <c:pt idx="668">
                  <c:v>174831</c:v>
                </c:pt>
                <c:pt idx="669">
                  <c:v>174838</c:v>
                </c:pt>
                <c:pt idx="670">
                  <c:v>173899</c:v>
                </c:pt>
                <c:pt idx="671">
                  <c:v>173694</c:v>
                </c:pt>
                <c:pt idx="672">
                  <c:v>171940</c:v>
                </c:pt>
                <c:pt idx="673">
                  <c:v>172919</c:v>
                </c:pt>
                <c:pt idx="674">
                  <c:v>171318</c:v>
                </c:pt>
                <c:pt idx="675">
                  <c:v>170857</c:v>
                </c:pt>
                <c:pt idx="676">
                  <c:v>171430</c:v>
                </c:pt>
                <c:pt idx="677">
                  <c:v>169861</c:v>
                </c:pt>
                <c:pt idx="678">
                  <c:v>170347</c:v>
                </c:pt>
                <c:pt idx="679">
                  <c:v>170454</c:v>
                </c:pt>
                <c:pt idx="680">
                  <c:v>168709</c:v>
                </c:pt>
                <c:pt idx="681">
                  <c:v>167611</c:v>
                </c:pt>
                <c:pt idx="682">
                  <c:v>166722</c:v>
                </c:pt>
                <c:pt idx="683">
                  <c:v>167073</c:v>
                </c:pt>
                <c:pt idx="684">
                  <c:v>166159</c:v>
                </c:pt>
                <c:pt idx="685">
                  <c:v>164897</c:v>
                </c:pt>
                <c:pt idx="686">
                  <c:v>164603</c:v>
                </c:pt>
                <c:pt idx="687">
                  <c:v>164048</c:v>
                </c:pt>
                <c:pt idx="688">
                  <c:v>162872</c:v>
                </c:pt>
                <c:pt idx="689">
                  <c:v>163269</c:v>
                </c:pt>
                <c:pt idx="690">
                  <c:v>162537</c:v>
                </c:pt>
                <c:pt idx="691">
                  <c:v>163037</c:v>
                </c:pt>
                <c:pt idx="692">
                  <c:v>161386</c:v>
                </c:pt>
                <c:pt idx="693">
                  <c:v>161542</c:v>
                </c:pt>
                <c:pt idx="694">
                  <c:v>160421</c:v>
                </c:pt>
                <c:pt idx="695">
                  <c:v>160948</c:v>
                </c:pt>
                <c:pt idx="696">
                  <c:v>159784</c:v>
                </c:pt>
                <c:pt idx="697">
                  <c:v>158843</c:v>
                </c:pt>
                <c:pt idx="698">
                  <c:v>158573</c:v>
                </c:pt>
                <c:pt idx="699">
                  <c:v>158019</c:v>
                </c:pt>
                <c:pt idx="700">
                  <c:v>157711</c:v>
                </c:pt>
                <c:pt idx="701">
                  <c:v>157626</c:v>
                </c:pt>
                <c:pt idx="702">
                  <c:v>156250</c:v>
                </c:pt>
                <c:pt idx="703">
                  <c:v>156844</c:v>
                </c:pt>
                <c:pt idx="704">
                  <c:v>155915</c:v>
                </c:pt>
                <c:pt idx="705">
                  <c:v>155646</c:v>
                </c:pt>
                <c:pt idx="706">
                  <c:v>155091</c:v>
                </c:pt>
                <c:pt idx="707">
                  <c:v>154912</c:v>
                </c:pt>
                <c:pt idx="708">
                  <c:v>154206</c:v>
                </c:pt>
                <c:pt idx="709">
                  <c:v>153500</c:v>
                </c:pt>
                <c:pt idx="710">
                  <c:v>153730</c:v>
                </c:pt>
                <c:pt idx="711">
                  <c:v>153021</c:v>
                </c:pt>
                <c:pt idx="712">
                  <c:v>153026</c:v>
                </c:pt>
                <c:pt idx="713">
                  <c:v>151730</c:v>
                </c:pt>
                <c:pt idx="714">
                  <c:v>151873</c:v>
                </c:pt>
                <c:pt idx="715">
                  <c:v>151785</c:v>
                </c:pt>
                <c:pt idx="716">
                  <c:v>150780</c:v>
                </c:pt>
                <c:pt idx="717">
                  <c:v>150536</c:v>
                </c:pt>
                <c:pt idx="718">
                  <c:v>150341</c:v>
                </c:pt>
                <c:pt idx="719">
                  <c:v>150360</c:v>
                </c:pt>
                <c:pt idx="720">
                  <c:v>149792</c:v>
                </c:pt>
                <c:pt idx="721">
                  <c:v>150349</c:v>
                </c:pt>
                <c:pt idx="722">
                  <c:v>149574</c:v>
                </c:pt>
                <c:pt idx="723">
                  <c:v>150234</c:v>
                </c:pt>
                <c:pt idx="724">
                  <c:v>149550</c:v>
                </c:pt>
                <c:pt idx="725">
                  <c:v>149432</c:v>
                </c:pt>
                <c:pt idx="726">
                  <c:v>149555</c:v>
                </c:pt>
                <c:pt idx="727">
                  <c:v>149070</c:v>
                </c:pt>
                <c:pt idx="728">
                  <c:v>149811</c:v>
                </c:pt>
                <c:pt idx="729">
                  <c:v>147732</c:v>
                </c:pt>
                <c:pt idx="730">
                  <c:v>148483</c:v>
                </c:pt>
                <c:pt idx="731">
                  <c:v>147453</c:v>
                </c:pt>
                <c:pt idx="732">
                  <c:v>147197</c:v>
                </c:pt>
                <c:pt idx="733">
                  <c:v>147315</c:v>
                </c:pt>
                <c:pt idx="734">
                  <c:v>146876</c:v>
                </c:pt>
                <c:pt idx="735">
                  <c:v>146428</c:v>
                </c:pt>
                <c:pt idx="736">
                  <c:v>147412</c:v>
                </c:pt>
                <c:pt idx="737">
                  <c:v>147824</c:v>
                </c:pt>
                <c:pt idx="738">
                  <c:v>147315</c:v>
                </c:pt>
                <c:pt idx="739">
                  <c:v>147554</c:v>
                </c:pt>
                <c:pt idx="740">
                  <c:v>147514</c:v>
                </c:pt>
                <c:pt idx="741">
                  <c:v>146951</c:v>
                </c:pt>
                <c:pt idx="742">
                  <c:v>146368</c:v>
                </c:pt>
                <c:pt idx="743">
                  <c:v>146640</c:v>
                </c:pt>
                <c:pt idx="744">
                  <c:v>147420</c:v>
                </c:pt>
                <c:pt idx="745">
                  <c:v>146444</c:v>
                </c:pt>
                <c:pt idx="746">
                  <c:v>145693</c:v>
                </c:pt>
                <c:pt idx="747">
                  <c:v>145694</c:v>
                </c:pt>
                <c:pt idx="748">
                  <c:v>145748</c:v>
                </c:pt>
                <c:pt idx="749">
                  <c:v>145492</c:v>
                </c:pt>
                <c:pt idx="750">
                  <c:v>145278</c:v>
                </c:pt>
                <c:pt idx="751">
                  <c:v>145502</c:v>
                </c:pt>
                <c:pt idx="752">
                  <c:v>144420</c:v>
                </c:pt>
                <c:pt idx="753">
                  <c:v>146339</c:v>
                </c:pt>
                <c:pt idx="754">
                  <c:v>145962</c:v>
                </c:pt>
                <c:pt idx="755">
                  <c:v>145365</c:v>
                </c:pt>
                <c:pt idx="756">
                  <c:v>144691</c:v>
                </c:pt>
                <c:pt idx="757">
                  <c:v>145044</c:v>
                </c:pt>
                <c:pt idx="758">
                  <c:v>144519</c:v>
                </c:pt>
                <c:pt idx="759">
                  <c:v>145045</c:v>
                </c:pt>
                <c:pt idx="760">
                  <c:v>144885</c:v>
                </c:pt>
                <c:pt idx="761">
                  <c:v>145025</c:v>
                </c:pt>
                <c:pt idx="762">
                  <c:v>144631</c:v>
                </c:pt>
                <c:pt idx="763">
                  <c:v>144059</c:v>
                </c:pt>
                <c:pt idx="764">
                  <c:v>143312</c:v>
                </c:pt>
                <c:pt idx="765">
                  <c:v>143163</c:v>
                </c:pt>
                <c:pt idx="766">
                  <c:v>143635</c:v>
                </c:pt>
                <c:pt idx="767">
                  <c:v>143953</c:v>
                </c:pt>
                <c:pt idx="768">
                  <c:v>144687</c:v>
                </c:pt>
                <c:pt idx="769">
                  <c:v>143457</c:v>
                </c:pt>
                <c:pt idx="770">
                  <c:v>143240</c:v>
                </c:pt>
                <c:pt idx="771">
                  <c:v>143735</c:v>
                </c:pt>
                <c:pt idx="772">
                  <c:v>143010</c:v>
                </c:pt>
                <c:pt idx="773">
                  <c:v>143465</c:v>
                </c:pt>
                <c:pt idx="774">
                  <c:v>143445</c:v>
                </c:pt>
                <c:pt idx="775">
                  <c:v>142848</c:v>
                </c:pt>
                <c:pt idx="776">
                  <c:v>142512</c:v>
                </c:pt>
                <c:pt idx="777">
                  <c:v>142538</c:v>
                </c:pt>
                <c:pt idx="778">
                  <c:v>142628</c:v>
                </c:pt>
                <c:pt idx="779">
                  <c:v>141938</c:v>
                </c:pt>
                <c:pt idx="780">
                  <c:v>141322</c:v>
                </c:pt>
                <c:pt idx="781">
                  <c:v>141600</c:v>
                </c:pt>
                <c:pt idx="782">
                  <c:v>140938</c:v>
                </c:pt>
                <c:pt idx="783">
                  <c:v>140856</c:v>
                </c:pt>
                <c:pt idx="784">
                  <c:v>141194</c:v>
                </c:pt>
                <c:pt idx="785">
                  <c:v>141444</c:v>
                </c:pt>
                <c:pt idx="786">
                  <c:v>141077</c:v>
                </c:pt>
                <c:pt idx="787">
                  <c:v>140726</c:v>
                </c:pt>
                <c:pt idx="788">
                  <c:v>139909</c:v>
                </c:pt>
                <c:pt idx="789">
                  <c:v>140903</c:v>
                </c:pt>
                <c:pt idx="790">
                  <c:v>139511</c:v>
                </c:pt>
                <c:pt idx="791">
                  <c:v>140297</c:v>
                </c:pt>
                <c:pt idx="792">
                  <c:v>139080</c:v>
                </c:pt>
                <c:pt idx="793">
                  <c:v>138591</c:v>
                </c:pt>
                <c:pt idx="794">
                  <c:v>137965</c:v>
                </c:pt>
                <c:pt idx="795">
                  <c:v>137920</c:v>
                </c:pt>
                <c:pt idx="796">
                  <c:v>137695</c:v>
                </c:pt>
                <c:pt idx="797">
                  <c:v>137586</c:v>
                </c:pt>
                <c:pt idx="798">
                  <c:v>136281</c:v>
                </c:pt>
                <c:pt idx="799">
                  <c:v>136718</c:v>
                </c:pt>
                <c:pt idx="800">
                  <c:v>136069</c:v>
                </c:pt>
                <c:pt idx="801">
                  <c:v>136716</c:v>
                </c:pt>
                <c:pt idx="802">
                  <c:v>137253</c:v>
                </c:pt>
                <c:pt idx="803">
                  <c:v>135741</c:v>
                </c:pt>
                <c:pt idx="804">
                  <c:v>136013</c:v>
                </c:pt>
                <c:pt idx="805">
                  <c:v>135898</c:v>
                </c:pt>
                <c:pt idx="806">
                  <c:v>136129</c:v>
                </c:pt>
                <c:pt idx="807">
                  <c:v>135182</c:v>
                </c:pt>
                <c:pt idx="808">
                  <c:v>135192</c:v>
                </c:pt>
                <c:pt idx="809">
                  <c:v>133718</c:v>
                </c:pt>
                <c:pt idx="810">
                  <c:v>134056</c:v>
                </c:pt>
                <c:pt idx="811">
                  <c:v>133521</c:v>
                </c:pt>
                <c:pt idx="812">
                  <c:v>132809</c:v>
                </c:pt>
                <c:pt idx="813">
                  <c:v>133019</c:v>
                </c:pt>
                <c:pt idx="814">
                  <c:v>132927</c:v>
                </c:pt>
                <c:pt idx="815">
                  <c:v>132415</c:v>
                </c:pt>
                <c:pt idx="816">
                  <c:v>132724</c:v>
                </c:pt>
                <c:pt idx="817">
                  <c:v>133055</c:v>
                </c:pt>
                <c:pt idx="818">
                  <c:v>132428</c:v>
                </c:pt>
                <c:pt idx="819">
                  <c:v>132987</c:v>
                </c:pt>
                <c:pt idx="820">
                  <c:v>132144</c:v>
                </c:pt>
                <c:pt idx="821">
                  <c:v>131720</c:v>
                </c:pt>
                <c:pt idx="822">
                  <c:v>131512</c:v>
                </c:pt>
                <c:pt idx="823">
                  <c:v>131156</c:v>
                </c:pt>
                <c:pt idx="824">
                  <c:v>131634</c:v>
                </c:pt>
                <c:pt idx="825">
                  <c:v>130786</c:v>
                </c:pt>
                <c:pt idx="826">
                  <c:v>130486</c:v>
                </c:pt>
                <c:pt idx="827">
                  <c:v>130316</c:v>
                </c:pt>
                <c:pt idx="828">
                  <c:v>130898</c:v>
                </c:pt>
                <c:pt idx="829">
                  <c:v>130258</c:v>
                </c:pt>
                <c:pt idx="830">
                  <c:v>129719</c:v>
                </c:pt>
                <c:pt idx="831">
                  <c:v>129477</c:v>
                </c:pt>
                <c:pt idx="832">
                  <c:v>130218</c:v>
                </c:pt>
                <c:pt idx="833">
                  <c:v>130448</c:v>
                </c:pt>
                <c:pt idx="834">
                  <c:v>129740</c:v>
                </c:pt>
                <c:pt idx="835">
                  <c:v>129652</c:v>
                </c:pt>
                <c:pt idx="836">
                  <c:v>129792</c:v>
                </c:pt>
                <c:pt idx="837">
                  <c:v>128042</c:v>
                </c:pt>
                <c:pt idx="838">
                  <c:v>129268</c:v>
                </c:pt>
                <c:pt idx="839">
                  <c:v>129436</c:v>
                </c:pt>
                <c:pt idx="840">
                  <c:v>128698</c:v>
                </c:pt>
                <c:pt idx="841">
                  <c:v>128066</c:v>
                </c:pt>
                <c:pt idx="842">
                  <c:v>128272</c:v>
                </c:pt>
                <c:pt idx="843">
                  <c:v>128237</c:v>
                </c:pt>
                <c:pt idx="844">
                  <c:v>128092</c:v>
                </c:pt>
                <c:pt idx="845">
                  <c:v>128026</c:v>
                </c:pt>
                <c:pt idx="846">
                  <c:v>128006</c:v>
                </c:pt>
                <c:pt idx="847">
                  <c:v>128175</c:v>
                </c:pt>
                <c:pt idx="848">
                  <c:v>127995</c:v>
                </c:pt>
                <c:pt idx="849">
                  <c:v>128171</c:v>
                </c:pt>
                <c:pt idx="850">
                  <c:v>128215</c:v>
                </c:pt>
                <c:pt idx="851">
                  <c:v>128242</c:v>
                </c:pt>
                <c:pt idx="852">
                  <c:v>128034</c:v>
                </c:pt>
                <c:pt idx="853">
                  <c:v>128107</c:v>
                </c:pt>
                <c:pt idx="854">
                  <c:v>128133</c:v>
                </c:pt>
                <c:pt idx="855">
                  <c:v>127392</c:v>
                </c:pt>
                <c:pt idx="856">
                  <c:v>128005</c:v>
                </c:pt>
                <c:pt idx="857">
                  <c:v>127213</c:v>
                </c:pt>
                <c:pt idx="858">
                  <c:v>127413</c:v>
                </c:pt>
                <c:pt idx="859">
                  <c:v>127616</c:v>
                </c:pt>
                <c:pt idx="860">
                  <c:v>127624</c:v>
                </c:pt>
                <c:pt idx="861">
                  <c:v>127579</c:v>
                </c:pt>
                <c:pt idx="862">
                  <c:v>127019</c:v>
                </c:pt>
                <c:pt idx="863">
                  <c:v>126615</c:v>
                </c:pt>
                <c:pt idx="864">
                  <c:v>127464</c:v>
                </c:pt>
                <c:pt idx="865">
                  <c:v>127970</c:v>
                </c:pt>
                <c:pt idx="866">
                  <c:v>127674</c:v>
                </c:pt>
                <c:pt idx="867">
                  <c:v>127757</c:v>
                </c:pt>
                <c:pt idx="868">
                  <c:v>127772</c:v>
                </c:pt>
                <c:pt idx="869">
                  <c:v>127492</c:v>
                </c:pt>
                <c:pt idx="870">
                  <c:v>127689</c:v>
                </c:pt>
                <c:pt idx="871">
                  <c:v>127586</c:v>
                </c:pt>
                <c:pt idx="872">
                  <c:v>127741</c:v>
                </c:pt>
                <c:pt idx="873">
                  <c:v>126609</c:v>
                </c:pt>
                <c:pt idx="874">
                  <c:v>127251</c:v>
                </c:pt>
                <c:pt idx="875">
                  <c:v>126758</c:v>
                </c:pt>
                <c:pt idx="876">
                  <c:v>126649</c:v>
                </c:pt>
                <c:pt idx="877">
                  <c:v>127424</c:v>
                </c:pt>
                <c:pt idx="878">
                  <c:v>126892</c:v>
                </c:pt>
                <c:pt idx="879">
                  <c:v>127052</c:v>
                </c:pt>
                <c:pt idx="880">
                  <c:v>126624</c:v>
                </c:pt>
                <c:pt idx="881">
                  <c:v>127265</c:v>
                </c:pt>
                <c:pt idx="882">
                  <c:v>128070</c:v>
                </c:pt>
                <c:pt idx="883">
                  <c:v>128097</c:v>
                </c:pt>
                <c:pt idx="884">
                  <c:v>128073</c:v>
                </c:pt>
                <c:pt idx="885">
                  <c:v>127974</c:v>
                </c:pt>
                <c:pt idx="886">
                  <c:v>128169</c:v>
                </c:pt>
                <c:pt idx="887">
                  <c:v>128502</c:v>
                </c:pt>
                <c:pt idx="888">
                  <c:v>128804</c:v>
                </c:pt>
                <c:pt idx="889">
                  <c:v>128898</c:v>
                </c:pt>
                <c:pt idx="890">
                  <c:v>128703</c:v>
                </c:pt>
                <c:pt idx="891">
                  <c:v>128629</c:v>
                </c:pt>
                <c:pt idx="892">
                  <c:v>129403</c:v>
                </c:pt>
                <c:pt idx="893">
                  <c:v>129249</c:v>
                </c:pt>
                <c:pt idx="894">
                  <c:v>129735</c:v>
                </c:pt>
                <c:pt idx="895">
                  <c:v>130107</c:v>
                </c:pt>
                <c:pt idx="896">
                  <c:v>129815</c:v>
                </c:pt>
                <c:pt idx="897">
                  <c:v>129989</c:v>
                </c:pt>
                <c:pt idx="898">
                  <c:v>130392</c:v>
                </c:pt>
                <c:pt idx="899">
                  <c:v>131319</c:v>
                </c:pt>
                <c:pt idx="900">
                  <c:v>131312</c:v>
                </c:pt>
                <c:pt idx="901">
                  <c:v>131452</c:v>
                </c:pt>
                <c:pt idx="902">
                  <c:v>131197</c:v>
                </c:pt>
                <c:pt idx="903">
                  <c:v>131754</c:v>
                </c:pt>
                <c:pt idx="904">
                  <c:v>132023</c:v>
                </c:pt>
                <c:pt idx="905">
                  <c:v>131503</c:v>
                </c:pt>
                <c:pt idx="906">
                  <c:v>132424</c:v>
                </c:pt>
                <c:pt idx="907">
                  <c:v>132813</c:v>
                </c:pt>
                <c:pt idx="908">
                  <c:v>132582</c:v>
                </c:pt>
                <c:pt idx="909">
                  <c:v>132582</c:v>
                </c:pt>
                <c:pt idx="910">
                  <c:v>132815</c:v>
                </c:pt>
                <c:pt idx="911">
                  <c:v>133390</c:v>
                </c:pt>
                <c:pt idx="912">
                  <c:v>132992</c:v>
                </c:pt>
                <c:pt idx="913">
                  <c:v>133963</c:v>
                </c:pt>
                <c:pt idx="914">
                  <c:v>133475</c:v>
                </c:pt>
                <c:pt idx="915">
                  <c:v>133647</c:v>
                </c:pt>
                <c:pt idx="916">
                  <c:v>133718</c:v>
                </c:pt>
                <c:pt idx="917">
                  <c:v>133645</c:v>
                </c:pt>
                <c:pt idx="918">
                  <c:v>133834</c:v>
                </c:pt>
                <c:pt idx="919">
                  <c:v>133997</c:v>
                </c:pt>
                <c:pt idx="920">
                  <c:v>133865</c:v>
                </c:pt>
                <c:pt idx="921">
                  <c:v>133157</c:v>
                </c:pt>
                <c:pt idx="922">
                  <c:v>132598</c:v>
                </c:pt>
                <c:pt idx="923">
                  <c:v>132958</c:v>
                </c:pt>
                <c:pt idx="924">
                  <c:v>132200</c:v>
                </c:pt>
                <c:pt idx="925">
                  <c:v>132362</c:v>
                </c:pt>
                <c:pt idx="926">
                  <c:v>131711</c:v>
                </c:pt>
                <c:pt idx="927">
                  <c:v>132170</c:v>
                </c:pt>
                <c:pt idx="928">
                  <c:v>131596</c:v>
                </c:pt>
                <c:pt idx="929">
                  <c:v>131482</c:v>
                </c:pt>
                <c:pt idx="930">
                  <c:v>131267</c:v>
                </c:pt>
                <c:pt idx="931">
                  <c:v>131195</c:v>
                </c:pt>
                <c:pt idx="932">
                  <c:v>129937</c:v>
                </c:pt>
                <c:pt idx="933">
                  <c:v>129342</c:v>
                </c:pt>
                <c:pt idx="934">
                  <c:v>129382</c:v>
                </c:pt>
                <c:pt idx="935">
                  <c:v>128837</c:v>
                </c:pt>
                <c:pt idx="936">
                  <c:v>127780</c:v>
                </c:pt>
                <c:pt idx="937">
                  <c:v>127398</c:v>
                </c:pt>
                <c:pt idx="938">
                  <c:v>126630</c:v>
                </c:pt>
                <c:pt idx="939">
                  <c:v>125855</c:v>
                </c:pt>
                <c:pt idx="940">
                  <c:v>124774</c:v>
                </c:pt>
                <c:pt idx="941">
                  <c:v>124297</c:v>
                </c:pt>
                <c:pt idx="942">
                  <c:v>124312</c:v>
                </c:pt>
                <c:pt idx="943">
                  <c:v>124433</c:v>
                </c:pt>
                <c:pt idx="944">
                  <c:v>123380</c:v>
                </c:pt>
                <c:pt idx="945">
                  <c:v>123106</c:v>
                </c:pt>
                <c:pt idx="946">
                  <c:v>122723</c:v>
                </c:pt>
                <c:pt idx="947">
                  <c:v>121858</c:v>
                </c:pt>
                <c:pt idx="948">
                  <c:v>121371</c:v>
                </c:pt>
                <c:pt idx="949">
                  <c:v>121368</c:v>
                </c:pt>
                <c:pt idx="950">
                  <c:v>121030</c:v>
                </c:pt>
                <c:pt idx="951">
                  <c:v>120742</c:v>
                </c:pt>
                <c:pt idx="952">
                  <c:v>119698</c:v>
                </c:pt>
                <c:pt idx="953">
                  <c:v>119484</c:v>
                </c:pt>
                <c:pt idx="954">
                  <c:v>119194</c:v>
                </c:pt>
                <c:pt idx="955">
                  <c:v>118402</c:v>
                </c:pt>
                <c:pt idx="956">
                  <c:v>117832</c:v>
                </c:pt>
                <c:pt idx="957">
                  <c:v>118465</c:v>
                </c:pt>
                <c:pt idx="958">
                  <c:v>117213</c:v>
                </c:pt>
                <c:pt idx="959">
                  <c:v>117771</c:v>
                </c:pt>
                <c:pt idx="960">
                  <c:v>117417</c:v>
                </c:pt>
                <c:pt idx="961">
                  <c:v>116686</c:v>
                </c:pt>
                <c:pt idx="962">
                  <c:v>116226</c:v>
                </c:pt>
                <c:pt idx="963">
                  <c:v>115969</c:v>
                </c:pt>
                <c:pt idx="964">
                  <c:v>116464</c:v>
                </c:pt>
                <c:pt idx="965">
                  <c:v>115790</c:v>
                </c:pt>
                <c:pt idx="966">
                  <c:v>115990</c:v>
                </c:pt>
                <c:pt idx="967">
                  <c:v>114514</c:v>
                </c:pt>
                <c:pt idx="968">
                  <c:v>115448</c:v>
                </c:pt>
                <c:pt idx="969">
                  <c:v>113930</c:v>
                </c:pt>
                <c:pt idx="970">
                  <c:v>114302</c:v>
                </c:pt>
                <c:pt idx="971">
                  <c:v>113621</c:v>
                </c:pt>
                <c:pt idx="972">
                  <c:v>113740</c:v>
                </c:pt>
                <c:pt idx="973">
                  <c:v>112970</c:v>
                </c:pt>
                <c:pt idx="974">
                  <c:v>112543</c:v>
                </c:pt>
                <c:pt idx="975">
                  <c:v>113368</c:v>
                </c:pt>
                <c:pt idx="976">
                  <c:v>112740</c:v>
                </c:pt>
                <c:pt idx="977">
                  <c:v>113452</c:v>
                </c:pt>
                <c:pt idx="978">
                  <c:v>112863</c:v>
                </c:pt>
                <c:pt idx="979">
                  <c:v>113710</c:v>
                </c:pt>
                <c:pt idx="980">
                  <c:v>112257</c:v>
                </c:pt>
                <c:pt idx="981">
                  <c:v>113142</c:v>
                </c:pt>
                <c:pt idx="982">
                  <c:v>112581</c:v>
                </c:pt>
                <c:pt idx="983">
                  <c:v>112977</c:v>
                </c:pt>
                <c:pt idx="984">
                  <c:v>113188</c:v>
                </c:pt>
                <c:pt idx="985">
                  <c:v>112287</c:v>
                </c:pt>
                <c:pt idx="986">
                  <c:v>112092</c:v>
                </c:pt>
                <c:pt idx="987">
                  <c:v>111552</c:v>
                </c:pt>
                <c:pt idx="988">
                  <c:v>111627</c:v>
                </c:pt>
                <c:pt idx="989">
                  <c:v>111445</c:v>
                </c:pt>
                <c:pt idx="990">
                  <c:v>111630</c:v>
                </c:pt>
                <c:pt idx="991">
                  <c:v>111605</c:v>
                </c:pt>
                <c:pt idx="992">
                  <c:v>110657</c:v>
                </c:pt>
                <c:pt idx="993">
                  <c:v>111270</c:v>
                </c:pt>
                <c:pt idx="994">
                  <c:v>111219</c:v>
                </c:pt>
                <c:pt idx="995">
                  <c:v>111663</c:v>
                </c:pt>
                <c:pt idx="996">
                  <c:v>111719</c:v>
                </c:pt>
                <c:pt idx="997">
                  <c:v>111756</c:v>
                </c:pt>
                <c:pt idx="998">
                  <c:v>110684</c:v>
                </c:pt>
                <c:pt idx="999">
                  <c:v>111685</c:v>
                </c:pt>
                <c:pt idx="1000">
                  <c:v>111555</c:v>
                </c:pt>
                <c:pt idx="1001">
                  <c:v>111211</c:v>
                </c:pt>
                <c:pt idx="1002">
                  <c:v>110454</c:v>
                </c:pt>
                <c:pt idx="1003">
                  <c:v>110359</c:v>
                </c:pt>
                <c:pt idx="1004">
                  <c:v>110899</c:v>
                </c:pt>
                <c:pt idx="1005">
                  <c:v>110821</c:v>
                </c:pt>
                <c:pt idx="1006">
                  <c:v>110515</c:v>
                </c:pt>
                <c:pt idx="1007">
                  <c:v>110647</c:v>
                </c:pt>
                <c:pt idx="1008">
                  <c:v>110369</c:v>
                </c:pt>
                <c:pt idx="1009">
                  <c:v>110636</c:v>
                </c:pt>
                <c:pt idx="1010">
                  <c:v>110903</c:v>
                </c:pt>
                <c:pt idx="1011">
                  <c:v>110443</c:v>
                </c:pt>
                <c:pt idx="1012">
                  <c:v>110427</c:v>
                </c:pt>
                <c:pt idx="1013">
                  <c:v>110786</c:v>
                </c:pt>
                <c:pt idx="1014">
                  <c:v>110699</c:v>
                </c:pt>
                <c:pt idx="1015">
                  <c:v>110420</c:v>
                </c:pt>
                <c:pt idx="1016">
                  <c:v>110162</c:v>
                </c:pt>
                <c:pt idx="1017">
                  <c:v>110190</c:v>
                </c:pt>
                <c:pt idx="1018">
                  <c:v>109960</c:v>
                </c:pt>
                <c:pt idx="1019">
                  <c:v>109719</c:v>
                </c:pt>
                <c:pt idx="1020">
                  <c:v>110566</c:v>
                </c:pt>
                <c:pt idx="1021">
                  <c:v>110029</c:v>
                </c:pt>
                <c:pt idx="1022">
                  <c:v>109819</c:v>
                </c:pt>
                <c:pt idx="1023">
                  <c:v>110152</c:v>
                </c:pt>
                <c:pt idx="1024">
                  <c:v>109594</c:v>
                </c:pt>
                <c:pt idx="1025">
                  <c:v>109736</c:v>
                </c:pt>
                <c:pt idx="1026">
                  <c:v>110404</c:v>
                </c:pt>
                <c:pt idx="1027">
                  <c:v>110044</c:v>
                </c:pt>
                <c:pt idx="1028">
                  <c:v>109450</c:v>
                </c:pt>
                <c:pt idx="1029">
                  <c:v>109556</c:v>
                </c:pt>
                <c:pt idx="1030">
                  <c:v>109117</c:v>
                </c:pt>
                <c:pt idx="1031">
                  <c:v>109739</c:v>
                </c:pt>
                <c:pt idx="1032">
                  <c:v>109142</c:v>
                </c:pt>
                <c:pt idx="1033">
                  <c:v>108485</c:v>
                </c:pt>
                <c:pt idx="1034">
                  <c:v>108466</c:v>
                </c:pt>
                <c:pt idx="1035">
                  <c:v>108424</c:v>
                </c:pt>
                <c:pt idx="1036">
                  <c:v>108340</c:v>
                </c:pt>
                <c:pt idx="1037">
                  <c:v>108477</c:v>
                </c:pt>
                <c:pt idx="1038">
                  <c:v>109010</c:v>
                </c:pt>
                <c:pt idx="1039">
                  <c:v>108270</c:v>
                </c:pt>
                <c:pt idx="1040">
                  <c:v>108078</c:v>
                </c:pt>
                <c:pt idx="1041">
                  <c:v>108184</c:v>
                </c:pt>
                <c:pt idx="1042">
                  <c:v>108007</c:v>
                </c:pt>
                <c:pt idx="1043">
                  <c:v>108290</c:v>
                </c:pt>
                <c:pt idx="1044">
                  <c:v>107825</c:v>
                </c:pt>
                <c:pt idx="1045">
                  <c:v>108045</c:v>
                </c:pt>
                <c:pt idx="1046">
                  <c:v>107964</c:v>
                </c:pt>
                <c:pt idx="1047">
                  <c:v>107553</c:v>
                </c:pt>
                <c:pt idx="1048">
                  <c:v>107695</c:v>
                </c:pt>
                <c:pt idx="1049">
                  <c:v>106014</c:v>
                </c:pt>
                <c:pt idx="1050">
                  <c:v>106854</c:v>
                </c:pt>
                <c:pt idx="1051">
                  <c:v>106127</c:v>
                </c:pt>
                <c:pt idx="1052">
                  <c:v>106345</c:v>
                </c:pt>
                <c:pt idx="1053">
                  <c:v>105728</c:v>
                </c:pt>
                <c:pt idx="1054">
                  <c:v>105808</c:v>
                </c:pt>
                <c:pt idx="1055">
                  <c:v>105523</c:v>
                </c:pt>
                <c:pt idx="1056">
                  <c:v>105331</c:v>
                </c:pt>
                <c:pt idx="1057">
                  <c:v>105604</c:v>
                </c:pt>
                <c:pt idx="1058">
                  <c:v>106280</c:v>
                </c:pt>
                <c:pt idx="1059">
                  <c:v>106364</c:v>
                </c:pt>
                <c:pt idx="1060">
                  <c:v>105986</c:v>
                </c:pt>
                <c:pt idx="1061">
                  <c:v>105688</c:v>
                </c:pt>
                <c:pt idx="1062">
                  <c:v>105802</c:v>
                </c:pt>
                <c:pt idx="1063">
                  <c:v>105611</c:v>
                </c:pt>
                <c:pt idx="1064">
                  <c:v>105313</c:v>
                </c:pt>
                <c:pt idx="1065">
                  <c:v>104381</c:v>
                </c:pt>
                <c:pt idx="1066">
                  <c:v>104615</c:v>
                </c:pt>
                <c:pt idx="1067">
                  <c:v>104683</c:v>
                </c:pt>
                <c:pt idx="1068">
                  <c:v>105122</c:v>
                </c:pt>
                <c:pt idx="1069">
                  <c:v>104241</c:v>
                </c:pt>
                <c:pt idx="1070">
                  <c:v>104433</c:v>
                </c:pt>
                <c:pt idx="1071">
                  <c:v>103890</c:v>
                </c:pt>
                <c:pt idx="1072">
                  <c:v>104531</c:v>
                </c:pt>
                <c:pt idx="1073">
                  <c:v>104389</c:v>
                </c:pt>
                <c:pt idx="1074">
                  <c:v>104198</c:v>
                </c:pt>
                <c:pt idx="1075">
                  <c:v>103787</c:v>
                </c:pt>
                <c:pt idx="1076">
                  <c:v>104407</c:v>
                </c:pt>
                <c:pt idx="1077">
                  <c:v>104392</c:v>
                </c:pt>
                <c:pt idx="1078">
                  <c:v>103601</c:v>
                </c:pt>
                <c:pt idx="1079">
                  <c:v>104194</c:v>
                </c:pt>
                <c:pt idx="1080">
                  <c:v>103740</c:v>
                </c:pt>
                <c:pt idx="1081">
                  <c:v>103812</c:v>
                </c:pt>
                <c:pt idx="1082">
                  <c:v>103723</c:v>
                </c:pt>
                <c:pt idx="1083">
                  <c:v>103121</c:v>
                </c:pt>
                <c:pt idx="1084">
                  <c:v>103744</c:v>
                </c:pt>
                <c:pt idx="1085">
                  <c:v>104325</c:v>
                </c:pt>
                <c:pt idx="1086">
                  <c:v>104236</c:v>
                </c:pt>
                <c:pt idx="1087">
                  <c:v>103542</c:v>
                </c:pt>
                <c:pt idx="1088">
                  <c:v>103437</c:v>
                </c:pt>
                <c:pt idx="1089">
                  <c:v>103872</c:v>
                </c:pt>
                <c:pt idx="1090">
                  <c:v>103329</c:v>
                </c:pt>
                <c:pt idx="1091">
                  <c:v>104503</c:v>
                </c:pt>
                <c:pt idx="1092">
                  <c:v>104026</c:v>
                </c:pt>
                <c:pt idx="1093">
                  <c:v>103945</c:v>
                </c:pt>
                <c:pt idx="1094">
                  <c:v>104037</c:v>
                </c:pt>
                <c:pt idx="1095">
                  <c:v>103263</c:v>
                </c:pt>
                <c:pt idx="1096">
                  <c:v>104004</c:v>
                </c:pt>
                <c:pt idx="1097">
                  <c:v>103119</c:v>
                </c:pt>
                <c:pt idx="1098">
                  <c:v>103018</c:v>
                </c:pt>
                <c:pt idx="1099">
                  <c:v>103395</c:v>
                </c:pt>
                <c:pt idx="1100">
                  <c:v>103405</c:v>
                </c:pt>
                <c:pt idx="1101">
                  <c:v>103008</c:v>
                </c:pt>
                <c:pt idx="1102">
                  <c:v>103628</c:v>
                </c:pt>
                <c:pt idx="1103">
                  <c:v>103647</c:v>
                </c:pt>
                <c:pt idx="1104">
                  <c:v>104443</c:v>
                </c:pt>
                <c:pt idx="1105">
                  <c:v>104052</c:v>
                </c:pt>
                <c:pt idx="1106">
                  <c:v>103794</c:v>
                </c:pt>
                <c:pt idx="1107">
                  <c:v>104634</c:v>
                </c:pt>
                <c:pt idx="1108">
                  <c:v>103795</c:v>
                </c:pt>
                <c:pt idx="1109">
                  <c:v>104102</c:v>
                </c:pt>
                <c:pt idx="1110">
                  <c:v>104367</c:v>
                </c:pt>
                <c:pt idx="1111">
                  <c:v>104708</c:v>
                </c:pt>
                <c:pt idx="1112">
                  <c:v>104483</c:v>
                </c:pt>
                <c:pt idx="1113">
                  <c:v>103437</c:v>
                </c:pt>
                <c:pt idx="1114">
                  <c:v>103971</c:v>
                </c:pt>
                <c:pt idx="1115">
                  <c:v>104149</c:v>
                </c:pt>
                <c:pt idx="1116">
                  <c:v>103683</c:v>
                </c:pt>
                <c:pt idx="1117">
                  <c:v>103723</c:v>
                </c:pt>
                <c:pt idx="1118">
                  <c:v>103508</c:v>
                </c:pt>
                <c:pt idx="1119">
                  <c:v>103924</c:v>
                </c:pt>
                <c:pt idx="1120">
                  <c:v>103635</c:v>
                </c:pt>
                <c:pt idx="1121">
                  <c:v>104327</c:v>
                </c:pt>
                <c:pt idx="1122">
                  <c:v>103761</c:v>
                </c:pt>
                <c:pt idx="1123">
                  <c:v>103867</c:v>
                </c:pt>
                <c:pt idx="1124">
                  <c:v>104187</c:v>
                </c:pt>
                <c:pt idx="1125">
                  <c:v>103466</c:v>
                </c:pt>
                <c:pt idx="1126">
                  <c:v>103319</c:v>
                </c:pt>
                <c:pt idx="1127">
                  <c:v>103816</c:v>
                </c:pt>
                <c:pt idx="1128">
                  <c:v>103704</c:v>
                </c:pt>
                <c:pt idx="1129">
                  <c:v>103184</c:v>
                </c:pt>
                <c:pt idx="1130">
                  <c:v>102506</c:v>
                </c:pt>
                <c:pt idx="1131">
                  <c:v>102699</c:v>
                </c:pt>
                <c:pt idx="1132">
                  <c:v>102677</c:v>
                </c:pt>
                <c:pt idx="1133">
                  <c:v>101591</c:v>
                </c:pt>
                <c:pt idx="1134">
                  <c:v>102233</c:v>
                </c:pt>
                <c:pt idx="1135">
                  <c:v>101798</c:v>
                </c:pt>
                <c:pt idx="1136">
                  <c:v>101751</c:v>
                </c:pt>
                <c:pt idx="1137">
                  <c:v>101714</c:v>
                </c:pt>
                <c:pt idx="1138">
                  <c:v>101111</c:v>
                </c:pt>
                <c:pt idx="1139">
                  <c:v>101400</c:v>
                </c:pt>
                <c:pt idx="1140">
                  <c:v>100599</c:v>
                </c:pt>
                <c:pt idx="1141">
                  <c:v>100630</c:v>
                </c:pt>
                <c:pt idx="1142">
                  <c:v>100363</c:v>
                </c:pt>
                <c:pt idx="1143">
                  <c:v>100153</c:v>
                </c:pt>
                <c:pt idx="1144">
                  <c:v>100057</c:v>
                </c:pt>
                <c:pt idx="1145">
                  <c:v>99899</c:v>
                </c:pt>
                <c:pt idx="1146">
                  <c:v>99334</c:v>
                </c:pt>
                <c:pt idx="1147">
                  <c:v>99605</c:v>
                </c:pt>
                <c:pt idx="1148">
                  <c:v>98768</c:v>
                </c:pt>
                <c:pt idx="1149">
                  <c:v>98633</c:v>
                </c:pt>
                <c:pt idx="1150">
                  <c:v>98113</c:v>
                </c:pt>
                <c:pt idx="1151">
                  <c:v>98007</c:v>
                </c:pt>
                <c:pt idx="1152">
                  <c:v>97075</c:v>
                </c:pt>
                <c:pt idx="1153">
                  <c:v>97185</c:v>
                </c:pt>
                <c:pt idx="1154">
                  <c:v>97432</c:v>
                </c:pt>
                <c:pt idx="1155">
                  <c:v>96628</c:v>
                </c:pt>
                <c:pt idx="1156">
                  <c:v>96866</c:v>
                </c:pt>
                <c:pt idx="1157">
                  <c:v>95896</c:v>
                </c:pt>
                <c:pt idx="1158">
                  <c:v>95602</c:v>
                </c:pt>
                <c:pt idx="1159">
                  <c:v>94967</c:v>
                </c:pt>
                <c:pt idx="1160">
                  <c:v>95341</c:v>
                </c:pt>
                <c:pt idx="1161">
                  <c:v>94378</c:v>
                </c:pt>
                <c:pt idx="1162">
                  <c:v>94301</c:v>
                </c:pt>
                <c:pt idx="1163">
                  <c:v>93521</c:v>
                </c:pt>
                <c:pt idx="1164">
                  <c:v>93446</c:v>
                </c:pt>
                <c:pt idx="1165">
                  <c:v>92713</c:v>
                </c:pt>
                <c:pt idx="1166">
                  <c:v>93040</c:v>
                </c:pt>
                <c:pt idx="1167">
                  <c:v>92450</c:v>
                </c:pt>
                <c:pt idx="1168">
                  <c:v>91912</c:v>
                </c:pt>
                <c:pt idx="1169">
                  <c:v>92596</c:v>
                </c:pt>
                <c:pt idx="1170">
                  <c:v>92367</c:v>
                </c:pt>
                <c:pt idx="1171">
                  <c:v>92217</c:v>
                </c:pt>
                <c:pt idx="1172">
                  <c:v>91520</c:v>
                </c:pt>
                <c:pt idx="1173">
                  <c:v>91950</c:v>
                </c:pt>
                <c:pt idx="1174">
                  <c:v>91904</c:v>
                </c:pt>
                <c:pt idx="1175">
                  <c:v>91348</c:v>
                </c:pt>
                <c:pt idx="1176">
                  <c:v>91265</c:v>
                </c:pt>
                <c:pt idx="1177">
                  <c:v>90234</c:v>
                </c:pt>
                <c:pt idx="1178">
                  <c:v>90571</c:v>
                </c:pt>
                <c:pt idx="1179">
                  <c:v>90567</c:v>
                </c:pt>
                <c:pt idx="1180">
                  <c:v>90016</c:v>
                </c:pt>
                <c:pt idx="1181">
                  <c:v>90558</c:v>
                </c:pt>
                <c:pt idx="1182">
                  <c:v>90031</c:v>
                </c:pt>
                <c:pt idx="1183">
                  <c:v>90015</c:v>
                </c:pt>
                <c:pt idx="1184">
                  <c:v>89621</c:v>
                </c:pt>
                <c:pt idx="1185">
                  <c:v>89345</c:v>
                </c:pt>
                <c:pt idx="1186">
                  <c:v>89854</c:v>
                </c:pt>
                <c:pt idx="1187">
                  <c:v>89706</c:v>
                </c:pt>
                <c:pt idx="1188">
                  <c:v>89318</c:v>
                </c:pt>
                <c:pt idx="1189">
                  <c:v>89041</c:v>
                </c:pt>
                <c:pt idx="1190">
                  <c:v>89897</c:v>
                </c:pt>
                <c:pt idx="1191">
                  <c:v>88973</c:v>
                </c:pt>
                <c:pt idx="1192">
                  <c:v>88686</c:v>
                </c:pt>
                <c:pt idx="1193">
                  <c:v>88346</c:v>
                </c:pt>
                <c:pt idx="1194">
                  <c:v>88008</c:v>
                </c:pt>
                <c:pt idx="1195">
                  <c:v>88081</c:v>
                </c:pt>
                <c:pt idx="1196">
                  <c:v>88616</c:v>
                </c:pt>
                <c:pt idx="1197">
                  <c:v>88260</c:v>
                </c:pt>
                <c:pt idx="1198">
                  <c:v>87805</c:v>
                </c:pt>
                <c:pt idx="1199">
                  <c:v>87342</c:v>
                </c:pt>
                <c:pt idx="1200">
                  <c:v>87714</c:v>
                </c:pt>
                <c:pt idx="1201">
                  <c:v>87767</c:v>
                </c:pt>
                <c:pt idx="1202">
                  <c:v>88139</c:v>
                </c:pt>
                <c:pt idx="1203">
                  <c:v>87400</c:v>
                </c:pt>
                <c:pt idx="1204">
                  <c:v>87889</c:v>
                </c:pt>
                <c:pt idx="1205">
                  <c:v>87031</c:v>
                </c:pt>
                <c:pt idx="1206">
                  <c:v>87585</c:v>
                </c:pt>
                <c:pt idx="1207">
                  <c:v>87214</c:v>
                </c:pt>
                <c:pt idx="1208">
                  <c:v>87740</c:v>
                </c:pt>
                <c:pt idx="1209">
                  <c:v>87394</c:v>
                </c:pt>
                <c:pt idx="1210">
                  <c:v>87107</c:v>
                </c:pt>
                <c:pt idx="1211">
                  <c:v>87280</c:v>
                </c:pt>
                <c:pt idx="1212">
                  <c:v>87330</c:v>
                </c:pt>
                <c:pt idx="1213">
                  <c:v>87107</c:v>
                </c:pt>
                <c:pt idx="1214">
                  <c:v>87381</c:v>
                </c:pt>
                <c:pt idx="1215">
                  <c:v>86905</c:v>
                </c:pt>
                <c:pt idx="1216">
                  <c:v>86917</c:v>
                </c:pt>
                <c:pt idx="1217">
                  <c:v>86539</c:v>
                </c:pt>
                <c:pt idx="1218">
                  <c:v>86952</c:v>
                </c:pt>
                <c:pt idx="1219">
                  <c:v>86862</c:v>
                </c:pt>
                <c:pt idx="1220">
                  <c:v>86532</c:v>
                </c:pt>
                <c:pt idx="1221">
                  <c:v>86715</c:v>
                </c:pt>
                <c:pt idx="1222">
                  <c:v>86866</c:v>
                </c:pt>
                <c:pt idx="1223">
                  <c:v>86886</c:v>
                </c:pt>
                <c:pt idx="1224">
                  <c:v>86649</c:v>
                </c:pt>
                <c:pt idx="1225">
                  <c:v>86192</c:v>
                </c:pt>
                <c:pt idx="1226">
                  <c:v>86185</c:v>
                </c:pt>
                <c:pt idx="1227">
                  <c:v>86235</c:v>
                </c:pt>
                <c:pt idx="1228">
                  <c:v>86793</c:v>
                </c:pt>
                <c:pt idx="1229">
                  <c:v>86147</c:v>
                </c:pt>
                <c:pt idx="1230">
                  <c:v>86136</c:v>
                </c:pt>
                <c:pt idx="1231">
                  <c:v>86395</c:v>
                </c:pt>
                <c:pt idx="1232">
                  <c:v>86964</c:v>
                </c:pt>
                <c:pt idx="1233">
                  <c:v>86738</c:v>
                </c:pt>
                <c:pt idx="1234">
                  <c:v>86958</c:v>
                </c:pt>
                <c:pt idx="1235">
                  <c:v>86429</c:v>
                </c:pt>
                <c:pt idx="1236">
                  <c:v>87004</c:v>
                </c:pt>
                <c:pt idx="1237">
                  <c:v>86976</c:v>
                </c:pt>
                <c:pt idx="1238">
                  <c:v>87026</c:v>
                </c:pt>
                <c:pt idx="1239">
                  <c:v>86909</c:v>
                </c:pt>
                <c:pt idx="1240">
                  <c:v>86744</c:v>
                </c:pt>
                <c:pt idx="1241">
                  <c:v>86424</c:v>
                </c:pt>
                <c:pt idx="1242">
                  <c:v>86249</c:v>
                </c:pt>
                <c:pt idx="1243">
                  <c:v>87002</c:v>
                </c:pt>
                <c:pt idx="1244">
                  <c:v>86339</c:v>
                </c:pt>
                <c:pt idx="1245">
                  <c:v>86408</c:v>
                </c:pt>
                <c:pt idx="1246">
                  <c:v>86574</c:v>
                </c:pt>
                <c:pt idx="1247">
                  <c:v>86372</c:v>
                </c:pt>
                <c:pt idx="1248">
                  <c:v>86777</c:v>
                </c:pt>
                <c:pt idx="1249">
                  <c:v>86793</c:v>
                </c:pt>
                <c:pt idx="1250">
                  <c:v>87597</c:v>
                </c:pt>
                <c:pt idx="1251">
                  <c:v>86383</c:v>
                </c:pt>
                <c:pt idx="1252">
                  <c:v>87351</c:v>
                </c:pt>
                <c:pt idx="1253">
                  <c:v>87389</c:v>
                </c:pt>
                <c:pt idx="1254">
                  <c:v>87416</c:v>
                </c:pt>
                <c:pt idx="1255">
                  <c:v>87771</c:v>
                </c:pt>
                <c:pt idx="1256">
                  <c:v>87031</c:v>
                </c:pt>
                <c:pt idx="1257">
                  <c:v>86955</c:v>
                </c:pt>
                <c:pt idx="1258">
                  <c:v>87069</c:v>
                </c:pt>
                <c:pt idx="1259">
                  <c:v>86760</c:v>
                </c:pt>
                <c:pt idx="1260">
                  <c:v>87172</c:v>
                </c:pt>
                <c:pt idx="1261">
                  <c:v>87053</c:v>
                </c:pt>
                <c:pt idx="1262">
                  <c:v>87250</c:v>
                </c:pt>
                <c:pt idx="1263">
                  <c:v>87632</c:v>
                </c:pt>
                <c:pt idx="1264">
                  <c:v>87679</c:v>
                </c:pt>
                <c:pt idx="1265">
                  <c:v>87605</c:v>
                </c:pt>
                <c:pt idx="1266">
                  <c:v>87646</c:v>
                </c:pt>
                <c:pt idx="1267">
                  <c:v>87898</c:v>
                </c:pt>
                <c:pt idx="1268">
                  <c:v>88106</c:v>
                </c:pt>
                <c:pt idx="1269">
                  <c:v>87930</c:v>
                </c:pt>
                <c:pt idx="1270">
                  <c:v>87827</c:v>
                </c:pt>
                <c:pt idx="1271">
                  <c:v>87882</c:v>
                </c:pt>
                <c:pt idx="1272">
                  <c:v>88278</c:v>
                </c:pt>
                <c:pt idx="1273">
                  <c:v>88348</c:v>
                </c:pt>
                <c:pt idx="1274">
                  <c:v>88286</c:v>
                </c:pt>
                <c:pt idx="1275">
                  <c:v>88050</c:v>
                </c:pt>
                <c:pt idx="1276">
                  <c:v>88331</c:v>
                </c:pt>
                <c:pt idx="1277">
                  <c:v>88688</c:v>
                </c:pt>
                <c:pt idx="1278">
                  <c:v>89027</c:v>
                </c:pt>
                <c:pt idx="1279">
                  <c:v>88809</c:v>
                </c:pt>
                <c:pt idx="1280">
                  <c:v>88718</c:v>
                </c:pt>
                <c:pt idx="1281">
                  <c:v>88847</c:v>
                </c:pt>
                <c:pt idx="1282">
                  <c:v>89176</c:v>
                </c:pt>
                <c:pt idx="1283">
                  <c:v>89456</c:v>
                </c:pt>
                <c:pt idx="1284">
                  <c:v>89152</c:v>
                </c:pt>
                <c:pt idx="1285">
                  <c:v>89592</c:v>
                </c:pt>
                <c:pt idx="1286">
                  <c:v>89797</c:v>
                </c:pt>
                <c:pt idx="1287">
                  <c:v>90109</c:v>
                </c:pt>
                <c:pt idx="1288">
                  <c:v>90243</c:v>
                </c:pt>
                <c:pt idx="1289">
                  <c:v>89481</c:v>
                </c:pt>
                <c:pt idx="1290">
                  <c:v>89981</c:v>
                </c:pt>
                <c:pt idx="1291">
                  <c:v>90469</c:v>
                </c:pt>
                <c:pt idx="1292">
                  <c:v>90549</c:v>
                </c:pt>
                <c:pt idx="1293">
                  <c:v>90648</c:v>
                </c:pt>
                <c:pt idx="1294">
                  <c:v>90842</c:v>
                </c:pt>
                <c:pt idx="1295">
                  <c:v>91597</c:v>
                </c:pt>
                <c:pt idx="1296">
                  <c:v>91665</c:v>
                </c:pt>
                <c:pt idx="1297">
                  <c:v>91744</c:v>
                </c:pt>
                <c:pt idx="1298">
                  <c:v>92175</c:v>
                </c:pt>
                <c:pt idx="1299">
                  <c:v>92412</c:v>
                </c:pt>
                <c:pt idx="1300">
                  <c:v>92383</c:v>
                </c:pt>
                <c:pt idx="1301">
                  <c:v>92773</c:v>
                </c:pt>
                <c:pt idx="1302">
                  <c:v>93802</c:v>
                </c:pt>
                <c:pt idx="1303">
                  <c:v>94281</c:v>
                </c:pt>
                <c:pt idx="1304">
                  <c:v>94424</c:v>
                </c:pt>
                <c:pt idx="1305">
                  <c:v>94212</c:v>
                </c:pt>
                <c:pt idx="1306">
                  <c:v>94471</c:v>
                </c:pt>
                <c:pt idx="1307">
                  <c:v>94469</c:v>
                </c:pt>
                <c:pt idx="1308">
                  <c:v>94842</c:v>
                </c:pt>
                <c:pt idx="1309">
                  <c:v>95199</c:v>
                </c:pt>
                <c:pt idx="1310">
                  <c:v>95985</c:v>
                </c:pt>
                <c:pt idx="1311">
                  <c:v>96555</c:v>
                </c:pt>
                <c:pt idx="1312">
                  <c:v>95822</c:v>
                </c:pt>
                <c:pt idx="1313">
                  <c:v>97255</c:v>
                </c:pt>
                <c:pt idx="1314">
                  <c:v>97708</c:v>
                </c:pt>
                <c:pt idx="1315">
                  <c:v>97683</c:v>
                </c:pt>
                <c:pt idx="1316">
                  <c:v>98384</c:v>
                </c:pt>
                <c:pt idx="1317">
                  <c:v>98587</c:v>
                </c:pt>
                <c:pt idx="1318">
                  <c:v>98826</c:v>
                </c:pt>
                <c:pt idx="1319">
                  <c:v>99104</c:v>
                </c:pt>
                <c:pt idx="1320">
                  <c:v>100111</c:v>
                </c:pt>
                <c:pt idx="1321">
                  <c:v>99199</c:v>
                </c:pt>
                <c:pt idx="1322">
                  <c:v>99627</c:v>
                </c:pt>
                <c:pt idx="1323">
                  <c:v>99742</c:v>
                </c:pt>
                <c:pt idx="1324">
                  <c:v>100382</c:v>
                </c:pt>
                <c:pt idx="1325">
                  <c:v>101242</c:v>
                </c:pt>
                <c:pt idx="1326">
                  <c:v>101044</c:v>
                </c:pt>
                <c:pt idx="1327">
                  <c:v>101049</c:v>
                </c:pt>
                <c:pt idx="1328">
                  <c:v>101624</c:v>
                </c:pt>
                <c:pt idx="1329">
                  <c:v>102652</c:v>
                </c:pt>
                <c:pt idx="1330">
                  <c:v>102858</c:v>
                </c:pt>
                <c:pt idx="1331">
                  <c:v>102625</c:v>
                </c:pt>
                <c:pt idx="1332">
                  <c:v>102693</c:v>
                </c:pt>
                <c:pt idx="1333">
                  <c:v>102409</c:v>
                </c:pt>
                <c:pt idx="1334">
                  <c:v>103509</c:v>
                </c:pt>
                <c:pt idx="1335">
                  <c:v>103905</c:v>
                </c:pt>
                <c:pt idx="1336">
                  <c:v>103287</c:v>
                </c:pt>
                <c:pt idx="1337">
                  <c:v>103745</c:v>
                </c:pt>
                <c:pt idx="1338">
                  <c:v>102565</c:v>
                </c:pt>
                <c:pt idx="1339">
                  <c:v>103865</c:v>
                </c:pt>
                <c:pt idx="1340">
                  <c:v>103080</c:v>
                </c:pt>
                <c:pt idx="1341">
                  <c:v>102732</c:v>
                </c:pt>
                <c:pt idx="1342">
                  <c:v>102975</c:v>
                </c:pt>
                <c:pt idx="1343">
                  <c:v>102212</c:v>
                </c:pt>
                <c:pt idx="1344">
                  <c:v>102782</c:v>
                </c:pt>
                <c:pt idx="1345">
                  <c:v>102874</c:v>
                </c:pt>
                <c:pt idx="1346">
                  <c:v>101708</c:v>
                </c:pt>
                <c:pt idx="1347">
                  <c:v>102009</c:v>
                </c:pt>
                <c:pt idx="1348">
                  <c:v>101601</c:v>
                </c:pt>
                <c:pt idx="1349">
                  <c:v>101467</c:v>
                </c:pt>
                <c:pt idx="1350">
                  <c:v>101757</c:v>
                </c:pt>
                <c:pt idx="1351">
                  <c:v>101412</c:v>
                </c:pt>
                <c:pt idx="1352">
                  <c:v>100973</c:v>
                </c:pt>
                <c:pt idx="1353">
                  <c:v>100001</c:v>
                </c:pt>
                <c:pt idx="1354">
                  <c:v>99629</c:v>
                </c:pt>
                <c:pt idx="1355">
                  <c:v>98573</c:v>
                </c:pt>
                <c:pt idx="1356">
                  <c:v>98960</c:v>
                </c:pt>
                <c:pt idx="1357">
                  <c:v>98249</c:v>
                </c:pt>
                <c:pt idx="1358">
                  <c:v>97975</c:v>
                </c:pt>
                <c:pt idx="1359">
                  <c:v>97682</c:v>
                </c:pt>
                <c:pt idx="1360">
                  <c:v>96754</c:v>
                </c:pt>
                <c:pt idx="1361">
                  <c:v>96898</c:v>
                </c:pt>
                <c:pt idx="1362">
                  <c:v>96426</c:v>
                </c:pt>
                <c:pt idx="1363">
                  <c:v>96231</c:v>
                </c:pt>
                <c:pt idx="1364">
                  <c:v>95603</c:v>
                </c:pt>
                <c:pt idx="1365">
                  <c:v>95047</c:v>
                </c:pt>
                <c:pt idx="1366">
                  <c:v>94130</c:v>
                </c:pt>
                <c:pt idx="1367">
                  <c:v>94347</c:v>
                </c:pt>
                <c:pt idx="1368">
                  <c:v>93535</c:v>
                </c:pt>
                <c:pt idx="1369">
                  <c:v>93144</c:v>
                </c:pt>
                <c:pt idx="1370">
                  <c:v>92160</c:v>
                </c:pt>
                <c:pt idx="1371">
                  <c:v>91645</c:v>
                </c:pt>
                <c:pt idx="1372">
                  <c:v>90770</c:v>
                </c:pt>
                <c:pt idx="1373">
                  <c:v>91073</c:v>
                </c:pt>
                <c:pt idx="1374">
                  <c:v>90678</c:v>
                </c:pt>
                <c:pt idx="1375">
                  <c:v>90467</c:v>
                </c:pt>
                <c:pt idx="1376">
                  <c:v>89910</c:v>
                </c:pt>
                <c:pt idx="1377">
                  <c:v>90270</c:v>
                </c:pt>
                <c:pt idx="1378">
                  <c:v>89769</c:v>
                </c:pt>
                <c:pt idx="1379">
                  <c:v>88812</c:v>
                </c:pt>
                <c:pt idx="1380">
                  <c:v>89011</c:v>
                </c:pt>
                <c:pt idx="1381">
                  <c:v>88108</c:v>
                </c:pt>
                <c:pt idx="1382">
                  <c:v>88372</c:v>
                </c:pt>
                <c:pt idx="1383">
                  <c:v>87411</c:v>
                </c:pt>
                <c:pt idx="1384">
                  <c:v>87813</c:v>
                </c:pt>
                <c:pt idx="1385">
                  <c:v>86279</c:v>
                </c:pt>
                <c:pt idx="1386">
                  <c:v>86480</c:v>
                </c:pt>
                <c:pt idx="1387">
                  <c:v>86731</c:v>
                </c:pt>
                <c:pt idx="1388">
                  <c:v>86494</c:v>
                </c:pt>
                <c:pt idx="1389">
                  <c:v>85246</c:v>
                </c:pt>
                <c:pt idx="1390">
                  <c:v>85892</c:v>
                </c:pt>
                <c:pt idx="1391">
                  <c:v>84985</c:v>
                </c:pt>
                <c:pt idx="1392">
                  <c:v>85265</c:v>
                </c:pt>
                <c:pt idx="1393">
                  <c:v>85082</c:v>
                </c:pt>
                <c:pt idx="1394">
                  <c:v>84829</c:v>
                </c:pt>
                <c:pt idx="1395">
                  <c:v>84575</c:v>
                </c:pt>
                <c:pt idx="1396">
                  <c:v>85012</c:v>
                </c:pt>
                <c:pt idx="1397">
                  <c:v>84392</c:v>
                </c:pt>
                <c:pt idx="1398">
                  <c:v>84189</c:v>
                </c:pt>
                <c:pt idx="1399">
                  <c:v>84254</c:v>
                </c:pt>
                <c:pt idx="1400">
                  <c:v>83905</c:v>
                </c:pt>
                <c:pt idx="1401">
                  <c:v>83962</c:v>
                </c:pt>
                <c:pt idx="1402">
                  <c:v>83541</c:v>
                </c:pt>
                <c:pt idx="1403">
                  <c:v>83554</c:v>
                </c:pt>
                <c:pt idx="1404">
                  <c:v>83275</c:v>
                </c:pt>
                <c:pt idx="1405">
                  <c:v>82863</c:v>
                </c:pt>
                <c:pt idx="1406">
                  <c:v>83234</c:v>
                </c:pt>
                <c:pt idx="1407">
                  <c:v>83205</c:v>
                </c:pt>
                <c:pt idx="1408">
                  <c:v>83096</c:v>
                </c:pt>
                <c:pt idx="1409">
                  <c:v>82978</c:v>
                </c:pt>
                <c:pt idx="1410">
                  <c:v>82260</c:v>
                </c:pt>
                <c:pt idx="1411">
                  <c:v>82670</c:v>
                </c:pt>
                <c:pt idx="1412">
                  <c:v>82727</c:v>
                </c:pt>
                <c:pt idx="1413">
                  <c:v>82670</c:v>
                </c:pt>
                <c:pt idx="1414">
                  <c:v>82483</c:v>
                </c:pt>
                <c:pt idx="1415">
                  <c:v>82248</c:v>
                </c:pt>
                <c:pt idx="1416">
                  <c:v>81991</c:v>
                </c:pt>
                <c:pt idx="1417">
                  <c:v>81816</c:v>
                </c:pt>
                <c:pt idx="1418">
                  <c:v>81660</c:v>
                </c:pt>
                <c:pt idx="1419">
                  <c:v>81742</c:v>
                </c:pt>
                <c:pt idx="1420">
                  <c:v>81579</c:v>
                </c:pt>
                <c:pt idx="1421">
                  <c:v>81656</c:v>
                </c:pt>
                <c:pt idx="1422">
                  <c:v>81871</c:v>
                </c:pt>
                <c:pt idx="1423">
                  <c:v>81247</c:v>
                </c:pt>
                <c:pt idx="1424">
                  <c:v>82046</c:v>
                </c:pt>
                <c:pt idx="1425">
                  <c:v>81557</c:v>
                </c:pt>
                <c:pt idx="1426">
                  <c:v>81528</c:v>
                </c:pt>
                <c:pt idx="1427">
                  <c:v>81724</c:v>
                </c:pt>
                <c:pt idx="1428">
                  <c:v>81556</c:v>
                </c:pt>
                <c:pt idx="1429">
                  <c:v>81485</c:v>
                </c:pt>
                <c:pt idx="1430">
                  <c:v>81210</c:v>
                </c:pt>
                <c:pt idx="1431">
                  <c:v>81242</c:v>
                </c:pt>
                <c:pt idx="1432">
                  <c:v>81045</c:v>
                </c:pt>
                <c:pt idx="1433">
                  <c:v>80738</c:v>
                </c:pt>
                <c:pt idx="1434">
                  <c:v>80654</c:v>
                </c:pt>
                <c:pt idx="1435">
                  <c:v>80934</c:v>
                </c:pt>
                <c:pt idx="1436">
                  <c:v>80321</c:v>
                </c:pt>
                <c:pt idx="1437">
                  <c:v>80328</c:v>
                </c:pt>
                <c:pt idx="1438">
                  <c:v>80712</c:v>
                </c:pt>
                <c:pt idx="1439">
                  <c:v>80555</c:v>
                </c:pt>
                <c:pt idx="1440">
                  <c:v>79964</c:v>
                </c:pt>
                <c:pt idx="1441">
                  <c:v>80660</c:v>
                </c:pt>
                <c:pt idx="1442">
                  <c:v>80256</c:v>
                </c:pt>
                <c:pt idx="1443">
                  <c:v>80428</c:v>
                </c:pt>
                <c:pt idx="1444">
                  <c:v>80928</c:v>
                </c:pt>
                <c:pt idx="1445">
                  <c:v>80500</c:v>
                </c:pt>
                <c:pt idx="1446">
                  <c:v>79910</c:v>
                </c:pt>
                <c:pt idx="1447">
                  <c:v>80432</c:v>
                </c:pt>
                <c:pt idx="1448">
                  <c:v>80166</c:v>
                </c:pt>
                <c:pt idx="1449">
                  <c:v>79990</c:v>
                </c:pt>
                <c:pt idx="1450">
                  <c:v>79261</c:v>
                </c:pt>
                <c:pt idx="1451">
                  <c:v>79595</c:v>
                </c:pt>
                <c:pt idx="1452">
                  <c:v>79223</c:v>
                </c:pt>
                <c:pt idx="1453">
                  <c:v>79386</c:v>
                </c:pt>
                <c:pt idx="1454">
                  <c:v>79161</c:v>
                </c:pt>
                <c:pt idx="1455">
                  <c:v>79876</c:v>
                </c:pt>
                <c:pt idx="1456">
                  <c:v>79073</c:v>
                </c:pt>
                <c:pt idx="1457">
                  <c:v>79647</c:v>
                </c:pt>
                <c:pt idx="1458">
                  <c:v>79383</c:v>
                </c:pt>
                <c:pt idx="1459">
                  <c:v>79235</c:v>
                </c:pt>
                <c:pt idx="1460">
                  <c:v>79587</c:v>
                </c:pt>
                <c:pt idx="1461">
                  <c:v>79013</c:v>
                </c:pt>
                <c:pt idx="1462">
                  <c:v>78864</c:v>
                </c:pt>
                <c:pt idx="1463">
                  <c:v>78575</c:v>
                </c:pt>
                <c:pt idx="1464">
                  <c:v>78463</c:v>
                </c:pt>
                <c:pt idx="1465">
                  <c:v>78556</c:v>
                </c:pt>
                <c:pt idx="1466">
                  <c:v>78746</c:v>
                </c:pt>
                <c:pt idx="1467">
                  <c:v>78674</c:v>
                </c:pt>
                <c:pt idx="1468">
                  <c:v>78501</c:v>
                </c:pt>
                <c:pt idx="1469">
                  <c:v>77895</c:v>
                </c:pt>
                <c:pt idx="1470">
                  <c:v>77648</c:v>
                </c:pt>
                <c:pt idx="1471">
                  <c:v>77895</c:v>
                </c:pt>
                <c:pt idx="1472">
                  <c:v>78119</c:v>
                </c:pt>
                <c:pt idx="1473">
                  <c:v>77498</c:v>
                </c:pt>
                <c:pt idx="1474">
                  <c:v>77188</c:v>
                </c:pt>
                <c:pt idx="1475">
                  <c:v>77842</c:v>
                </c:pt>
                <c:pt idx="1476">
                  <c:v>77331</c:v>
                </c:pt>
                <c:pt idx="1477">
                  <c:v>77447</c:v>
                </c:pt>
                <c:pt idx="1478">
                  <c:v>76823</c:v>
                </c:pt>
                <c:pt idx="1479">
                  <c:v>77440</c:v>
                </c:pt>
                <c:pt idx="1480">
                  <c:v>77108</c:v>
                </c:pt>
                <c:pt idx="1481">
                  <c:v>76199</c:v>
                </c:pt>
                <c:pt idx="1482">
                  <c:v>76141</c:v>
                </c:pt>
                <c:pt idx="1483">
                  <c:v>76446</c:v>
                </c:pt>
                <c:pt idx="1484">
                  <c:v>75928</c:v>
                </c:pt>
                <c:pt idx="1485">
                  <c:v>75754</c:v>
                </c:pt>
                <c:pt idx="1486">
                  <c:v>75521</c:v>
                </c:pt>
                <c:pt idx="1487">
                  <c:v>75885</c:v>
                </c:pt>
                <c:pt idx="1488">
                  <c:v>75000</c:v>
                </c:pt>
                <c:pt idx="1489">
                  <c:v>75380</c:v>
                </c:pt>
                <c:pt idx="1490">
                  <c:v>75486</c:v>
                </c:pt>
                <c:pt idx="1491">
                  <c:v>74911</c:v>
                </c:pt>
                <c:pt idx="1492">
                  <c:v>74988</c:v>
                </c:pt>
                <c:pt idx="1493">
                  <c:v>74550</c:v>
                </c:pt>
                <c:pt idx="1494">
                  <c:v>74450</c:v>
                </c:pt>
                <c:pt idx="1495">
                  <c:v>74172</c:v>
                </c:pt>
                <c:pt idx="1496">
                  <c:v>74307</c:v>
                </c:pt>
                <c:pt idx="1497">
                  <c:v>73485</c:v>
                </c:pt>
                <c:pt idx="1498">
                  <c:v>73173</c:v>
                </c:pt>
                <c:pt idx="1499">
                  <c:v>73758</c:v>
                </c:pt>
                <c:pt idx="1500">
                  <c:v>72548</c:v>
                </c:pt>
                <c:pt idx="1501">
                  <c:v>72480</c:v>
                </c:pt>
                <c:pt idx="1502">
                  <c:v>72170</c:v>
                </c:pt>
                <c:pt idx="1503">
                  <c:v>72631</c:v>
                </c:pt>
                <c:pt idx="1504">
                  <c:v>72176</c:v>
                </c:pt>
                <c:pt idx="1505">
                  <c:v>71795</c:v>
                </c:pt>
                <c:pt idx="1506">
                  <c:v>71510</c:v>
                </c:pt>
                <c:pt idx="1507">
                  <c:v>71027</c:v>
                </c:pt>
                <c:pt idx="1508">
                  <c:v>71026</c:v>
                </c:pt>
                <c:pt idx="1509">
                  <c:v>70735</c:v>
                </c:pt>
                <c:pt idx="1510">
                  <c:v>70398</c:v>
                </c:pt>
                <c:pt idx="1511">
                  <c:v>69733</c:v>
                </c:pt>
                <c:pt idx="1512">
                  <c:v>69910</c:v>
                </c:pt>
                <c:pt idx="1513">
                  <c:v>69117</c:v>
                </c:pt>
                <c:pt idx="1514">
                  <c:v>69082</c:v>
                </c:pt>
                <c:pt idx="1515">
                  <c:v>67860</c:v>
                </c:pt>
                <c:pt idx="1516">
                  <c:v>67521</c:v>
                </c:pt>
                <c:pt idx="1517">
                  <c:v>67467</c:v>
                </c:pt>
                <c:pt idx="1518">
                  <c:v>66846</c:v>
                </c:pt>
                <c:pt idx="1519">
                  <c:v>66894</c:v>
                </c:pt>
                <c:pt idx="1520">
                  <c:v>66979</c:v>
                </c:pt>
                <c:pt idx="1521">
                  <c:v>66302</c:v>
                </c:pt>
                <c:pt idx="1522">
                  <c:v>66162</c:v>
                </c:pt>
                <c:pt idx="1523">
                  <c:v>65878</c:v>
                </c:pt>
                <c:pt idx="1524">
                  <c:v>64570</c:v>
                </c:pt>
                <c:pt idx="1525">
                  <c:v>64825</c:v>
                </c:pt>
                <c:pt idx="1526">
                  <c:v>64462</c:v>
                </c:pt>
                <c:pt idx="1527">
                  <c:v>63739</c:v>
                </c:pt>
                <c:pt idx="1528">
                  <c:v>63605</c:v>
                </c:pt>
                <c:pt idx="1529">
                  <c:v>63393</c:v>
                </c:pt>
                <c:pt idx="1530">
                  <c:v>62648</c:v>
                </c:pt>
                <c:pt idx="1531">
                  <c:v>61893</c:v>
                </c:pt>
                <c:pt idx="1532">
                  <c:v>62138</c:v>
                </c:pt>
                <c:pt idx="1533">
                  <c:v>60831</c:v>
                </c:pt>
                <c:pt idx="1534">
                  <c:v>61131</c:v>
                </c:pt>
                <c:pt idx="1535">
                  <c:v>60255</c:v>
                </c:pt>
                <c:pt idx="1536">
                  <c:v>60141</c:v>
                </c:pt>
                <c:pt idx="1537">
                  <c:v>59706</c:v>
                </c:pt>
                <c:pt idx="1538">
                  <c:v>59706</c:v>
                </c:pt>
                <c:pt idx="1539">
                  <c:v>58794</c:v>
                </c:pt>
                <c:pt idx="1540">
                  <c:v>58761</c:v>
                </c:pt>
                <c:pt idx="1541">
                  <c:v>57993</c:v>
                </c:pt>
                <c:pt idx="1542">
                  <c:v>57478</c:v>
                </c:pt>
                <c:pt idx="1543">
                  <c:v>57718</c:v>
                </c:pt>
                <c:pt idx="1544">
                  <c:v>56551</c:v>
                </c:pt>
                <c:pt idx="1545">
                  <c:v>56240</c:v>
                </c:pt>
                <c:pt idx="1546">
                  <c:v>55413</c:v>
                </c:pt>
                <c:pt idx="1547">
                  <c:v>55474</c:v>
                </c:pt>
                <c:pt idx="1548">
                  <c:v>55074</c:v>
                </c:pt>
                <c:pt idx="1549">
                  <c:v>54588</c:v>
                </c:pt>
                <c:pt idx="1550">
                  <c:v>54386</c:v>
                </c:pt>
                <c:pt idx="1551">
                  <c:v>54276</c:v>
                </c:pt>
                <c:pt idx="1552">
                  <c:v>53516</c:v>
                </c:pt>
                <c:pt idx="1553">
                  <c:v>53600</c:v>
                </c:pt>
                <c:pt idx="1554">
                  <c:v>52992</c:v>
                </c:pt>
                <c:pt idx="1555">
                  <c:v>52566</c:v>
                </c:pt>
                <c:pt idx="1556">
                  <c:v>52718</c:v>
                </c:pt>
                <c:pt idx="1557">
                  <c:v>52162</c:v>
                </c:pt>
                <c:pt idx="1558">
                  <c:v>52634</c:v>
                </c:pt>
                <c:pt idx="1559">
                  <c:v>51819</c:v>
                </c:pt>
                <c:pt idx="1560">
                  <c:v>51878</c:v>
                </c:pt>
                <c:pt idx="1561">
                  <c:v>51135</c:v>
                </c:pt>
                <c:pt idx="1562">
                  <c:v>50668</c:v>
                </c:pt>
                <c:pt idx="1563">
                  <c:v>50151</c:v>
                </c:pt>
                <c:pt idx="1564">
                  <c:v>50164</c:v>
                </c:pt>
                <c:pt idx="1565">
                  <c:v>50331</c:v>
                </c:pt>
                <c:pt idx="1566">
                  <c:v>49601</c:v>
                </c:pt>
                <c:pt idx="1567">
                  <c:v>49417</c:v>
                </c:pt>
                <c:pt idx="1568">
                  <c:v>49431</c:v>
                </c:pt>
                <c:pt idx="1569">
                  <c:v>49358</c:v>
                </c:pt>
                <c:pt idx="1570">
                  <c:v>49191</c:v>
                </c:pt>
                <c:pt idx="1571">
                  <c:v>49234</c:v>
                </c:pt>
                <c:pt idx="1572">
                  <c:v>49289</c:v>
                </c:pt>
                <c:pt idx="1573">
                  <c:v>48781</c:v>
                </c:pt>
                <c:pt idx="1574">
                  <c:v>48419</c:v>
                </c:pt>
                <c:pt idx="1575">
                  <c:v>48496</c:v>
                </c:pt>
                <c:pt idx="1576">
                  <c:v>48462</c:v>
                </c:pt>
                <c:pt idx="1577">
                  <c:v>47843</c:v>
                </c:pt>
                <c:pt idx="1578">
                  <c:v>47990</c:v>
                </c:pt>
                <c:pt idx="1579">
                  <c:v>48195</c:v>
                </c:pt>
                <c:pt idx="1580">
                  <c:v>47737</c:v>
                </c:pt>
                <c:pt idx="1581">
                  <c:v>48046</c:v>
                </c:pt>
                <c:pt idx="1582">
                  <c:v>47757</c:v>
                </c:pt>
                <c:pt idx="1583">
                  <c:v>48129</c:v>
                </c:pt>
                <c:pt idx="1584">
                  <c:v>47976</c:v>
                </c:pt>
                <c:pt idx="1585">
                  <c:v>48391</c:v>
                </c:pt>
                <c:pt idx="1586">
                  <c:v>48089</c:v>
                </c:pt>
                <c:pt idx="1587">
                  <c:v>48298</c:v>
                </c:pt>
                <c:pt idx="1588">
                  <c:v>47779</c:v>
                </c:pt>
                <c:pt idx="1589">
                  <c:v>48379</c:v>
                </c:pt>
                <c:pt idx="1590">
                  <c:v>48270</c:v>
                </c:pt>
                <c:pt idx="1591">
                  <c:v>48506</c:v>
                </c:pt>
                <c:pt idx="1592">
                  <c:v>48844</c:v>
                </c:pt>
                <c:pt idx="1593">
                  <c:v>48629</c:v>
                </c:pt>
                <c:pt idx="1594">
                  <c:v>48649</c:v>
                </c:pt>
                <c:pt idx="1595">
                  <c:v>49067</c:v>
                </c:pt>
                <c:pt idx="1596">
                  <c:v>48978</c:v>
                </c:pt>
                <c:pt idx="1597">
                  <c:v>48621</c:v>
                </c:pt>
                <c:pt idx="1598">
                  <c:v>48811</c:v>
                </c:pt>
                <c:pt idx="1599">
                  <c:v>49296</c:v>
                </c:pt>
                <c:pt idx="1600">
                  <c:v>49408</c:v>
                </c:pt>
                <c:pt idx="1601">
                  <c:v>49639</c:v>
                </c:pt>
                <c:pt idx="1602">
                  <c:v>49621</c:v>
                </c:pt>
                <c:pt idx="1603">
                  <c:v>49722</c:v>
                </c:pt>
                <c:pt idx="1604">
                  <c:v>50171</c:v>
                </c:pt>
                <c:pt idx="1605">
                  <c:v>49802</c:v>
                </c:pt>
                <c:pt idx="1606">
                  <c:v>49961</c:v>
                </c:pt>
                <c:pt idx="1607">
                  <c:v>50603</c:v>
                </c:pt>
                <c:pt idx="1608">
                  <c:v>50309</c:v>
                </c:pt>
                <c:pt idx="1609">
                  <c:v>50726</c:v>
                </c:pt>
                <c:pt idx="1610">
                  <c:v>50497</c:v>
                </c:pt>
                <c:pt idx="1611">
                  <c:v>51372</c:v>
                </c:pt>
                <c:pt idx="1612">
                  <c:v>51349</c:v>
                </c:pt>
                <c:pt idx="1613">
                  <c:v>51806</c:v>
                </c:pt>
                <c:pt idx="1614">
                  <c:v>51985</c:v>
                </c:pt>
                <c:pt idx="1615">
                  <c:v>51851</c:v>
                </c:pt>
                <c:pt idx="1616">
                  <c:v>52275</c:v>
                </c:pt>
                <c:pt idx="1617">
                  <c:v>53098</c:v>
                </c:pt>
                <c:pt idx="1618">
                  <c:v>53061</c:v>
                </c:pt>
                <c:pt idx="1619">
                  <c:v>54049</c:v>
                </c:pt>
                <c:pt idx="1620">
                  <c:v>53499</c:v>
                </c:pt>
                <c:pt idx="1621">
                  <c:v>53941</c:v>
                </c:pt>
                <c:pt idx="1622">
                  <c:v>54528</c:v>
                </c:pt>
                <c:pt idx="1623">
                  <c:v>54512</c:v>
                </c:pt>
                <c:pt idx="1624">
                  <c:v>54454</c:v>
                </c:pt>
                <c:pt idx="1625">
                  <c:v>54638</c:v>
                </c:pt>
                <c:pt idx="1626">
                  <c:v>54937</c:v>
                </c:pt>
                <c:pt idx="1627">
                  <c:v>55370</c:v>
                </c:pt>
                <c:pt idx="1628">
                  <c:v>56126</c:v>
                </c:pt>
                <c:pt idx="1629">
                  <c:v>56174</c:v>
                </c:pt>
                <c:pt idx="1630">
                  <c:v>56120</c:v>
                </c:pt>
                <c:pt idx="1631">
                  <c:v>56261</c:v>
                </c:pt>
                <c:pt idx="1632">
                  <c:v>57087</c:v>
                </c:pt>
                <c:pt idx="1633">
                  <c:v>57853</c:v>
                </c:pt>
                <c:pt idx="1634">
                  <c:v>58207</c:v>
                </c:pt>
                <c:pt idx="1635">
                  <c:v>58078</c:v>
                </c:pt>
                <c:pt idx="1636">
                  <c:v>58937</c:v>
                </c:pt>
                <c:pt idx="1637">
                  <c:v>58779</c:v>
                </c:pt>
                <c:pt idx="1638">
                  <c:v>59688</c:v>
                </c:pt>
                <c:pt idx="1639">
                  <c:v>59981</c:v>
                </c:pt>
                <c:pt idx="1640">
                  <c:v>60530</c:v>
                </c:pt>
                <c:pt idx="1641">
                  <c:v>60516</c:v>
                </c:pt>
                <c:pt idx="1642">
                  <c:v>60993</c:v>
                </c:pt>
                <c:pt idx="1643">
                  <c:v>61837</c:v>
                </c:pt>
                <c:pt idx="1644">
                  <c:v>61532</c:v>
                </c:pt>
                <c:pt idx="1645">
                  <c:v>62552</c:v>
                </c:pt>
                <c:pt idx="1646">
                  <c:v>62993</c:v>
                </c:pt>
                <c:pt idx="1647">
                  <c:v>63315</c:v>
                </c:pt>
                <c:pt idx="1648">
                  <c:v>64115</c:v>
                </c:pt>
                <c:pt idx="1649">
                  <c:v>65059</c:v>
                </c:pt>
                <c:pt idx="1650">
                  <c:v>65464</c:v>
                </c:pt>
                <c:pt idx="1651">
                  <c:v>65771</c:v>
                </c:pt>
                <c:pt idx="1652">
                  <c:v>66472</c:v>
                </c:pt>
                <c:pt idx="1653">
                  <c:v>67606</c:v>
                </c:pt>
                <c:pt idx="1654">
                  <c:v>67985</c:v>
                </c:pt>
                <c:pt idx="1655">
                  <c:v>68685</c:v>
                </c:pt>
                <c:pt idx="1656">
                  <c:v>69438</c:v>
                </c:pt>
                <c:pt idx="1657">
                  <c:v>70152</c:v>
                </c:pt>
                <c:pt idx="1658">
                  <c:v>70994</c:v>
                </c:pt>
                <c:pt idx="1659">
                  <c:v>72013</c:v>
                </c:pt>
                <c:pt idx="1660">
                  <c:v>72394</c:v>
                </c:pt>
                <c:pt idx="1661">
                  <c:v>73486</c:v>
                </c:pt>
                <c:pt idx="1662">
                  <c:v>74391</c:v>
                </c:pt>
                <c:pt idx="1663">
                  <c:v>75111</c:v>
                </c:pt>
                <c:pt idx="1664">
                  <c:v>76616</c:v>
                </c:pt>
                <c:pt idx="1665">
                  <c:v>77115</c:v>
                </c:pt>
                <c:pt idx="1666">
                  <c:v>78477</c:v>
                </c:pt>
                <c:pt idx="1667">
                  <c:v>79852</c:v>
                </c:pt>
                <c:pt idx="1668">
                  <c:v>80550</c:v>
                </c:pt>
                <c:pt idx="1669">
                  <c:v>81036</c:v>
                </c:pt>
                <c:pt idx="1670">
                  <c:v>82309</c:v>
                </c:pt>
                <c:pt idx="1671">
                  <c:v>84346</c:v>
                </c:pt>
                <c:pt idx="1672">
                  <c:v>84710</c:v>
                </c:pt>
                <c:pt idx="1673">
                  <c:v>85649</c:v>
                </c:pt>
                <c:pt idx="1674">
                  <c:v>87175</c:v>
                </c:pt>
                <c:pt idx="1675">
                  <c:v>88965</c:v>
                </c:pt>
                <c:pt idx="1676">
                  <c:v>89596</c:v>
                </c:pt>
                <c:pt idx="1677">
                  <c:v>90920</c:v>
                </c:pt>
                <c:pt idx="1678">
                  <c:v>92780</c:v>
                </c:pt>
                <c:pt idx="1679">
                  <c:v>94008</c:v>
                </c:pt>
                <c:pt idx="1680">
                  <c:v>95280</c:v>
                </c:pt>
                <c:pt idx="1681">
                  <c:v>97165</c:v>
                </c:pt>
                <c:pt idx="1682">
                  <c:v>98713</c:v>
                </c:pt>
                <c:pt idx="1683">
                  <c:v>100413</c:v>
                </c:pt>
                <c:pt idx="1684">
                  <c:v>101495</c:v>
                </c:pt>
                <c:pt idx="1685">
                  <c:v>103664</c:v>
                </c:pt>
                <c:pt idx="1686">
                  <c:v>105126</c:v>
                </c:pt>
                <c:pt idx="1687">
                  <c:v>106529</c:v>
                </c:pt>
                <c:pt idx="1688">
                  <c:v>107548</c:v>
                </c:pt>
                <c:pt idx="1689">
                  <c:v>109165</c:v>
                </c:pt>
                <c:pt idx="1690">
                  <c:v>111152</c:v>
                </c:pt>
                <c:pt idx="1691">
                  <c:v>112352</c:v>
                </c:pt>
                <c:pt idx="1692">
                  <c:v>114398</c:v>
                </c:pt>
                <c:pt idx="1693">
                  <c:v>115045</c:v>
                </c:pt>
                <c:pt idx="1694">
                  <c:v>116926</c:v>
                </c:pt>
                <c:pt idx="1695">
                  <c:v>118600</c:v>
                </c:pt>
                <c:pt idx="1696">
                  <c:v>119569</c:v>
                </c:pt>
                <c:pt idx="1697">
                  <c:v>122145</c:v>
                </c:pt>
                <c:pt idx="1698">
                  <c:v>122853</c:v>
                </c:pt>
                <c:pt idx="1699">
                  <c:v>124951</c:v>
                </c:pt>
                <c:pt idx="1700">
                  <c:v>126051</c:v>
                </c:pt>
                <c:pt idx="1701">
                  <c:v>128230</c:v>
                </c:pt>
                <c:pt idx="1702">
                  <c:v>128406</c:v>
                </c:pt>
                <c:pt idx="1703">
                  <c:v>129840</c:v>
                </c:pt>
                <c:pt idx="1704">
                  <c:v>131756</c:v>
                </c:pt>
                <c:pt idx="1705">
                  <c:v>131480</c:v>
                </c:pt>
                <c:pt idx="1706">
                  <c:v>133362</c:v>
                </c:pt>
                <c:pt idx="1707">
                  <c:v>133686</c:v>
                </c:pt>
                <c:pt idx="1708">
                  <c:v>135806</c:v>
                </c:pt>
                <c:pt idx="1709">
                  <c:v>135833</c:v>
                </c:pt>
                <c:pt idx="1710">
                  <c:v>136728</c:v>
                </c:pt>
                <c:pt idx="1711">
                  <c:v>138007</c:v>
                </c:pt>
                <c:pt idx="1712">
                  <c:v>138581</c:v>
                </c:pt>
                <c:pt idx="1713">
                  <c:v>139965</c:v>
                </c:pt>
                <c:pt idx="1714">
                  <c:v>139198</c:v>
                </c:pt>
                <c:pt idx="1715">
                  <c:v>140305</c:v>
                </c:pt>
                <c:pt idx="1716">
                  <c:v>140647</c:v>
                </c:pt>
                <c:pt idx="1717">
                  <c:v>140511</c:v>
                </c:pt>
                <c:pt idx="1718">
                  <c:v>140725</c:v>
                </c:pt>
                <c:pt idx="1719">
                  <c:v>140707</c:v>
                </c:pt>
                <c:pt idx="1720">
                  <c:v>140463</c:v>
                </c:pt>
                <c:pt idx="1721">
                  <c:v>140536</c:v>
                </c:pt>
                <c:pt idx="1722">
                  <c:v>140229</c:v>
                </c:pt>
                <c:pt idx="1723">
                  <c:v>139704</c:v>
                </c:pt>
                <c:pt idx="1724">
                  <c:v>139507</c:v>
                </c:pt>
                <c:pt idx="1725">
                  <c:v>139400</c:v>
                </c:pt>
                <c:pt idx="1726">
                  <c:v>137919</c:v>
                </c:pt>
                <c:pt idx="1727">
                  <c:v>137207</c:v>
                </c:pt>
                <c:pt idx="1728">
                  <c:v>135863</c:v>
                </c:pt>
                <c:pt idx="1729">
                  <c:v>136014</c:v>
                </c:pt>
                <c:pt idx="1730">
                  <c:v>134751</c:v>
                </c:pt>
                <c:pt idx="1731">
                  <c:v>134091</c:v>
                </c:pt>
                <c:pt idx="1732">
                  <c:v>132031</c:v>
                </c:pt>
                <c:pt idx="1733">
                  <c:v>131232</c:v>
                </c:pt>
                <c:pt idx="1734">
                  <c:v>130163</c:v>
                </c:pt>
                <c:pt idx="1735">
                  <c:v>127747</c:v>
                </c:pt>
                <c:pt idx="1736">
                  <c:v>126183</c:v>
                </c:pt>
                <c:pt idx="1737">
                  <c:v>124673</c:v>
                </c:pt>
                <c:pt idx="1738">
                  <c:v>123310</c:v>
                </c:pt>
                <c:pt idx="1739">
                  <c:v>120851</c:v>
                </c:pt>
                <c:pt idx="1740">
                  <c:v>119014</c:v>
                </c:pt>
                <c:pt idx="1741">
                  <c:v>117033</c:v>
                </c:pt>
                <c:pt idx="1742">
                  <c:v>115469</c:v>
                </c:pt>
                <c:pt idx="1743">
                  <c:v>113303</c:v>
                </c:pt>
                <c:pt idx="1744">
                  <c:v>111891</c:v>
                </c:pt>
                <c:pt idx="1745">
                  <c:v>109701</c:v>
                </c:pt>
                <c:pt idx="1746">
                  <c:v>107516</c:v>
                </c:pt>
                <c:pt idx="1747">
                  <c:v>105898</c:v>
                </c:pt>
                <c:pt idx="1748">
                  <c:v>103882</c:v>
                </c:pt>
                <c:pt idx="1749">
                  <c:v>101086</c:v>
                </c:pt>
                <c:pt idx="1750">
                  <c:v>99596</c:v>
                </c:pt>
                <c:pt idx="1751">
                  <c:v>97307</c:v>
                </c:pt>
                <c:pt idx="1752">
                  <c:v>94578</c:v>
                </c:pt>
                <c:pt idx="1753">
                  <c:v>92462</c:v>
                </c:pt>
                <c:pt idx="1754">
                  <c:v>89163</c:v>
                </c:pt>
                <c:pt idx="1755">
                  <c:v>87293</c:v>
                </c:pt>
                <c:pt idx="1756">
                  <c:v>85688</c:v>
                </c:pt>
                <c:pt idx="1757">
                  <c:v>83463</c:v>
                </c:pt>
                <c:pt idx="1758">
                  <c:v>80921</c:v>
                </c:pt>
                <c:pt idx="1759">
                  <c:v>79136</c:v>
                </c:pt>
                <c:pt idx="1760">
                  <c:v>77030</c:v>
                </c:pt>
                <c:pt idx="1761">
                  <c:v>75507</c:v>
                </c:pt>
                <c:pt idx="1762">
                  <c:v>72954</c:v>
                </c:pt>
                <c:pt idx="1763">
                  <c:v>71126</c:v>
                </c:pt>
                <c:pt idx="1764">
                  <c:v>69201</c:v>
                </c:pt>
                <c:pt idx="1765">
                  <c:v>67044</c:v>
                </c:pt>
                <c:pt idx="1766">
                  <c:v>65151</c:v>
                </c:pt>
                <c:pt idx="1767">
                  <c:v>63004</c:v>
                </c:pt>
                <c:pt idx="1768">
                  <c:v>61362</c:v>
                </c:pt>
                <c:pt idx="1769">
                  <c:v>59548</c:v>
                </c:pt>
                <c:pt idx="1770">
                  <c:v>57532</c:v>
                </c:pt>
                <c:pt idx="1771">
                  <c:v>55866</c:v>
                </c:pt>
                <c:pt idx="1772">
                  <c:v>53931</c:v>
                </c:pt>
                <c:pt idx="1773">
                  <c:v>52597</c:v>
                </c:pt>
                <c:pt idx="1774">
                  <c:v>51234</c:v>
                </c:pt>
                <c:pt idx="1775">
                  <c:v>49502</c:v>
                </c:pt>
                <c:pt idx="1776">
                  <c:v>48262</c:v>
                </c:pt>
                <c:pt idx="1777">
                  <c:v>46962</c:v>
                </c:pt>
                <c:pt idx="1778">
                  <c:v>45323</c:v>
                </c:pt>
                <c:pt idx="1779">
                  <c:v>44184</c:v>
                </c:pt>
                <c:pt idx="1780">
                  <c:v>42714</c:v>
                </c:pt>
                <c:pt idx="1781">
                  <c:v>41366</c:v>
                </c:pt>
                <c:pt idx="1782">
                  <c:v>40304</c:v>
                </c:pt>
                <c:pt idx="1783">
                  <c:v>39235</c:v>
                </c:pt>
                <c:pt idx="1784">
                  <c:v>38074</c:v>
                </c:pt>
                <c:pt idx="1785">
                  <c:v>37707</c:v>
                </c:pt>
                <c:pt idx="1786">
                  <c:v>36518</c:v>
                </c:pt>
                <c:pt idx="1787">
                  <c:v>35199</c:v>
                </c:pt>
                <c:pt idx="1788">
                  <c:v>34589</c:v>
                </c:pt>
                <c:pt idx="1789">
                  <c:v>33507</c:v>
                </c:pt>
                <c:pt idx="1790">
                  <c:v>32695</c:v>
                </c:pt>
                <c:pt idx="1791">
                  <c:v>32075</c:v>
                </c:pt>
                <c:pt idx="1792">
                  <c:v>31148</c:v>
                </c:pt>
                <c:pt idx="1793">
                  <c:v>30663</c:v>
                </c:pt>
                <c:pt idx="1794">
                  <c:v>29950</c:v>
                </c:pt>
                <c:pt idx="1795">
                  <c:v>29505</c:v>
                </c:pt>
                <c:pt idx="1796">
                  <c:v>29054</c:v>
                </c:pt>
                <c:pt idx="1797">
                  <c:v>28487</c:v>
                </c:pt>
                <c:pt idx="1798">
                  <c:v>27563</c:v>
                </c:pt>
                <c:pt idx="1799">
                  <c:v>26687</c:v>
                </c:pt>
                <c:pt idx="1800">
                  <c:v>26256</c:v>
                </c:pt>
                <c:pt idx="1801">
                  <c:v>26189</c:v>
                </c:pt>
                <c:pt idx="1802">
                  <c:v>25668</c:v>
                </c:pt>
                <c:pt idx="1803">
                  <c:v>25214</c:v>
                </c:pt>
                <c:pt idx="1804">
                  <c:v>24977</c:v>
                </c:pt>
                <c:pt idx="1805">
                  <c:v>24648</c:v>
                </c:pt>
                <c:pt idx="1806">
                  <c:v>24360</c:v>
                </c:pt>
                <c:pt idx="1807">
                  <c:v>23989</c:v>
                </c:pt>
                <c:pt idx="1808">
                  <c:v>23819</c:v>
                </c:pt>
                <c:pt idx="1809">
                  <c:v>23455</c:v>
                </c:pt>
                <c:pt idx="1810">
                  <c:v>23455</c:v>
                </c:pt>
                <c:pt idx="1811">
                  <c:v>23247</c:v>
                </c:pt>
                <c:pt idx="1812">
                  <c:v>23078</c:v>
                </c:pt>
                <c:pt idx="1813">
                  <c:v>22580</c:v>
                </c:pt>
                <c:pt idx="1814">
                  <c:v>22289</c:v>
                </c:pt>
                <c:pt idx="1815">
                  <c:v>22321</c:v>
                </c:pt>
                <c:pt idx="1816">
                  <c:v>22389</c:v>
                </c:pt>
                <c:pt idx="1817">
                  <c:v>21950</c:v>
                </c:pt>
                <c:pt idx="1818">
                  <c:v>21712</c:v>
                </c:pt>
                <c:pt idx="1819">
                  <c:v>21587</c:v>
                </c:pt>
                <c:pt idx="1820">
                  <c:v>21381</c:v>
                </c:pt>
                <c:pt idx="1821">
                  <c:v>21681</c:v>
                </c:pt>
                <c:pt idx="1822">
                  <c:v>21142</c:v>
                </c:pt>
                <c:pt idx="1823">
                  <c:v>21199</c:v>
                </c:pt>
                <c:pt idx="1824">
                  <c:v>21072</c:v>
                </c:pt>
                <c:pt idx="1825">
                  <c:v>21130</c:v>
                </c:pt>
                <c:pt idx="1826">
                  <c:v>21055</c:v>
                </c:pt>
                <c:pt idx="1827">
                  <c:v>20890</c:v>
                </c:pt>
                <c:pt idx="1828">
                  <c:v>20860</c:v>
                </c:pt>
                <c:pt idx="1829">
                  <c:v>20919</c:v>
                </c:pt>
                <c:pt idx="1830">
                  <c:v>20675</c:v>
                </c:pt>
                <c:pt idx="1831">
                  <c:v>21041</c:v>
                </c:pt>
                <c:pt idx="1832">
                  <c:v>20766</c:v>
                </c:pt>
                <c:pt idx="1833">
                  <c:v>20708</c:v>
                </c:pt>
                <c:pt idx="1834">
                  <c:v>20534</c:v>
                </c:pt>
                <c:pt idx="1835">
                  <c:v>20460</c:v>
                </c:pt>
                <c:pt idx="1836">
                  <c:v>20055</c:v>
                </c:pt>
                <c:pt idx="1837">
                  <c:v>20416</c:v>
                </c:pt>
                <c:pt idx="1838">
                  <c:v>20330</c:v>
                </c:pt>
                <c:pt idx="1839">
                  <c:v>20210</c:v>
                </c:pt>
                <c:pt idx="1840">
                  <c:v>20275</c:v>
                </c:pt>
                <c:pt idx="1841">
                  <c:v>20413</c:v>
                </c:pt>
                <c:pt idx="1842">
                  <c:v>20391</c:v>
                </c:pt>
                <c:pt idx="1843">
                  <c:v>20471</c:v>
                </c:pt>
                <c:pt idx="1844">
                  <c:v>20367</c:v>
                </c:pt>
                <c:pt idx="1845">
                  <c:v>20077</c:v>
                </c:pt>
                <c:pt idx="1846">
                  <c:v>20140</c:v>
                </c:pt>
                <c:pt idx="1847">
                  <c:v>20082</c:v>
                </c:pt>
                <c:pt idx="1848">
                  <c:v>19972</c:v>
                </c:pt>
                <c:pt idx="1849">
                  <c:v>20353</c:v>
                </c:pt>
                <c:pt idx="1850">
                  <c:v>19996</c:v>
                </c:pt>
                <c:pt idx="1851">
                  <c:v>19952</c:v>
                </c:pt>
                <c:pt idx="1852">
                  <c:v>19845</c:v>
                </c:pt>
                <c:pt idx="1853">
                  <c:v>19803</c:v>
                </c:pt>
                <c:pt idx="1854">
                  <c:v>19852</c:v>
                </c:pt>
                <c:pt idx="1855">
                  <c:v>19818</c:v>
                </c:pt>
                <c:pt idx="1856">
                  <c:v>19623</c:v>
                </c:pt>
                <c:pt idx="1857">
                  <c:v>19866</c:v>
                </c:pt>
                <c:pt idx="1858">
                  <c:v>19934</c:v>
                </c:pt>
                <c:pt idx="1859">
                  <c:v>19761</c:v>
                </c:pt>
                <c:pt idx="1860">
                  <c:v>19948</c:v>
                </c:pt>
                <c:pt idx="1861">
                  <c:v>19907</c:v>
                </c:pt>
                <c:pt idx="1862">
                  <c:v>19715</c:v>
                </c:pt>
                <c:pt idx="1863">
                  <c:v>19694</c:v>
                </c:pt>
                <c:pt idx="1864">
                  <c:v>19582</c:v>
                </c:pt>
                <c:pt idx="1865">
                  <c:v>19566</c:v>
                </c:pt>
                <c:pt idx="1866">
                  <c:v>19496</c:v>
                </c:pt>
                <c:pt idx="1867">
                  <c:v>19759</c:v>
                </c:pt>
                <c:pt idx="1868">
                  <c:v>19518</c:v>
                </c:pt>
                <c:pt idx="1869">
                  <c:v>19460</c:v>
                </c:pt>
                <c:pt idx="1870">
                  <c:v>19480</c:v>
                </c:pt>
                <c:pt idx="1871">
                  <c:v>19518</c:v>
                </c:pt>
                <c:pt idx="1872">
                  <c:v>19605</c:v>
                </c:pt>
                <c:pt idx="1873">
                  <c:v>19347</c:v>
                </c:pt>
                <c:pt idx="1874">
                  <c:v>19521</c:v>
                </c:pt>
                <c:pt idx="1875">
                  <c:v>19484</c:v>
                </c:pt>
                <c:pt idx="1876">
                  <c:v>19399</c:v>
                </c:pt>
                <c:pt idx="1877">
                  <c:v>19557</c:v>
                </c:pt>
                <c:pt idx="1878">
                  <c:v>19459</c:v>
                </c:pt>
                <c:pt idx="1879">
                  <c:v>19424</c:v>
                </c:pt>
                <c:pt idx="1880">
                  <c:v>19379</c:v>
                </c:pt>
                <c:pt idx="1881">
                  <c:v>19249</c:v>
                </c:pt>
                <c:pt idx="1882">
                  <c:v>19357</c:v>
                </c:pt>
                <c:pt idx="1883">
                  <c:v>19484</c:v>
                </c:pt>
                <c:pt idx="1884">
                  <c:v>19158</c:v>
                </c:pt>
                <c:pt idx="1885">
                  <c:v>19430</c:v>
                </c:pt>
                <c:pt idx="1886">
                  <c:v>18930</c:v>
                </c:pt>
                <c:pt idx="1887">
                  <c:v>19078</c:v>
                </c:pt>
                <c:pt idx="1888">
                  <c:v>19208</c:v>
                </c:pt>
                <c:pt idx="1889">
                  <c:v>19360</c:v>
                </c:pt>
                <c:pt idx="1890">
                  <c:v>19273</c:v>
                </c:pt>
                <c:pt idx="1891">
                  <c:v>18965</c:v>
                </c:pt>
                <c:pt idx="1892">
                  <c:v>18916</c:v>
                </c:pt>
                <c:pt idx="1893">
                  <c:v>19311</c:v>
                </c:pt>
                <c:pt idx="1894">
                  <c:v>19132</c:v>
                </c:pt>
                <c:pt idx="1895">
                  <c:v>19291</c:v>
                </c:pt>
                <c:pt idx="1896">
                  <c:v>19019</c:v>
                </c:pt>
                <c:pt idx="1897">
                  <c:v>19149</c:v>
                </c:pt>
                <c:pt idx="1898">
                  <c:v>18941</c:v>
                </c:pt>
                <c:pt idx="1899">
                  <c:v>19085</c:v>
                </c:pt>
                <c:pt idx="1900">
                  <c:v>19165</c:v>
                </c:pt>
                <c:pt idx="1901">
                  <c:v>19119</c:v>
                </c:pt>
                <c:pt idx="1902">
                  <c:v>18791</c:v>
                </c:pt>
                <c:pt idx="1903">
                  <c:v>18837</c:v>
                </c:pt>
                <c:pt idx="1904">
                  <c:v>19119</c:v>
                </c:pt>
                <c:pt idx="1905">
                  <c:v>19213</c:v>
                </c:pt>
                <c:pt idx="1906">
                  <c:v>19107</c:v>
                </c:pt>
                <c:pt idx="1907">
                  <c:v>19019</c:v>
                </c:pt>
                <c:pt idx="1908">
                  <c:v>18989</c:v>
                </c:pt>
                <c:pt idx="1909">
                  <c:v>19220</c:v>
                </c:pt>
                <c:pt idx="1910">
                  <c:v>19064</c:v>
                </c:pt>
                <c:pt idx="1911">
                  <c:v>18825</c:v>
                </c:pt>
                <c:pt idx="1912">
                  <c:v>18764</c:v>
                </c:pt>
                <c:pt idx="1913">
                  <c:v>18554</c:v>
                </c:pt>
                <c:pt idx="1914">
                  <c:v>18948</c:v>
                </c:pt>
                <c:pt idx="1915">
                  <c:v>19134</c:v>
                </c:pt>
                <c:pt idx="1916">
                  <c:v>18887</c:v>
                </c:pt>
                <c:pt idx="1917">
                  <c:v>19075</c:v>
                </c:pt>
                <c:pt idx="1918">
                  <c:v>18967</c:v>
                </c:pt>
                <c:pt idx="1919">
                  <c:v>18600</c:v>
                </c:pt>
                <c:pt idx="1920">
                  <c:v>18586</c:v>
                </c:pt>
                <c:pt idx="1921">
                  <c:v>18587</c:v>
                </c:pt>
                <c:pt idx="1922">
                  <c:v>18663</c:v>
                </c:pt>
                <c:pt idx="1923">
                  <c:v>18754</c:v>
                </c:pt>
                <c:pt idx="1924">
                  <c:v>18565</c:v>
                </c:pt>
                <c:pt idx="1925">
                  <c:v>18657</c:v>
                </c:pt>
                <c:pt idx="1926">
                  <c:v>18843</c:v>
                </c:pt>
                <c:pt idx="1927">
                  <c:v>18502</c:v>
                </c:pt>
                <c:pt idx="1928">
                  <c:v>18751</c:v>
                </c:pt>
                <c:pt idx="1929">
                  <c:v>18544</c:v>
                </c:pt>
                <c:pt idx="1930">
                  <c:v>18572</c:v>
                </c:pt>
                <c:pt idx="1931">
                  <c:v>18523</c:v>
                </c:pt>
                <c:pt idx="1932">
                  <c:v>18694</c:v>
                </c:pt>
                <c:pt idx="1933">
                  <c:v>18545</c:v>
                </c:pt>
                <c:pt idx="1934">
                  <c:v>18375</c:v>
                </c:pt>
                <c:pt idx="1935">
                  <c:v>18445</c:v>
                </c:pt>
                <c:pt idx="1936">
                  <c:v>18405</c:v>
                </c:pt>
                <c:pt idx="1937">
                  <c:v>18412</c:v>
                </c:pt>
                <c:pt idx="1938">
                  <c:v>18766</c:v>
                </c:pt>
                <c:pt idx="1939">
                  <c:v>18366</c:v>
                </c:pt>
                <c:pt idx="1940">
                  <c:v>18532</c:v>
                </c:pt>
                <c:pt idx="1941">
                  <c:v>18512</c:v>
                </c:pt>
                <c:pt idx="1942">
                  <c:v>18411</c:v>
                </c:pt>
                <c:pt idx="1943">
                  <c:v>18439</c:v>
                </c:pt>
                <c:pt idx="1944">
                  <c:v>18246</c:v>
                </c:pt>
                <c:pt idx="1945">
                  <c:v>18460</c:v>
                </c:pt>
                <c:pt idx="1946">
                  <c:v>18706</c:v>
                </c:pt>
                <c:pt idx="1947">
                  <c:v>18458</c:v>
                </c:pt>
                <c:pt idx="1948">
                  <c:v>18423</c:v>
                </c:pt>
                <c:pt idx="1949">
                  <c:v>18451</c:v>
                </c:pt>
                <c:pt idx="1950">
                  <c:v>18626</c:v>
                </c:pt>
                <c:pt idx="1951">
                  <c:v>18333</c:v>
                </c:pt>
                <c:pt idx="1952">
                  <c:v>18421</c:v>
                </c:pt>
                <c:pt idx="1953">
                  <c:v>18048</c:v>
                </c:pt>
                <c:pt idx="1954">
                  <c:v>18505</c:v>
                </c:pt>
                <c:pt idx="1955">
                  <c:v>18573</c:v>
                </c:pt>
                <c:pt idx="1956">
                  <c:v>18424</c:v>
                </c:pt>
                <c:pt idx="1957">
                  <c:v>18275</c:v>
                </c:pt>
                <c:pt idx="1958">
                  <c:v>18353</c:v>
                </c:pt>
                <c:pt idx="1959">
                  <c:v>18114</c:v>
                </c:pt>
                <c:pt idx="1960">
                  <c:v>18260</c:v>
                </c:pt>
                <c:pt idx="1961">
                  <c:v>18453</c:v>
                </c:pt>
                <c:pt idx="1962">
                  <c:v>17936</c:v>
                </c:pt>
                <c:pt idx="1963">
                  <c:v>18264</c:v>
                </c:pt>
                <c:pt idx="1964">
                  <c:v>18117</c:v>
                </c:pt>
                <c:pt idx="1965">
                  <c:v>18165</c:v>
                </c:pt>
                <c:pt idx="1966">
                  <c:v>18373</c:v>
                </c:pt>
                <c:pt idx="1967">
                  <c:v>18142</c:v>
                </c:pt>
                <c:pt idx="1968">
                  <c:v>18148</c:v>
                </c:pt>
                <c:pt idx="1969">
                  <c:v>18009</c:v>
                </c:pt>
                <c:pt idx="1970">
                  <c:v>18396</c:v>
                </c:pt>
                <c:pt idx="1971">
                  <c:v>18159</c:v>
                </c:pt>
                <c:pt idx="1972">
                  <c:v>18405</c:v>
                </c:pt>
                <c:pt idx="1973">
                  <c:v>18302</c:v>
                </c:pt>
                <c:pt idx="1974">
                  <c:v>18217</c:v>
                </c:pt>
                <c:pt idx="1975">
                  <c:v>18156</c:v>
                </c:pt>
                <c:pt idx="1976">
                  <c:v>18139</c:v>
                </c:pt>
                <c:pt idx="1977">
                  <c:v>17957</c:v>
                </c:pt>
                <c:pt idx="1978">
                  <c:v>17870</c:v>
                </c:pt>
                <c:pt idx="1979">
                  <c:v>18195</c:v>
                </c:pt>
                <c:pt idx="1980">
                  <c:v>17912</c:v>
                </c:pt>
                <c:pt idx="1981">
                  <c:v>18010</c:v>
                </c:pt>
                <c:pt idx="1982">
                  <c:v>17943</c:v>
                </c:pt>
                <c:pt idx="1983">
                  <c:v>18077</c:v>
                </c:pt>
                <c:pt idx="1984">
                  <c:v>17976</c:v>
                </c:pt>
                <c:pt idx="1985">
                  <c:v>17915</c:v>
                </c:pt>
                <c:pt idx="1986">
                  <c:v>17812</c:v>
                </c:pt>
                <c:pt idx="1987">
                  <c:v>17959</c:v>
                </c:pt>
                <c:pt idx="1988">
                  <c:v>18126</c:v>
                </c:pt>
                <c:pt idx="1989">
                  <c:v>18158</c:v>
                </c:pt>
                <c:pt idx="1990">
                  <c:v>18036</c:v>
                </c:pt>
                <c:pt idx="1991">
                  <c:v>18073</c:v>
                </c:pt>
                <c:pt idx="1992">
                  <c:v>18045</c:v>
                </c:pt>
                <c:pt idx="1993">
                  <c:v>17853</c:v>
                </c:pt>
                <c:pt idx="1994">
                  <c:v>17901</c:v>
                </c:pt>
                <c:pt idx="1995">
                  <c:v>17604</c:v>
                </c:pt>
                <c:pt idx="1996">
                  <c:v>17777</c:v>
                </c:pt>
                <c:pt idx="1997">
                  <c:v>17722</c:v>
                </c:pt>
                <c:pt idx="1998">
                  <c:v>17643</c:v>
                </c:pt>
                <c:pt idx="1999">
                  <c:v>17838</c:v>
                </c:pt>
                <c:pt idx="2000">
                  <c:v>17512</c:v>
                </c:pt>
                <c:pt idx="2001">
                  <c:v>17791</c:v>
                </c:pt>
                <c:pt idx="2002">
                  <c:v>17798</c:v>
                </c:pt>
                <c:pt idx="2003">
                  <c:v>17745</c:v>
                </c:pt>
                <c:pt idx="2004">
                  <c:v>17767</c:v>
                </c:pt>
                <c:pt idx="2005">
                  <c:v>17771</c:v>
                </c:pt>
                <c:pt idx="2006">
                  <c:v>17790</c:v>
                </c:pt>
                <c:pt idx="2007">
                  <c:v>17633</c:v>
                </c:pt>
                <c:pt idx="2008">
                  <c:v>17537</c:v>
                </c:pt>
                <c:pt idx="2009">
                  <c:v>17428</c:v>
                </c:pt>
                <c:pt idx="2010">
                  <c:v>17680</c:v>
                </c:pt>
                <c:pt idx="2011">
                  <c:v>17300</c:v>
                </c:pt>
                <c:pt idx="2012">
                  <c:v>17540</c:v>
                </c:pt>
                <c:pt idx="2013">
                  <c:v>17493</c:v>
                </c:pt>
                <c:pt idx="2014">
                  <c:v>17600</c:v>
                </c:pt>
                <c:pt idx="2015">
                  <c:v>17473</c:v>
                </c:pt>
                <c:pt idx="2016">
                  <c:v>17471</c:v>
                </c:pt>
                <c:pt idx="2017">
                  <c:v>17583</c:v>
                </c:pt>
                <c:pt idx="2018">
                  <c:v>17397</c:v>
                </c:pt>
                <c:pt idx="2019">
                  <c:v>17457</c:v>
                </c:pt>
                <c:pt idx="2020">
                  <c:v>17772</c:v>
                </c:pt>
                <c:pt idx="2021">
                  <c:v>17356</c:v>
                </c:pt>
                <c:pt idx="2022">
                  <c:v>17437</c:v>
                </c:pt>
                <c:pt idx="2023">
                  <c:v>17384</c:v>
                </c:pt>
                <c:pt idx="2024">
                  <c:v>17440</c:v>
                </c:pt>
                <c:pt idx="2025">
                  <c:v>17430</c:v>
                </c:pt>
                <c:pt idx="2026">
                  <c:v>17447</c:v>
                </c:pt>
                <c:pt idx="2027">
                  <c:v>17315</c:v>
                </c:pt>
                <c:pt idx="2028">
                  <c:v>17161</c:v>
                </c:pt>
                <c:pt idx="2029">
                  <c:v>17463</c:v>
                </c:pt>
                <c:pt idx="2030">
                  <c:v>17084</c:v>
                </c:pt>
                <c:pt idx="2031">
                  <c:v>17153</c:v>
                </c:pt>
                <c:pt idx="2032">
                  <c:v>17251</c:v>
                </c:pt>
                <c:pt idx="2033">
                  <c:v>17293</c:v>
                </c:pt>
                <c:pt idx="2034">
                  <c:v>17133</c:v>
                </c:pt>
                <c:pt idx="2035">
                  <c:v>17188</c:v>
                </c:pt>
                <c:pt idx="2036">
                  <c:v>17132</c:v>
                </c:pt>
                <c:pt idx="2037">
                  <c:v>16990</c:v>
                </c:pt>
                <c:pt idx="2038">
                  <c:v>17364</c:v>
                </c:pt>
                <c:pt idx="2039">
                  <c:v>17023</c:v>
                </c:pt>
                <c:pt idx="2040">
                  <c:v>17034</c:v>
                </c:pt>
                <c:pt idx="2041">
                  <c:v>16932</c:v>
                </c:pt>
                <c:pt idx="2042">
                  <c:v>17255</c:v>
                </c:pt>
                <c:pt idx="2043">
                  <c:v>17135</c:v>
                </c:pt>
                <c:pt idx="2044">
                  <c:v>17148</c:v>
                </c:pt>
                <c:pt idx="2045">
                  <c:v>16922</c:v>
                </c:pt>
                <c:pt idx="2046">
                  <c:v>16957</c:v>
                </c:pt>
                <c:pt idx="2047">
                  <c:v>16996</c:v>
                </c:pt>
                <c:pt idx="2048">
                  <c:v>17023</c:v>
                </c:pt>
                <c:pt idx="2049">
                  <c:v>16826</c:v>
                </c:pt>
                <c:pt idx="2050">
                  <c:v>16899</c:v>
                </c:pt>
                <c:pt idx="2051">
                  <c:v>17081</c:v>
                </c:pt>
                <c:pt idx="2052">
                  <c:v>16967</c:v>
                </c:pt>
                <c:pt idx="2053">
                  <c:v>16937</c:v>
                </c:pt>
                <c:pt idx="2054">
                  <c:v>16896</c:v>
                </c:pt>
                <c:pt idx="2055">
                  <c:v>16827</c:v>
                </c:pt>
                <c:pt idx="2056">
                  <c:v>16753</c:v>
                </c:pt>
                <c:pt idx="2057">
                  <c:v>16516</c:v>
                </c:pt>
                <c:pt idx="2058">
                  <c:v>16803</c:v>
                </c:pt>
                <c:pt idx="2059">
                  <c:v>16737</c:v>
                </c:pt>
                <c:pt idx="2060">
                  <c:v>16650</c:v>
                </c:pt>
                <c:pt idx="2061">
                  <c:v>16539</c:v>
                </c:pt>
                <c:pt idx="2062">
                  <c:v>16690</c:v>
                </c:pt>
                <c:pt idx="2063">
                  <c:v>16694</c:v>
                </c:pt>
                <c:pt idx="2064">
                  <c:v>16595</c:v>
                </c:pt>
                <c:pt idx="2065">
                  <c:v>16601</c:v>
                </c:pt>
                <c:pt idx="2066">
                  <c:v>16498</c:v>
                </c:pt>
                <c:pt idx="2067">
                  <c:v>16496</c:v>
                </c:pt>
                <c:pt idx="2068">
                  <c:v>16643</c:v>
                </c:pt>
                <c:pt idx="2069">
                  <c:v>16366</c:v>
                </c:pt>
                <c:pt idx="2070">
                  <c:v>16519</c:v>
                </c:pt>
                <c:pt idx="2071">
                  <c:v>16438</c:v>
                </c:pt>
                <c:pt idx="2072">
                  <c:v>16509</c:v>
                </c:pt>
                <c:pt idx="2073">
                  <c:v>16190</c:v>
                </c:pt>
                <c:pt idx="2074">
                  <c:v>16387</c:v>
                </c:pt>
                <c:pt idx="2075">
                  <c:v>16252</c:v>
                </c:pt>
                <c:pt idx="2076">
                  <c:v>16253</c:v>
                </c:pt>
                <c:pt idx="2077">
                  <c:v>16260</c:v>
                </c:pt>
                <c:pt idx="2078">
                  <c:v>16386</c:v>
                </c:pt>
                <c:pt idx="2079">
                  <c:v>16144</c:v>
                </c:pt>
                <c:pt idx="2080">
                  <c:v>16367</c:v>
                </c:pt>
                <c:pt idx="2081">
                  <c:v>16151</c:v>
                </c:pt>
                <c:pt idx="2082">
                  <c:v>16495</c:v>
                </c:pt>
                <c:pt idx="2083">
                  <c:v>16483</c:v>
                </c:pt>
                <c:pt idx="2084">
                  <c:v>16196</c:v>
                </c:pt>
                <c:pt idx="2085">
                  <c:v>16057</c:v>
                </c:pt>
                <c:pt idx="2086">
                  <c:v>16228</c:v>
                </c:pt>
                <c:pt idx="2087">
                  <c:v>16043</c:v>
                </c:pt>
                <c:pt idx="2088">
                  <c:v>15816</c:v>
                </c:pt>
                <c:pt idx="2089">
                  <c:v>16299</c:v>
                </c:pt>
                <c:pt idx="2090">
                  <c:v>16088</c:v>
                </c:pt>
                <c:pt idx="2091">
                  <c:v>16134</c:v>
                </c:pt>
                <c:pt idx="2092">
                  <c:v>16160</c:v>
                </c:pt>
                <c:pt idx="2093">
                  <c:v>16133</c:v>
                </c:pt>
                <c:pt idx="2094">
                  <c:v>15782</c:v>
                </c:pt>
                <c:pt idx="2095">
                  <c:v>16138</c:v>
                </c:pt>
                <c:pt idx="2096">
                  <c:v>15979</c:v>
                </c:pt>
                <c:pt idx="2097">
                  <c:v>16125</c:v>
                </c:pt>
                <c:pt idx="2098">
                  <c:v>16232</c:v>
                </c:pt>
                <c:pt idx="2099">
                  <c:v>16073</c:v>
                </c:pt>
                <c:pt idx="2100">
                  <c:v>16115</c:v>
                </c:pt>
                <c:pt idx="2101">
                  <c:v>15854</c:v>
                </c:pt>
                <c:pt idx="2102">
                  <c:v>15860</c:v>
                </c:pt>
                <c:pt idx="2103">
                  <c:v>15878</c:v>
                </c:pt>
                <c:pt idx="2104">
                  <c:v>15666</c:v>
                </c:pt>
                <c:pt idx="2105">
                  <c:v>15729</c:v>
                </c:pt>
                <c:pt idx="2106">
                  <c:v>15833</c:v>
                </c:pt>
                <c:pt idx="2107">
                  <c:v>15813</c:v>
                </c:pt>
                <c:pt idx="2108">
                  <c:v>16062</c:v>
                </c:pt>
                <c:pt idx="2109">
                  <c:v>15748</c:v>
                </c:pt>
                <c:pt idx="2110">
                  <c:v>15768</c:v>
                </c:pt>
                <c:pt idx="2111">
                  <c:v>15573</c:v>
                </c:pt>
                <c:pt idx="2112">
                  <c:v>15847</c:v>
                </c:pt>
                <c:pt idx="2113">
                  <c:v>15824</c:v>
                </c:pt>
                <c:pt idx="2114">
                  <c:v>15611</c:v>
                </c:pt>
                <c:pt idx="2115">
                  <c:v>15593</c:v>
                </c:pt>
                <c:pt idx="2116">
                  <c:v>15880</c:v>
                </c:pt>
                <c:pt idx="2117">
                  <c:v>15774</c:v>
                </c:pt>
                <c:pt idx="2118">
                  <c:v>15730</c:v>
                </c:pt>
                <c:pt idx="2119">
                  <c:v>15647</c:v>
                </c:pt>
                <c:pt idx="2120">
                  <c:v>15585</c:v>
                </c:pt>
                <c:pt idx="2121">
                  <c:v>15530</c:v>
                </c:pt>
                <c:pt idx="2122">
                  <c:v>15500</c:v>
                </c:pt>
                <c:pt idx="2123">
                  <c:v>15712</c:v>
                </c:pt>
                <c:pt idx="2124">
                  <c:v>15693</c:v>
                </c:pt>
                <c:pt idx="2125">
                  <c:v>15457</c:v>
                </c:pt>
                <c:pt idx="2126">
                  <c:v>15659</c:v>
                </c:pt>
                <c:pt idx="2127">
                  <c:v>15682</c:v>
                </c:pt>
                <c:pt idx="2128">
                  <c:v>15546</c:v>
                </c:pt>
                <c:pt idx="2129">
                  <c:v>15555</c:v>
                </c:pt>
                <c:pt idx="2130">
                  <c:v>15660</c:v>
                </c:pt>
                <c:pt idx="2131">
                  <c:v>15521</c:v>
                </c:pt>
                <c:pt idx="2132">
                  <c:v>15654</c:v>
                </c:pt>
                <c:pt idx="2133">
                  <c:v>15446</c:v>
                </c:pt>
                <c:pt idx="2134">
                  <c:v>15669</c:v>
                </c:pt>
                <c:pt idx="2135">
                  <c:v>15506</c:v>
                </c:pt>
                <c:pt idx="2136">
                  <c:v>15353</c:v>
                </c:pt>
                <c:pt idx="2137">
                  <c:v>15315</c:v>
                </c:pt>
                <c:pt idx="2138">
                  <c:v>15394</c:v>
                </c:pt>
                <c:pt idx="2139">
                  <c:v>15673</c:v>
                </c:pt>
                <c:pt idx="2140">
                  <c:v>15195</c:v>
                </c:pt>
                <c:pt idx="2141">
                  <c:v>15237</c:v>
                </c:pt>
                <c:pt idx="2142">
                  <c:v>15327</c:v>
                </c:pt>
                <c:pt idx="2143">
                  <c:v>15289</c:v>
                </c:pt>
                <c:pt idx="2144">
                  <c:v>15125</c:v>
                </c:pt>
                <c:pt idx="2145">
                  <c:v>15440</c:v>
                </c:pt>
                <c:pt idx="2146">
                  <c:v>15361</c:v>
                </c:pt>
                <c:pt idx="2147">
                  <c:v>15172</c:v>
                </c:pt>
                <c:pt idx="2148">
                  <c:v>15461</c:v>
                </c:pt>
                <c:pt idx="2149">
                  <c:v>15372</c:v>
                </c:pt>
                <c:pt idx="2150">
                  <c:v>15308</c:v>
                </c:pt>
                <c:pt idx="2151">
                  <c:v>15156</c:v>
                </c:pt>
                <c:pt idx="2152">
                  <c:v>15555</c:v>
                </c:pt>
                <c:pt idx="2153">
                  <c:v>14995</c:v>
                </c:pt>
                <c:pt idx="2154">
                  <c:v>15259</c:v>
                </c:pt>
                <c:pt idx="2155">
                  <c:v>15111</c:v>
                </c:pt>
                <c:pt idx="2156">
                  <c:v>15018</c:v>
                </c:pt>
                <c:pt idx="2157">
                  <c:v>15165</c:v>
                </c:pt>
                <c:pt idx="2158">
                  <c:v>15202</c:v>
                </c:pt>
                <c:pt idx="2159">
                  <c:v>15415</c:v>
                </c:pt>
                <c:pt idx="2160">
                  <c:v>15272</c:v>
                </c:pt>
                <c:pt idx="2161">
                  <c:v>15196</c:v>
                </c:pt>
                <c:pt idx="2162">
                  <c:v>15111</c:v>
                </c:pt>
                <c:pt idx="2163">
                  <c:v>15137</c:v>
                </c:pt>
                <c:pt idx="2164">
                  <c:v>14995</c:v>
                </c:pt>
                <c:pt idx="2165">
                  <c:v>15285</c:v>
                </c:pt>
                <c:pt idx="2166">
                  <c:v>15084</c:v>
                </c:pt>
                <c:pt idx="2167">
                  <c:v>15168</c:v>
                </c:pt>
                <c:pt idx="2168">
                  <c:v>15366</c:v>
                </c:pt>
                <c:pt idx="2169">
                  <c:v>15263</c:v>
                </c:pt>
                <c:pt idx="2170">
                  <c:v>15079</c:v>
                </c:pt>
                <c:pt idx="2171">
                  <c:v>15394</c:v>
                </c:pt>
                <c:pt idx="2172">
                  <c:v>14949</c:v>
                </c:pt>
                <c:pt idx="2173">
                  <c:v>15104</c:v>
                </c:pt>
                <c:pt idx="2174">
                  <c:v>14827</c:v>
                </c:pt>
                <c:pt idx="2175">
                  <c:v>14983</c:v>
                </c:pt>
                <c:pt idx="2176">
                  <c:v>15055</c:v>
                </c:pt>
                <c:pt idx="2177">
                  <c:v>14962</c:v>
                </c:pt>
                <c:pt idx="2178">
                  <c:v>14985</c:v>
                </c:pt>
                <c:pt idx="2179">
                  <c:v>14852</c:v>
                </c:pt>
                <c:pt idx="2180">
                  <c:v>14956</c:v>
                </c:pt>
                <c:pt idx="2181">
                  <c:v>14931</c:v>
                </c:pt>
                <c:pt idx="2182">
                  <c:v>15067</c:v>
                </c:pt>
                <c:pt idx="2183">
                  <c:v>14923</c:v>
                </c:pt>
                <c:pt idx="2184">
                  <c:v>15042</c:v>
                </c:pt>
                <c:pt idx="2185">
                  <c:v>14724</c:v>
                </c:pt>
                <c:pt idx="2186">
                  <c:v>15019</c:v>
                </c:pt>
                <c:pt idx="2187">
                  <c:v>15026</c:v>
                </c:pt>
                <c:pt idx="2188">
                  <c:v>14956</c:v>
                </c:pt>
                <c:pt idx="2189">
                  <c:v>14870</c:v>
                </c:pt>
                <c:pt idx="2190">
                  <c:v>14921</c:v>
                </c:pt>
                <c:pt idx="2191">
                  <c:v>14931</c:v>
                </c:pt>
                <c:pt idx="2192">
                  <c:v>14843</c:v>
                </c:pt>
                <c:pt idx="2193">
                  <c:v>15227</c:v>
                </c:pt>
                <c:pt idx="2194">
                  <c:v>14720</c:v>
                </c:pt>
                <c:pt idx="2195">
                  <c:v>14949</c:v>
                </c:pt>
                <c:pt idx="2196">
                  <c:v>14747</c:v>
                </c:pt>
                <c:pt idx="2197">
                  <c:v>14764</c:v>
                </c:pt>
                <c:pt idx="2198">
                  <c:v>14829</c:v>
                </c:pt>
                <c:pt idx="2199">
                  <c:v>14830</c:v>
                </c:pt>
                <c:pt idx="2200">
                  <c:v>14786</c:v>
                </c:pt>
                <c:pt idx="2201">
                  <c:v>14680</c:v>
                </c:pt>
                <c:pt idx="2202">
                  <c:v>14746</c:v>
                </c:pt>
                <c:pt idx="2203">
                  <c:v>14681</c:v>
                </c:pt>
                <c:pt idx="2204">
                  <c:v>14719</c:v>
                </c:pt>
                <c:pt idx="2205">
                  <c:v>14970</c:v>
                </c:pt>
                <c:pt idx="2206">
                  <c:v>14733</c:v>
                </c:pt>
                <c:pt idx="2207">
                  <c:v>14514</c:v>
                </c:pt>
                <c:pt idx="2208">
                  <c:v>14582</c:v>
                </c:pt>
                <c:pt idx="2209">
                  <c:v>14723</c:v>
                </c:pt>
                <c:pt idx="2210">
                  <c:v>14629</c:v>
                </c:pt>
                <c:pt idx="2211">
                  <c:v>14674</c:v>
                </c:pt>
                <c:pt idx="2212">
                  <c:v>14533</c:v>
                </c:pt>
                <c:pt idx="2213">
                  <c:v>14525</c:v>
                </c:pt>
                <c:pt idx="2214">
                  <c:v>14659</c:v>
                </c:pt>
                <c:pt idx="2215">
                  <c:v>14598</c:v>
                </c:pt>
                <c:pt idx="2216">
                  <c:v>14420</c:v>
                </c:pt>
                <c:pt idx="2217">
                  <c:v>14507</c:v>
                </c:pt>
                <c:pt idx="2218">
                  <c:v>14570</c:v>
                </c:pt>
                <c:pt idx="2219">
                  <c:v>14513</c:v>
                </c:pt>
                <c:pt idx="2220">
                  <c:v>14575</c:v>
                </c:pt>
                <c:pt idx="2221">
                  <c:v>14530</c:v>
                </c:pt>
                <c:pt idx="2222">
                  <c:v>14464</c:v>
                </c:pt>
                <c:pt idx="2223">
                  <c:v>14574</c:v>
                </c:pt>
                <c:pt idx="2224">
                  <c:v>14637</c:v>
                </c:pt>
                <c:pt idx="2225">
                  <c:v>14301</c:v>
                </c:pt>
                <c:pt idx="2226">
                  <c:v>14413</c:v>
                </c:pt>
                <c:pt idx="2227">
                  <c:v>14402</c:v>
                </c:pt>
                <c:pt idx="2228">
                  <c:v>14484</c:v>
                </c:pt>
                <c:pt idx="2229">
                  <c:v>14354</c:v>
                </c:pt>
                <c:pt idx="2230">
                  <c:v>14345</c:v>
                </c:pt>
                <c:pt idx="2231">
                  <c:v>14377</c:v>
                </c:pt>
                <c:pt idx="2232">
                  <c:v>14647</c:v>
                </c:pt>
                <c:pt idx="2233">
                  <c:v>14426</c:v>
                </c:pt>
                <c:pt idx="2234">
                  <c:v>14269</c:v>
                </c:pt>
                <c:pt idx="2235">
                  <c:v>14293</c:v>
                </c:pt>
                <c:pt idx="2236">
                  <c:v>14415</c:v>
                </c:pt>
                <c:pt idx="2237">
                  <c:v>14166</c:v>
                </c:pt>
                <c:pt idx="2238">
                  <c:v>14484</c:v>
                </c:pt>
                <c:pt idx="2239">
                  <c:v>14495</c:v>
                </c:pt>
                <c:pt idx="2240">
                  <c:v>14219</c:v>
                </c:pt>
                <c:pt idx="2241">
                  <c:v>14073</c:v>
                </c:pt>
                <c:pt idx="2242">
                  <c:v>14419</c:v>
                </c:pt>
                <c:pt idx="2243">
                  <c:v>14155</c:v>
                </c:pt>
                <c:pt idx="2244">
                  <c:v>14433</c:v>
                </c:pt>
                <c:pt idx="2245">
                  <c:v>14045</c:v>
                </c:pt>
                <c:pt idx="2246">
                  <c:v>14207</c:v>
                </c:pt>
                <c:pt idx="2247">
                  <c:v>14219</c:v>
                </c:pt>
                <c:pt idx="2248">
                  <c:v>14189</c:v>
                </c:pt>
                <c:pt idx="2249">
                  <c:v>14038</c:v>
                </c:pt>
                <c:pt idx="2250">
                  <c:v>14185</c:v>
                </c:pt>
                <c:pt idx="2251">
                  <c:v>14141</c:v>
                </c:pt>
                <c:pt idx="2252">
                  <c:v>14162</c:v>
                </c:pt>
                <c:pt idx="2253">
                  <c:v>14288</c:v>
                </c:pt>
                <c:pt idx="2254">
                  <c:v>14099</c:v>
                </c:pt>
                <c:pt idx="2255">
                  <c:v>13984</c:v>
                </c:pt>
                <c:pt idx="2256">
                  <c:v>14009</c:v>
                </c:pt>
                <c:pt idx="2257">
                  <c:v>14334</c:v>
                </c:pt>
                <c:pt idx="2258">
                  <c:v>14055</c:v>
                </c:pt>
                <c:pt idx="2259">
                  <c:v>14416</c:v>
                </c:pt>
                <c:pt idx="2260">
                  <c:v>14196</c:v>
                </c:pt>
                <c:pt idx="2261">
                  <c:v>14081</c:v>
                </c:pt>
                <c:pt idx="2262">
                  <c:v>14038</c:v>
                </c:pt>
                <c:pt idx="2263">
                  <c:v>14195</c:v>
                </c:pt>
                <c:pt idx="2264">
                  <c:v>14007</c:v>
                </c:pt>
                <c:pt idx="2265">
                  <c:v>14247</c:v>
                </c:pt>
                <c:pt idx="2266">
                  <c:v>14186</c:v>
                </c:pt>
                <c:pt idx="2267">
                  <c:v>13927</c:v>
                </c:pt>
                <c:pt idx="2268">
                  <c:v>14230</c:v>
                </c:pt>
                <c:pt idx="2269">
                  <c:v>13999</c:v>
                </c:pt>
                <c:pt idx="2270">
                  <c:v>13980</c:v>
                </c:pt>
                <c:pt idx="2271">
                  <c:v>14020</c:v>
                </c:pt>
                <c:pt idx="2272">
                  <c:v>14068</c:v>
                </c:pt>
                <c:pt idx="2273">
                  <c:v>13842</c:v>
                </c:pt>
                <c:pt idx="2274">
                  <c:v>13993</c:v>
                </c:pt>
                <c:pt idx="2275">
                  <c:v>13738</c:v>
                </c:pt>
                <c:pt idx="2276">
                  <c:v>13984</c:v>
                </c:pt>
                <c:pt idx="2277">
                  <c:v>14094</c:v>
                </c:pt>
                <c:pt idx="2278">
                  <c:v>14087</c:v>
                </c:pt>
                <c:pt idx="2279">
                  <c:v>13898</c:v>
                </c:pt>
                <c:pt idx="2280">
                  <c:v>13786</c:v>
                </c:pt>
                <c:pt idx="2281">
                  <c:v>13854</c:v>
                </c:pt>
                <c:pt idx="2282">
                  <c:v>13895</c:v>
                </c:pt>
                <c:pt idx="2283">
                  <c:v>13713</c:v>
                </c:pt>
                <c:pt idx="2284">
                  <c:v>13878</c:v>
                </c:pt>
                <c:pt idx="2285">
                  <c:v>13795</c:v>
                </c:pt>
                <c:pt idx="2286">
                  <c:v>13825</c:v>
                </c:pt>
                <c:pt idx="2287">
                  <c:v>13641</c:v>
                </c:pt>
                <c:pt idx="2288">
                  <c:v>13815</c:v>
                </c:pt>
                <c:pt idx="2289">
                  <c:v>13983</c:v>
                </c:pt>
                <c:pt idx="2290">
                  <c:v>13937</c:v>
                </c:pt>
                <c:pt idx="2291">
                  <c:v>13959</c:v>
                </c:pt>
                <c:pt idx="2292">
                  <c:v>13941</c:v>
                </c:pt>
                <c:pt idx="2293">
                  <c:v>14083</c:v>
                </c:pt>
                <c:pt idx="2294">
                  <c:v>13859</c:v>
                </c:pt>
                <c:pt idx="2295">
                  <c:v>13782</c:v>
                </c:pt>
                <c:pt idx="2296">
                  <c:v>13613</c:v>
                </c:pt>
                <c:pt idx="2297">
                  <c:v>13584</c:v>
                </c:pt>
                <c:pt idx="2298">
                  <c:v>13984</c:v>
                </c:pt>
                <c:pt idx="2299">
                  <c:v>13833</c:v>
                </c:pt>
                <c:pt idx="2300">
                  <c:v>13746</c:v>
                </c:pt>
                <c:pt idx="2301">
                  <c:v>13898</c:v>
                </c:pt>
                <c:pt idx="2302">
                  <c:v>14024</c:v>
                </c:pt>
                <c:pt idx="2303">
                  <c:v>13943</c:v>
                </c:pt>
                <c:pt idx="2304">
                  <c:v>13837</c:v>
                </c:pt>
                <c:pt idx="2305">
                  <c:v>13787</c:v>
                </c:pt>
                <c:pt idx="2306">
                  <c:v>14006</c:v>
                </c:pt>
                <c:pt idx="2307">
                  <c:v>13868</c:v>
                </c:pt>
                <c:pt idx="2308">
                  <c:v>13882</c:v>
                </c:pt>
                <c:pt idx="2309">
                  <c:v>13696</c:v>
                </c:pt>
                <c:pt idx="2310">
                  <c:v>13901</c:v>
                </c:pt>
                <c:pt idx="2311">
                  <c:v>13776</c:v>
                </c:pt>
                <c:pt idx="2312">
                  <c:v>13917</c:v>
                </c:pt>
                <c:pt idx="2313">
                  <c:v>13601</c:v>
                </c:pt>
                <c:pt idx="2314">
                  <c:v>13906</c:v>
                </c:pt>
                <c:pt idx="2315">
                  <c:v>13537</c:v>
                </c:pt>
                <c:pt idx="2316">
                  <c:v>13597</c:v>
                </c:pt>
                <c:pt idx="2317">
                  <c:v>13766</c:v>
                </c:pt>
                <c:pt idx="2318">
                  <c:v>13420</c:v>
                </c:pt>
                <c:pt idx="2319">
                  <c:v>13699</c:v>
                </c:pt>
                <c:pt idx="2320">
                  <c:v>13811</c:v>
                </c:pt>
                <c:pt idx="2321">
                  <c:v>13801</c:v>
                </c:pt>
                <c:pt idx="2322">
                  <c:v>13809</c:v>
                </c:pt>
                <c:pt idx="2323">
                  <c:v>13750</c:v>
                </c:pt>
                <c:pt idx="2324">
                  <c:v>13859</c:v>
                </c:pt>
                <c:pt idx="2325">
                  <c:v>13593</c:v>
                </c:pt>
                <c:pt idx="2326">
                  <c:v>13589</c:v>
                </c:pt>
                <c:pt idx="2327">
                  <c:v>13704</c:v>
                </c:pt>
                <c:pt idx="2328">
                  <c:v>13688</c:v>
                </c:pt>
                <c:pt idx="2329">
                  <c:v>13585</c:v>
                </c:pt>
                <c:pt idx="2330">
                  <c:v>13488</c:v>
                </c:pt>
                <c:pt idx="2331">
                  <c:v>13610</c:v>
                </c:pt>
                <c:pt idx="2332">
                  <c:v>13676</c:v>
                </c:pt>
                <c:pt idx="2333">
                  <c:v>13315</c:v>
                </c:pt>
                <c:pt idx="2334">
                  <c:v>13493</c:v>
                </c:pt>
                <c:pt idx="2335">
                  <c:v>13415</c:v>
                </c:pt>
                <c:pt idx="2336">
                  <c:v>13499</c:v>
                </c:pt>
                <c:pt idx="2337">
                  <c:v>13469</c:v>
                </c:pt>
                <c:pt idx="2338">
                  <c:v>13434</c:v>
                </c:pt>
                <c:pt idx="2339">
                  <c:v>13476</c:v>
                </c:pt>
                <c:pt idx="2340">
                  <c:v>13405</c:v>
                </c:pt>
                <c:pt idx="2341">
                  <c:v>13427</c:v>
                </c:pt>
                <c:pt idx="2342">
                  <c:v>13508</c:v>
                </c:pt>
                <c:pt idx="2343">
                  <c:v>13571</c:v>
                </c:pt>
                <c:pt idx="2344">
                  <c:v>13564</c:v>
                </c:pt>
                <c:pt idx="2345">
                  <c:v>13425</c:v>
                </c:pt>
                <c:pt idx="2346">
                  <c:v>13264</c:v>
                </c:pt>
                <c:pt idx="2347">
                  <c:v>13389</c:v>
                </c:pt>
                <c:pt idx="2348">
                  <c:v>13374</c:v>
                </c:pt>
                <c:pt idx="2349">
                  <c:v>13540</c:v>
                </c:pt>
                <c:pt idx="2350">
                  <c:v>13437</c:v>
                </c:pt>
                <c:pt idx="2351">
                  <c:v>13354</c:v>
                </c:pt>
                <c:pt idx="2352">
                  <c:v>13425</c:v>
                </c:pt>
                <c:pt idx="2353">
                  <c:v>13516</c:v>
                </c:pt>
                <c:pt idx="2354">
                  <c:v>13422</c:v>
                </c:pt>
                <c:pt idx="2355">
                  <c:v>13443</c:v>
                </c:pt>
                <c:pt idx="2356">
                  <c:v>13421</c:v>
                </c:pt>
                <c:pt idx="2357">
                  <c:v>13656</c:v>
                </c:pt>
                <c:pt idx="2358">
                  <c:v>13375</c:v>
                </c:pt>
                <c:pt idx="2359">
                  <c:v>13332</c:v>
                </c:pt>
                <c:pt idx="2360">
                  <c:v>13464</c:v>
                </c:pt>
                <c:pt idx="2361">
                  <c:v>13357</c:v>
                </c:pt>
                <c:pt idx="2362">
                  <c:v>13488</c:v>
                </c:pt>
                <c:pt idx="2363">
                  <c:v>13419</c:v>
                </c:pt>
                <c:pt idx="2364">
                  <c:v>13054</c:v>
                </c:pt>
                <c:pt idx="2365">
                  <c:v>13138</c:v>
                </c:pt>
                <c:pt idx="2366">
                  <c:v>13090</c:v>
                </c:pt>
                <c:pt idx="2367">
                  <c:v>13333</c:v>
                </c:pt>
                <c:pt idx="2368">
                  <c:v>13283</c:v>
                </c:pt>
                <c:pt idx="2369">
                  <c:v>13131</c:v>
                </c:pt>
                <c:pt idx="2370">
                  <c:v>13230</c:v>
                </c:pt>
                <c:pt idx="2371">
                  <c:v>13195</c:v>
                </c:pt>
                <c:pt idx="2372">
                  <c:v>13135</c:v>
                </c:pt>
                <c:pt idx="2373">
                  <c:v>13355</c:v>
                </c:pt>
                <c:pt idx="2374">
                  <c:v>13111</c:v>
                </c:pt>
                <c:pt idx="2375">
                  <c:v>13125</c:v>
                </c:pt>
                <c:pt idx="2376">
                  <c:v>13251</c:v>
                </c:pt>
                <c:pt idx="2377">
                  <c:v>13205</c:v>
                </c:pt>
                <c:pt idx="2378">
                  <c:v>13218</c:v>
                </c:pt>
                <c:pt idx="2379">
                  <c:v>13178</c:v>
                </c:pt>
                <c:pt idx="2380">
                  <c:v>13169</c:v>
                </c:pt>
                <c:pt idx="2381">
                  <c:v>13063</c:v>
                </c:pt>
                <c:pt idx="2382">
                  <c:v>13128</c:v>
                </c:pt>
                <c:pt idx="2383">
                  <c:v>13005</c:v>
                </c:pt>
                <c:pt idx="2384">
                  <c:v>12713</c:v>
                </c:pt>
                <c:pt idx="2385">
                  <c:v>13114</c:v>
                </c:pt>
                <c:pt idx="2386">
                  <c:v>12998</c:v>
                </c:pt>
                <c:pt idx="2387">
                  <c:v>13063</c:v>
                </c:pt>
                <c:pt idx="2388">
                  <c:v>13089</c:v>
                </c:pt>
                <c:pt idx="2389">
                  <c:v>13002</c:v>
                </c:pt>
                <c:pt idx="2390">
                  <c:v>12916</c:v>
                </c:pt>
                <c:pt idx="2391">
                  <c:v>13045</c:v>
                </c:pt>
                <c:pt idx="2392">
                  <c:v>12852</c:v>
                </c:pt>
                <c:pt idx="2393">
                  <c:v>12957</c:v>
                </c:pt>
                <c:pt idx="2394">
                  <c:v>12829</c:v>
                </c:pt>
                <c:pt idx="2395">
                  <c:v>13015</c:v>
                </c:pt>
                <c:pt idx="2396">
                  <c:v>12812</c:v>
                </c:pt>
                <c:pt idx="2397">
                  <c:v>12854</c:v>
                </c:pt>
                <c:pt idx="2398">
                  <c:v>12978</c:v>
                </c:pt>
                <c:pt idx="2399">
                  <c:v>12690</c:v>
                </c:pt>
                <c:pt idx="2400">
                  <c:v>12897</c:v>
                </c:pt>
                <c:pt idx="2401">
                  <c:v>13147</c:v>
                </c:pt>
                <c:pt idx="2402">
                  <c:v>12906</c:v>
                </c:pt>
                <c:pt idx="2403">
                  <c:v>12919</c:v>
                </c:pt>
                <c:pt idx="2404">
                  <c:v>13009</c:v>
                </c:pt>
                <c:pt idx="2405">
                  <c:v>12890</c:v>
                </c:pt>
                <c:pt idx="2406">
                  <c:v>12655</c:v>
                </c:pt>
                <c:pt idx="2407">
                  <c:v>13053</c:v>
                </c:pt>
                <c:pt idx="2408">
                  <c:v>12909</c:v>
                </c:pt>
                <c:pt idx="2409">
                  <c:v>12892</c:v>
                </c:pt>
                <c:pt idx="2410">
                  <c:v>12960</c:v>
                </c:pt>
                <c:pt idx="2411">
                  <c:v>12700</c:v>
                </c:pt>
                <c:pt idx="2412">
                  <c:v>12787</c:v>
                </c:pt>
                <c:pt idx="2413">
                  <c:v>12729</c:v>
                </c:pt>
                <c:pt idx="2414">
                  <c:v>12744</c:v>
                </c:pt>
                <c:pt idx="2415">
                  <c:v>12634</c:v>
                </c:pt>
                <c:pt idx="2416">
                  <c:v>12805</c:v>
                </c:pt>
                <c:pt idx="2417">
                  <c:v>12944</c:v>
                </c:pt>
                <c:pt idx="2418">
                  <c:v>12721</c:v>
                </c:pt>
                <c:pt idx="2419">
                  <c:v>12964</c:v>
                </c:pt>
                <c:pt idx="2420">
                  <c:v>12980</c:v>
                </c:pt>
                <c:pt idx="2421">
                  <c:v>12889</c:v>
                </c:pt>
                <c:pt idx="2422">
                  <c:v>12694</c:v>
                </c:pt>
                <c:pt idx="2423">
                  <c:v>12815</c:v>
                </c:pt>
                <c:pt idx="2424">
                  <c:v>12784</c:v>
                </c:pt>
                <c:pt idx="2425">
                  <c:v>12585</c:v>
                </c:pt>
                <c:pt idx="2426">
                  <c:v>13059</c:v>
                </c:pt>
                <c:pt idx="2427">
                  <c:v>12754</c:v>
                </c:pt>
                <c:pt idx="2428">
                  <c:v>12917</c:v>
                </c:pt>
                <c:pt idx="2429">
                  <c:v>12974</c:v>
                </c:pt>
                <c:pt idx="2430">
                  <c:v>12643</c:v>
                </c:pt>
                <c:pt idx="2431">
                  <c:v>12756</c:v>
                </c:pt>
                <c:pt idx="2432">
                  <c:v>12718</c:v>
                </c:pt>
                <c:pt idx="2433">
                  <c:v>12771</c:v>
                </c:pt>
                <c:pt idx="2434">
                  <c:v>12769</c:v>
                </c:pt>
                <c:pt idx="2435">
                  <c:v>12792</c:v>
                </c:pt>
                <c:pt idx="2436">
                  <c:v>12684</c:v>
                </c:pt>
                <c:pt idx="2437">
                  <c:v>12819</c:v>
                </c:pt>
                <c:pt idx="2438">
                  <c:v>12745</c:v>
                </c:pt>
                <c:pt idx="2439">
                  <c:v>12986</c:v>
                </c:pt>
                <c:pt idx="2440">
                  <c:v>12850</c:v>
                </c:pt>
                <c:pt idx="2441">
                  <c:v>12486</c:v>
                </c:pt>
                <c:pt idx="2442">
                  <c:v>12558</c:v>
                </c:pt>
                <c:pt idx="2443">
                  <c:v>12792</c:v>
                </c:pt>
                <c:pt idx="2444">
                  <c:v>12703</c:v>
                </c:pt>
                <c:pt idx="2445">
                  <c:v>12666</c:v>
                </c:pt>
                <c:pt idx="2446">
                  <c:v>12705</c:v>
                </c:pt>
                <c:pt idx="2447">
                  <c:v>12714</c:v>
                </c:pt>
                <c:pt idx="2448">
                  <c:v>12582</c:v>
                </c:pt>
                <c:pt idx="2449">
                  <c:v>12859</c:v>
                </c:pt>
                <c:pt idx="2450">
                  <c:v>12791</c:v>
                </c:pt>
                <c:pt idx="2451">
                  <c:v>12763</c:v>
                </c:pt>
                <c:pt idx="2452">
                  <c:v>12862</c:v>
                </c:pt>
                <c:pt idx="2453">
                  <c:v>12815</c:v>
                </c:pt>
                <c:pt idx="2454">
                  <c:v>12775</c:v>
                </c:pt>
                <c:pt idx="2455">
                  <c:v>12602</c:v>
                </c:pt>
                <c:pt idx="2456">
                  <c:v>12547</c:v>
                </c:pt>
                <c:pt idx="2457">
                  <c:v>12790</c:v>
                </c:pt>
                <c:pt idx="2458">
                  <c:v>12659</c:v>
                </c:pt>
                <c:pt idx="2459">
                  <c:v>12542</c:v>
                </c:pt>
                <c:pt idx="2460">
                  <c:v>12657</c:v>
                </c:pt>
                <c:pt idx="2461">
                  <c:v>12719</c:v>
                </c:pt>
                <c:pt idx="2462">
                  <c:v>12696</c:v>
                </c:pt>
                <c:pt idx="2463">
                  <c:v>12754</c:v>
                </c:pt>
                <c:pt idx="2464">
                  <c:v>12449</c:v>
                </c:pt>
                <c:pt idx="2465">
                  <c:v>12618</c:v>
                </c:pt>
                <c:pt idx="2466">
                  <c:v>12444</c:v>
                </c:pt>
                <c:pt idx="2467">
                  <c:v>12847</c:v>
                </c:pt>
                <c:pt idx="2468">
                  <c:v>12660</c:v>
                </c:pt>
                <c:pt idx="2469">
                  <c:v>12699</c:v>
                </c:pt>
                <c:pt idx="2470">
                  <c:v>12711</c:v>
                </c:pt>
                <c:pt idx="2471">
                  <c:v>12681</c:v>
                </c:pt>
                <c:pt idx="2472">
                  <c:v>12779</c:v>
                </c:pt>
                <c:pt idx="2473">
                  <c:v>12817</c:v>
                </c:pt>
                <c:pt idx="2474">
                  <c:v>12535</c:v>
                </c:pt>
                <c:pt idx="2475">
                  <c:v>12615</c:v>
                </c:pt>
                <c:pt idx="2476">
                  <c:v>12762</c:v>
                </c:pt>
                <c:pt idx="2477">
                  <c:v>12488</c:v>
                </c:pt>
                <c:pt idx="2478">
                  <c:v>12877</c:v>
                </c:pt>
                <c:pt idx="2479">
                  <c:v>12723</c:v>
                </c:pt>
                <c:pt idx="2480">
                  <c:v>12810</c:v>
                </c:pt>
                <c:pt idx="2481">
                  <c:v>12697</c:v>
                </c:pt>
                <c:pt idx="2482">
                  <c:v>12706</c:v>
                </c:pt>
                <c:pt idx="2483">
                  <c:v>12653</c:v>
                </c:pt>
                <c:pt idx="2484">
                  <c:v>12483</c:v>
                </c:pt>
                <c:pt idx="2485">
                  <c:v>12565</c:v>
                </c:pt>
                <c:pt idx="2486">
                  <c:v>12580</c:v>
                </c:pt>
                <c:pt idx="2487">
                  <c:v>12797</c:v>
                </c:pt>
                <c:pt idx="2488">
                  <c:v>12530</c:v>
                </c:pt>
                <c:pt idx="2489">
                  <c:v>12715</c:v>
                </c:pt>
                <c:pt idx="2490">
                  <c:v>12407</c:v>
                </c:pt>
                <c:pt idx="2491">
                  <c:v>12702</c:v>
                </c:pt>
                <c:pt idx="2492">
                  <c:v>12640</c:v>
                </c:pt>
                <c:pt idx="2493">
                  <c:v>12664</c:v>
                </c:pt>
                <c:pt idx="2494">
                  <c:v>12388</c:v>
                </c:pt>
                <c:pt idx="2495">
                  <c:v>12708</c:v>
                </c:pt>
                <c:pt idx="2496">
                  <c:v>12598</c:v>
                </c:pt>
                <c:pt idx="2497">
                  <c:v>12701</c:v>
                </c:pt>
                <c:pt idx="2498">
                  <c:v>12642</c:v>
                </c:pt>
                <c:pt idx="2499">
                  <c:v>12621</c:v>
                </c:pt>
                <c:pt idx="2500">
                  <c:v>12817</c:v>
                </c:pt>
                <c:pt idx="2501">
                  <c:v>12441</c:v>
                </c:pt>
                <c:pt idx="2502">
                  <c:v>12540</c:v>
                </c:pt>
                <c:pt idx="2503">
                  <c:v>12643</c:v>
                </c:pt>
                <c:pt idx="2504">
                  <c:v>12485</c:v>
                </c:pt>
                <c:pt idx="2505">
                  <c:v>12567</c:v>
                </c:pt>
                <c:pt idx="2506">
                  <c:v>12568</c:v>
                </c:pt>
                <c:pt idx="2507">
                  <c:v>12668</c:v>
                </c:pt>
                <c:pt idx="2508">
                  <c:v>12507</c:v>
                </c:pt>
                <c:pt idx="2509">
                  <c:v>12511</c:v>
                </c:pt>
                <c:pt idx="2510">
                  <c:v>12516</c:v>
                </c:pt>
                <c:pt idx="2511">
                  <c:v>12543</c:v>
                </c:pt>
                <c:pt idx="2512">
                  <c:v>12520</c:v>
                </c:pt>
                <c:pt idx="2513">
                  <c:v>12642</c:v>
                </c:pt>
                <c:pt idx="2514">
                  <c:v>12479</c:v>
                </c:pt>
                <c:pt idx="2515">
                  <c:v>12428</c:v>
                </c:pt>
                <c:pt idx="2516">
                  <c:v>12684</c:v>
                </c:pt>
                <c:pt idx="2517">
                  <c:v>12502</c:v>
                </c:pt>
                <c:pt idx="2518">
                  <c:v>12636</c:v>
                </c:pt>
                <c:pt idx="2519">
                  <c:v>12498</c:v>
                </c:pt>
                <c:pt idx="2520">
                  <c:v>12470</c:v>
                </c:pt>
                <c:pt idx="2521">
                  <c:v>12554</c:v>
                </c:pt>
                <c:pt idx="2522">
                  <c:v>12413</c:v>
                </c:pt>
                <c:pt idx="2523">
                  <c:v>12251</c:v>
                </c:pt>
                <c:pt idx="2524">
                  <c:v>12663</c:v>
                </c:pt>
                <c:pt idx="2525">
                  <c:v>12282</c:v>
                </c:pt>
                <c:pt idx="2526">
                  <c:v>12420</c:v>
                </c:pt>
                <c:pt idx="2527">
                  <c:v>12430</c:v>
                </c:pt>
                <c:pt idx="2528">
                  <c:v>12488</c:v>
                </c:pt>
                <c:pt idx="2529">
                  <c:v>12440</c:v>
                </c:pt>
                <c:pt idx="2530">
                  <c:v>12569</c:v>
                </c:pt>
                <c:pt idx="2531">
                  <c:v>12392</c:v>
                </c:pt>
                <c:pt idx="2532">
                  <c:v>12322</c:v>
                </c:pt>
                <c:pt idx="2533">
                  <c:v>12374</c:v>
                </c:pt>
                <c:pt idx="2534">
                  <c:v>12660</c:v>
                </c:pt>
                <c:pt idx="2535">
                  <c:v>12342</c:v>
                </c:pt>
                <c:pt idx="2536">
                  <c:v>12471</c:v>
                </c:pt>
                <c:pt idx="2537">
                  <c:v>12451</c:v>
                </c:pt>
                <c:pt idx="2538">
                  <c:v>12314</c:v>
                </c:pt>
                <c:pt idx="2539">
                  <c:v>12303</c:v>
                </c:pt>
                <c:pt idx="2540">
                  <c:v>12301</c:v>
                </c:pt>
                <c:pt idx="2541">
                  <c:v>12592</c:v>
                </c:pt>
                <c:pt idx="2542">
                  <c:v>12471</c:v>
                </c:pt>
                <c:pt idx="2543">
                  <c:v>12597</c:v>
                </c:pt>
                <c:pt idx="2544">
                  <c:v>12602</c:v>
                </c:pt>
                <c:pt idx="2545">
                  <c:v>12534</c:v>
                </c:pt>
                <c:pt idx="2546">
                  <c:v>12569</c:v>
                </c:pt>
                <c:pt idx="2547">
                  <c:v>12545</c:v>
                </c:pt>
                <c:pt idx="2548">
                  <c:v>12583</c:v>
                </c:pt>
                <c:pt idx="2549">
                  <c:v>12771</c:v>
                </c:pt>
                <c:pt idx="2550">
                  <c:v>12393</c:v>
                </c:pt>
                <c:pt idx="2551">
                  <c:v>12493</c:v>
                </c:pt>
                <c:pt idx="2552">
                  <c:v>12497</c:v>
                </c:pt>
                <c:pt idx="2553">
                  <c:v>12806</c:v>
                </c:pt>
                <c:pt idx="2554">
                  <c:v>12573</c:v>
                </c:pt>
                <c:pt idx="2555">
                  <c:v>12761</c:v>
                </c:pt>
                <c:pt idx="2556">
                  <c:v>12729</c:v>
                </c:pt>
                <c:pt idx="2557">
                  <c:v>12324</c:v>
                </c:pt>
                <c:pt idx="2558">
                  <c:v>12625</c:v>
                </c:pt>
                <c:pt idx="2559">
                  <c:v>12634</c:v>
                </c:pt>
                <c:pt idx="2560">
                  <c:v>12679</c:v>
                </c:pt>
                <c:pt idx="2561">
                  <c:v>12537</c:v>
                </c:pt>
                <c:pt idx="2562">
                  <c:v>12528</c:v>
                </c:pt>
                <c:pt idx="2563">
                  <c:v>12795</c:v>
                </c:pt>
                <c:pt idx="2564">
                  <c:v>12740</c:v>
                </c:pt>
                <c:pt idx="2565">
                  <c:v>12780</c:v>
                </c:pt>
                <c:pt idx="2566">
                  <c:v>12710</c:v>
                </c:pt>
                <c:pt idx="2567">
                  <c:v>12668</c:v>
                </c:pt>
                <c:pt idx="2568">
                  <c:v>12553</c:v>
                </c:pt>
                <c:pt idx="2569">
                  <c:v>12740</c:v>
                </c:pt>
                <c:pt idx="2570">
                  <c:v>12775</c:v>
                </c:pt>
                <c:pt idx="2571">
                  <c:v>12753</c:v>
                </c:pt>
                <c:pt idx="2572">
                  <c:v>12720</c:v>
                </c:pt>
                <c:pt idx="2573">
                  <c:v>12672</c:v>
                </c:pt>
                <c:pt idx="2574">
                  <c:v>12949</c:v>
                </c:pt>
                <c:pt idx="2575">
                  <c:v>12795</c:v>
                </c:pt>
                <c:pt idx="2576">
                  <c:v>12859</c:v>
                </c:pt>
                <c:pt idx="2577">
                  <c:v>12942</c:v>
                </c:pt>
                <c:pt idx="2578">
                  <c:v>12735</c:v>
                </c:pt>
                <c:pt idx="2579">
                  <c:v>12900</c:v>
                </c:pt>
                <c:pt idx="2580">
                  <c:v>12758</c:v>
                </c:pt>
                <c:pt idx="2581">
                  <c:v>13001</c:v>
                </c:pt>
                <c:pt idx="2582">
                  <c:v>13075</c:v>
                </c:pt>
                <c:pt idx="2583">
                  <c:v>12961</c:v>
                </c:pt>
                <c:pt idx="2584">
                  <c:v>12975</c:v>
                </c:pt>
                <c:pt idx="2585">
                  <c:v>12732</c:v>
                </c:pt>
                <c:pt idx="2586">
                  <c:v>12886</c:v>
                </c:pt>
                <c:pt idx="2587">
                  <c:v>12938</c:v>
                </c:pt>
                <c:pt idx="2588">
                  <c:v>12779</c:v>
                </c:pt>
                <c:pt idx="2589">
                  <c:v>12829</c:v>
                </c:pt>
                <c:pt idx="2590">
                  <c:v>13078</c:v>
                </c:pt>
                <c:pt idx="2591">
                  <c:v>12875</c:v>
                </c:pt>
                <c:pt idx="2592">
                  <c:v>12943</c:v>
                </c:pt>
                <c:pt idx="2593">
                  <c:v>13013</c:v>
                </c:pt>
                <c:pt idx="2594">
                  <c:v>13092</c:v>
                </c:pt>
                <c:pt idx="2595">
                  <c:v>13268</c:v>
                </c:pt>
                <c:pt idx="2596">
                  <c:v>13160</c:v>
                </c:pt>
                <c:pt idx="2597">
                  <c:v>13164</c:v>
                </c:pt>
                <c:pt idx="2598">
                  <c:v>13235</c:v>
                </c:pt>
                <c:pt idx="2599">
                  <c:v>13311</c:v>
                </c:pt>
                <c:pt idx="2600">
                  <c:v>13388</c:v>
                </c:pt>
                <c:pt idx="2601">
                  <c:v>13122</c:v>
                </c:pt>
                <c:pt idx="2602">
                  <c:v>13140</c:v>
                </c:pt>
                <c:pt idx="2603">
                  <c:v>13381</c:v>
                </c:pt>
                <c:pt idx="2604">
                  <c:v>13328</c:v>
                </c:pt>
                <c:pt idx="2605">
                  <c:v>13119</c:v>
                </c:pt>
                <c:pt idx="2606">
                  <c:v>13062</c:v>
                </c:pt>
                <c:pt idx="2607">
                  <c:v>13355</c:v>
                </c:pt>
                <c:pt idx="2608">
                  <c:v>13236</c:v>
                </c:pt>
                <c:pt idx="2609">
                  <c:v>13516</c:v>
                </c:pt>
                <c:pt idx="2610">
                  <c:v>13379</c:v>
                </c:pt>
                <c:pt idx="2611">
                  <c:v>13313</c:v>
                </c:pt>
                <c:pt idx="2612">
                  <c:v>13485</c:v>
                </c:pt>
                <c:pt idx="2613">
                  <c:v>13462</c:v>
                </c:pt>
                <c:pt idx="2614">
                  <c:v>13360</c:v>
                </c:pt>
                <c:pt idx="2615">
                  <c:v>13435</c:v>
                </c:pt>
                <c:pt idx="2616">
                  <c:v>13438</c:v>
                </c:pt>
                <c:pt idx="2617">
                  <c:v>13344</c:v>
                </c:pt>
                <c:pt idx="2618">
                  <c:v>13679</c:v>
                </c:pt>
                <c:pt idx="2619">
                  <c:v>13607</c:v>
                </c:pt>
                <c:pt idx="2620">
                  <c:v>13536</c:v>
                </c:pt>
                <c:pt idx="2621">
                  <c:v>13406</c:v>
                </c:pt>
                <c:pt idx="2622">
                  <c:v>13664</c:v>
                </c:pt>
                <c:pt idx="2623">
                  <c:v>13550</c:v>
                </c:pt>
                <c:pt idx="2624">
                  <c:v>13463</c:v>
                </c:pt>
                <c:pt idx="2625">
                  <c:v>13385</c:v>
                </c:pt>
                <c:pt idx="2626">
                  <c:v>13583</c:v>
                </c:pt>
                <c:pt idx="2627">
                  <c:v>13572</c:v>
                </c:pt>
                <c:pt idx="2628">
                  <c:v>13447</c:v>
                </c:pt>
                <c:pt idx="2629">
                  <c:v>13356</c:v>
                </c:pt>
                <c:pt idx="2630">
                  <c:v>13293</c:v>
                </c:pt>
                <c:pt idx="2631">
                  <c:v>13505</c:v>
                </c:pt>
                <c:pt idx="2632">
                  <c:v>13696</c:v>
                </c:pt>
                <c:pt idx="2633">
                  <c:v>13325</c:v>
                </c:pt>
                <c:pt idx="2634">
                  <c:v>13606</c:v>
                </c:pt>
                <c:pt idx="2635">
                  <c:v>13417</c:v>
                </c:pt>
                <c:pt idx="2636">
                  <c:v>13506</c:v>
                </c:pt>
                <c:pt idx="2637">
                  <c:v>13329</c:v>
                </c:pt>
                <c:pt idx="2638">
                  <c:v>13454</c:v>
                </c:pt>
                <c:pt idx="2639">
                  <c:v>13262</c:v>
                </c:pt>
                <c:pt idx="2640">
                  <c:v>13698</c:v>
                </c:pt>
                <c:pt idx="2641">
                  <c:v>13299</c:v>
                </c:pt>
                <c:pt idx="2642">
                  <c:v>13483</c:v>
                </c:pt>
                <c:pt idx="2643">
                  <c:v>13467</c:v>
                </c:pt>
                <c:pt idx="2644">
                  <c:v>13403</c:v>
                </c:pt>
                <c:pt idx="2645">
                  <c:v>13597</c:v>
                </c:pt>
                <c:pt idx="2646">
                  <c:v>13332</c:v>
                </c:pt>
                <c:pt idx="2647">
                  <c:v>13470</c:v>
                </c:pt>
                <c:pt idx="2648">
                  <c:v>13284</c:v>
                </c:pt>
                <c:pt idx="2649">
                  <c:v>13496</c:v>
                </c:pt>
                <c:pt idx="2650">
                  <c:v>13315</c:v>
                </c:pt>
                <c:pt idx="2651">
                  <c:v>13324</c:v>
                </c:pt>
                <c:pt idx="2652">
                  <c:v>13308</c:v>
                </c:pt>
                <c:pt idx="2653">
                  <c:v>13303</c:v>
                </c:pt>
                <c:pt idx="2654">
                  <c:v>13163</c:v>
                </c:pt>
                <c:pt idx="2655">
                  <c:v>13387</c:v>
                </c:pt>
                <c:pt idx="2656">
                  <c:v>13073</c:v>
                </c:pt>
                <c:pt idx="2657">
                  <c:v>13143</c:v>
                </c:pt>
                <c:pt idx="2658">
                  <c:v>13423</c:v>
                </c:pt>
                <c:pt idx="2659">
                  <c:v>13016</c:v>
                </c:pt>
                <c:pt idx="2660">
                  <c:v>13224</c:v>
                </c:pt>
                <c:pt idx="2661">
                  <c:v>13163</c:v>
                </c:pt>
                <c:pt idx="2662">
                  <c:v>13211</c:v>
                </c:pt>
                <c:pt idx="2663">
                  <c:v>13281</c:v>
                </c:pt>
                <c:pt idx="2664">
                  <c:v>13164</c:v>
                </c:pt>
                <c:pt idx="2665">
                  <c:v>12969</c:v>
                </c:pt>
                <c:pt idx="2666">
                  <c:v>12726</c:v>
                </c:pt>
                <c:pt idx="2667">
                  <c:v>13027</c:v>
                </c:pt>
                <c:pt idx="2668">
                  <c:v>12864</c:v>
                </c:pt>
                <c:pt idx="2669">
                  <c:v>12954</c:v>
                </c:pt>
                <c:pt idx="2670">
                  <c:v>12784</c:v>
                </c:pt>
                <c:pt idx="2671">
                  <c:v>12979</c:v>
                </c:pt>
                <c:pt idx="2672">
                  <c:v>12730</c:v>
                </c:pt>
                <c:pt idx="2673">
                  <c:v>13048</c:v>
                </c:pt>
                <c:pt idx="2674">
                  <c:v>12775</c:v>
                </c:pt>
                <c:pt idx="2675">
                  <c:v>12991</c:v>
                </c:pt>
                <c:pt idx="2676">
                  <c:v>12855</c:v>
                </c:pt>
                <c:pt idx="2677">
                  <c:v>12537</c:v>
                </c:pt>
                <c:pt idx="2678">
                  <c:v>12788</c:v>
                </c:pt>
                <c:pt idx="2679">
                  <c:v>12858</c:v>
                </c:pt>
                <c:pt idx="2680">
                  <c:v>12792</c:v>
                </c:pt>
                <c:pt idx="2681">
                  <c:v>12696</c:v>
                </c:pt>
                <c:pt idx="2682">
                  <c:v>12841</c:v>
                </c:pt>
                <c:pt idx="2683">
                  <c:v>12769</c:v>
                </c:pt>
                <c:pt idx="2684">
                  <c:v>12675</c:v>
                </c:pt>
                <c:pt idx="2685">
                  <c:v>12813</c:v>
                </c:pt>
                <c:pt idx="2686">
                  <c:v>12631</c:v>
                </c:pt>
                <c:pt idx="2687">
                  <c:v>12444</c:v>
                </c:pt>
                <c:pt idx="2688">
                  <c:v>12612</c:v>
                </c:pt>
                <c:pt idx="2689">
                  <c:v>12475</c:v>
                </c:pt>
                <c:pt idx="2690">
                  <c:v>12397</c:v>
                </c:pt>
                <c:pt idx="2691">
                  <c:v>12438</c:v>
                </c:pt>
                <c:pt idx="2692">
                  <c:v>12274</c:v>
                </c:pt>
                <c:pt idx="2693">
                  <c:v>12370</c:v>
                </c:pt>
                <c:pt idx="2694">
                  <c:v>12620</c:v>
                </c:pt>
                <c:pt idx="2695">
                  <c:v>12167</c:v>
                </c:pt>
                <c:pt idx="2696">
                  <c:v>12389</c:v>
                </c:pt>
                <c:pt idx="2697">
                  <c:v>12253</c:v>
                </c:pt>
                <c:pt idx="2698">
                  <c:v>12227</c:v>
                </c:pt>
                <c:pt idx="2699">
                  <c:v>11973</c:v>
                </c:pt>
                <c:pt idx="2700">
                  <c:v>11972</c:v>
                </c:pt>
                <c:pt idx="2701">
                  <c:v>12093</c:v>
                </c:pt>
                <c:pt idx="2702">
                  <c:v>12087</c:v>
                </c:pt>
                <c:pt idx="2703">
                  <c:v>12218</c:v>
                </c:pt>
                <c:pt idx="2704">
                  <c:v>12097</c:v>
                </c:pt>
                <c:pt idx="2705">
                  <c:v>12285</c:v>
                </c:pt>
                <c:pt idx="2706">
                  <c:v>12124</c:v>
                </c:pt>
                <c:pt idx="2707">
                  <c:v>12126</c:v>
                </c:pt>
                <c:pt idx="2708">
                  <c:v>11994</c:v>
                </c:pt>
                <c:pt idx="2709">
                  <c:v>12108</c:v>
                </c:pt>
                <c:pt idx="2710">
                  <c:v>12164</c:v>
                </c:pt>
                <c:pt idx="2711">
                  <c:v>12181</c:v>
                </c:pt>
                <c:pt idx="2712">
                  <c:v>12072</c:v>
                </c:pt>
                <c:pt idx="2713">
                  <c:v>11890</c:v>
                </c:pt>
                <c:pt idx="2714">
                  <c:v>12009</c:v>
                </c:pt>
                <c:pt idx="2715">
                  <c:v>11656</c:v>
                </c:pt>
                <c:pt idx="2716">
                  <c:v>11866</c:v>
                </c:pt>
                <c:pt idx="2717">
                  <c:v>11882</c:v>
                </c:pt>
                <c:pt idx="2718">
                  <c:v>11826</c:v>
                </c:pt>
                <c:pt idx="2719">
                  <c:v>11875</c:v>
                </c:pt>
                <c:pt idx="2720">
                  <c:v>11926</c:v>
                </c:pt>
                <c:pt idx="2721">
                  <c:v>11959</c:v>
                </c:pt>
                <c:pt idx="2722">
                  <c:v>11986</c:v>
                </c:pt>
                <c:pt idx="2723">
                  <c:v>11749</c:v>
                </c:pt>
                <c:pt idx="2724">
                  <c:v>11716</c:v>
                </c:pt>
                <c:pt idx="2725">
                  <c:v>11932</c:v>
                </c:pt>
                <c:pt idx="2726">
                  <c:v>11632</c:v>
                </c:pt>
                <c:pt idx="2727">
                  <c:v>11760</c:v>
                </c:pt>
                <c:pt idx="2728">
                  <c:v>11829</c:v>
                </c:pt>
                <c:pt idx="2729">
                  <c:v>11723</c:v>
                </c:pt>
                <c:pt idx="2730">
                  <c:v>11827</c:v>
                </c:pt>
                <c:pt idx="2731">
                  <c:v>11685</c:v>
                </c:pt>
                <c:pt idx="2732">
                  <c:v>11683</c:v>
                </c:pt>
                <c:pt idx="2733">
                  <c:v>11669</c:v>
                </c:pt>
                <c:pt idx="2734">
                  <c:v>11812</c:v>
                </c:pt>
                <c:pt idx="2735">
                  <c:v>11641</c:v>
                </c:pt>
                <c:pt idx="2736">
                  <c:v>11727</c:v>
                </c:pt>
                <c:pt idx="2737">
                  <c:v>11699</c:v>
                </c:pt>
                <c:pt idx="2738">
                  <c:v>11823</c:v>
                </c:pt>
                <c:pt idx="2739">
                  <c:v>11715</c:v>
                </c:pt>
                <c:pt idx="2740">
                  <c:v>11605</c:v>
                </c:pt>
                <c:pt idx="2741">
                  <c:v>11734</c:v>
                </c:pt>
                <c:pt idx="2742">
                  <c:v>11630</c:v>
                </c:pt>
                <c:pt idx="2743">
                  <c:v>11717</c:v>
                </c:pt>
                <c:pt idx="2744">
                  <c:v>11617</c:v>
                </c:pt>
                <c:pt idx="2745">
                  <c:v>11570</c:v>
                </c:pt>
                <c:pt idx="2746">
                  <c:v>11577</c:v>
                </c:pt>
                <c:pt idx="2747">
                  <c:v>11564</c:v>
                </c:pt>
                <c:pt idx="2748">
                  <c:v>11547</c:v>
                </c:pt>
                <c:pt idx="2749">
                  <c:v>11527</c:v>
                </c:pt>
                <c:pt idx="2750">
                  <c:v>11438</c:v>
                </c:pt>
                <c:pt idx="2751">
                  <c:v>11507</c:v>
                </c:pt>
                <c:pt idx="2752">
                  <c:v>11520</c:v>
                </c:pt>
                <c:pt idx="2753">
                  <c:v>11639</c:v>
                </c:pt>
                <c:pt idx="2754">
                  <c:v>11377</c:v>
                </c:pt>
                <c:pt idx="2755">
                  <c:v>11636</c:v>
                </c:pt>
                <c:pt idx="2756">
                  <c:v>11581</c:v>
                </c:pt>
                <c:pt idx="2757">
                  <c:v>11548</c:v>
                </c:pt>
                <c:pt idx="2758">
                  <c:v>11465</c:v>
                </c:pt>
                <c:pt idx="2759">
                  <c:v>11400</c:v>
                </c:pt>
                <c:pt idx="2760">
                  <c:v>11343</c:v>
                </c:pt>
                <c:pt idx="2761">
                  <c:v>11396</c:v>
                </c:pt>
                <c:pt idx="2762">
                  <c:v>11279</c:v>
                </c:pt>
                <c:pt idx="2763">
                  <c:v>11596</c:v>
                </c:pt>
                <c:pt idx="2764">
                  <c:v>11328</c:v>
                </c:pt>
                <c:pt idx="2765">
                  <c:v>11450</c:v>
                </c:pt>
                <c:pt idx="2766">
                  <c:v>11405</c:v>
                </c:pt>
                <c:pt idx="2767">
                  <c:v>11508</c:v>
                </c:pt>
                <c:pt idx="2768">
                  <c:v>11432</c:v>
                </c:pt>
                <c:pt idx="2769">
                  <c:v>11440</c:v>
                </c:pt>
                <c:pt idx="2770">
                  <c:v>11587</c:v>
                </c:pt>
                <c:pt idx="2771">
                  <c:v>11342</c:v>
                </c:pt>
                <c:pt idx="2772">
                  <c:v>11422</c:v>
                </c:pt>
                <c:pt idx="2773">
                  <c:v>11486</c:v>
                </c:pt>
                <c:pt idx="2774">
                  <c:v>11295</c:v>
                </c:pt>
                <c:pt idx="2775">
                  <c:v>11527</c:v>
                </c:pt>
                <c:pt idx="2776">
                  <c:v>11366</c:v>
                </c:pt>
                <c:pt idx="2777">
                  <c:v>11288</c:v>
                </c:pt>
                <c:pt idx="2778">
                  <c:v>11115</c:v>
                </c:pt>
                <c:pt idx="2779">
                  <c:v>11318</c:v>
                </c:pt>
                <c:pt idx="2780">
                  <c:v>11267</c:v>
                </c:pt>
                <c:pt idx="2781">
                  <c:v>11266</c:v>
                </c:pt>
                <c:pt idx="2782">
                  <c:v>11186</c:v>
                </c:pt>
                <c:pt idx="2783">
                  <c:v>11318</c:v>
                </c:pt>
                <c:pt idx="2784">
                  <c:v>11357</c:v>
                </c:pt>
                <c:pt idx="2785">
                  <c:v>11435</c:v>
                </c:pt>
                <c:pt idx="2786">
                  <c:v>11310</c:v>
                </c:pt>
                <c:pt idx="2787">
                  <c:v>11396</c:v>
                </c:pt>
                <c:pt idx="2788">
                  <c:v>11217</c:v>
                </c:pt>
                <c:pt idx="2789">
                  <c:v>11445</c:v>
                </c:pt>
                <c:pt idx="2790">
                  <c:v>11400</c:v>
                </c:pt>
                <c:pt idx="2791">
                  <c:v>11432</c:v>
                </c:pt>
                <c:pt idx="2792">
                  <c:v>11322</c:v>
                </c:pt>
                <c:pt idx="2793">
                  <c:v>11177</c:v>
                </c:pt>
                <c:pt idx="2794">
                  <c:v>11292</c:v>
                </c:pt>
                <c:pt idx="2795">
                  <c:v>11395</c:v>
                </c:pt>
                <c:pt idx="2796">
                  <c:v>11141</c:v>
                </c:pt>
                <c:pt idx="2797">
                  <c:v>11197</c:v>
                </c:pt>
                <c:pt idx="2798">
                  <c:v>11415</c:v>
                </c:pt>
                <c:pt idx="2799">
                  <c:v>11286</c:v>
                </c:pt>
                <c:pt idx="2800">
                  <c:v>11107</c:v>
                </c:pt>
                <c:pt idx="2801">
                  <c:v>11257</c:v>
                </c:pt>
                <c:pt idx="2802">
                  <c:v>11081</c:v>
                </c:pt>
                <c:pt idx="2803">
                  <c:v>11170</c:v>
                </c:pt>
                <c:pt idx="2804">
                  <c:v>11356</c:v>
                </c:pt>
                <c:pt idx="2805">
                  <c:v>11312</c:v>
                </c:pt>
                <c:pt idx="2806">
                  <c:v>11312</c:v>
                </c:pt>
                <c:pt idx="2807">
                  <c:v>11477</c:v>
                </c:pt>
                <c:pt idx="2808">
                  <c:v>11284</c:v>
                </c:pt>
                <c:pt idx="2809">
                  <c:v>11351</c:v>
                </c:pt>
                <c:pt idx="2810">
                  <c:v>11229</c:v>
                </c:pt>
                <c:pt idx="2811">
                  <c:v>11155</c:v>
                </c:pt>
                <c:pt idx="2812">
                  <c:v>11046</c:v>
                </c:pt>
                <c:pt idx="2813">
                  <c:v>11254</c:v>
                </c:pt>
                <c:pt idx="2814">
                  <c:v>11201</c:v>
                </c:pt>
                <c:pt idx="2815">
                  <c:v>11296</c:v>
                </c:pt>
                <c:pt idx="2816">
                  <c:v>11093</c:v>
                </c:pt>
                <c:pt idx="2817">
                  <c:v>11308</c:v>
                </c:pt>
                <c:pt idx="2818">
                  <c:v>11210</c:v>
                </c:pt>
                <c:pt idx="2819">
                  <c:v>11021</c:v>
                </c:pt>
                <c:pt idx="2820">
                  <c:v>11049</c:v>
                </c:pt>
                <c:pt idx="2821">
                  <c:v>11207</c:v>
                </c:pt>
                <c:pt idx="2822">
                  <c:v>11193</c:v>
                </c:pt>
                <c:pt idx="2823">
                  <c:v>11014</c:v>
                </c:pt>
                <c:pt idx="2824">
                  <c:v>11175</c:v>
                </c:pt>
                <c:pt idx="2825">
                  <c:v>11099</c:v>
                </c:pt>
                <c:pt idx="2826">
                  <c:v>11226</c:v>
                </c:pt>
                <c:pt idx="2827">
                  <c:v>10990</c:v>
                </c:pt>
                <c:pt idx="2828">
                  <c:v>11231</c:v>
                </c:pt>
                <c:pt idx="2829">
                  <c:v>11012</c:v>
                </c:pt>
                <c:pt idx="2830">
                  <c:v>11198</c:v>
                </c:pt>
                <c:pt idx="2831">
                  <c:v>11261</c:v>
                </c:pt>
                <c:pt idx="2832">
                  <c:v>11206</c:v>
                </c:pt>
                <c:pt idx="2833">
                  <c:v>11224</c:v>
                </c:pt>
                <c:pt idx="2834">
                  <c:v>11038</c:v>
                </c:pt>
                <c:pt idx="2835">
                  <c:v>10975</c:v>
                </c:pt>
                <c:pt idx="2836">
                  <c:v>11084</c:v>
                </c:pt>
                <c:pt idx="2837">
                  <c:v>11395</c:v>
                </c:pt>
                <c:pt idx="2838">
                  <c:v>11091</c:v>
                </c:pt>
                <c:pt idx="2839">
                  <c:v>11304</c:v>
                </c:pt>
                <c:pt idx="2840">
                  <c:v>11206</c:v>
                </c:pt>
                <c:pt idx="2841">
                  <c:v>11100</c:v>
                </c:pt>
                <c:pt idx="2842">
                  <c:v>11075</c:v>
                </c:pt>
                <c:pt idx="2843">
                  <c:v>11166</c:v>
                </c:pt>
                <c:pt idx="2844">
                  <c:v>11047</c:v>
                </c:pt>
                <c:pt idx="2845">
                  <c:v>11153</c:v>
                </c:pt>
                <c:pt idx="2846">
                  <c:v>11189</c:v>
                </c:pt>
                <c:pt idx="2847">
                  <c:v>11084</c:v>
                </c:pt>
                <c:pt idx="2848">
                  <c:v>10945</c:v>
                </c:pt>
                <c:pt idx="2849">
                  <c:v>11047</c:v>
                </c:pt>
                <c:pt idx="2850">
                  <c:v>11113</c:v>
                </c:pt>
                <c:pt idx="2851">
                  <c:v>11125</c:v>
                </c:pt>
                <c:pt idx="2852">
                  <c:v>11149</c:v>
                </c:pt>
                <c:pt idx="2853">
                  <c:v>11075</c:v>
                </c:pt>
                <c:pt idx="2854">
                  <c:v>11123</c:v>
                </c:pt>
                <c:pt idx="2855">
                  <c:v>11039</c:v>
                </c:pt>
                <c:pt idx="2856">
                  <c:v>11039</c:v>
                </c:pt>
                <c:pt idx="2857">
                  <c:v>11045</c:v>
                </c:pt>
                <c:pt idx="2858">
                  <c:v>11011</c:v>
                </c:pt>
                <c:pt idx="2859">
                  <c:v>10959</c:v>
                </c:pt>
                <c:pt idx="2860">
                  <c:v>11131</c:v>
                </c:pt>
                <c:pt idx="2861">
                  <c:v>11024</c:v>
                </c:pt>
                <c:pt idx="2862">
                  <c:v>11158</c:v>
                </c:pt>
                <c:pt idx="2863">
                  <c:v>11082</c:v>
                </c:pt>
                <c:pt idx="2864">
                  <c:v>11081</c:v>
                </c:pt>
                <c:pt idx="2865">
                  <c:v>11041</c:v>
                </c:pt>
                <c:pt idx="2866">
                  <c:v>11163</c:v>
                </c:pt>
                <c:pt idx="2867">
                  <c:v>11254</c:v>
                </c:pt>
                <c:pt idx="2868">
                  <c:v>10936</c:v>
                </c:pt>
                <c:pt idx="2869">
                  <c:v>10847</c:v>
                </c:pt>
                <c:pt idx="2870">
                  <c:v>10889</c:v>
                </c:pt>
                <c:pt idx="2871">
                  <c:v>11014</c:v>
                </c:pt>
                <c:pt idx="2872">
                  <c:v>10951</c:v>
                </c:pt>
                <c:pt idx="2873">
                  <c:v>10814</c:v>
                </c:pt>
                <c:pt idx="2874">
                  <c:v>11093</c:v>
                </c:pt>
                <c:pt idx="2875">
                  <c:v>11058</c:v>
                </c:pt>
                <c:pt idx="2876">
                  <c:v>11077</c:v>
                </c:pt>
                <c:pt idx="2877">
                  <c:v>11036</c:v>
                </c:pt>
                <c:pt idx="2878">
                  <c:v>11113</c:v>
                </c:pt>
                <c:pt idx="2879">
                  <c:v>10776</c:v>
                </c:pt>
                <c:pt idx="2880">
                  <c:v>10817</c:v>
                </c:pt>
                <c:pt idx="2881">
                  <c:v>10953</c:v>
                </c:pt>
                <c:pt idx="2882">
                  <c:v>11058</c:v>
                </c:pt>
                <c:pt idx="2883">
                  <c:v>11065</c:v>
                </c:pt>
                <c:pt idx="2884">
                  <c:v>10808</c:v>
                </c:pt>
                <c:pt idx="2885">
                  <c:v>10817</c:v>
                </c:pt>
                <c:pt idx="2886">
                  <c:v>10943</c:v>
                </c:pt>
                <c:pt idx="2887">
                  <c:v>10977</c:v>
                </c:pt>
                <c:pt idx="2888">
                  <c:v>10933</c:v>
                </c:pt>
                <c:pt idx="2889">
                  <c:v>10928</c:v>
                </c:pt>
                <c:pt idx="2890">
                  <c:v>10932</c:v>
                </c:pt>
                <c:pt idx="2891">
                  <c:v>10900</c:v>
                </c:pt>
                <c:pt idx="2892">
                  <c:v>10915</c:v>
                </c:pt>
                <c:pt idx="2893">
                  <c:v>10819</c:v>
                </c:pt>
                <c:pt idx="2894">
                  <c:v>10838</c:v>
                </c:pt>
                <c:pt idx="2895">
                  <c:v>10820</c:v>
                </c:pt>
                <c:pt idx="2896">
                  <c:v>10832</c:v>
                </c:pt>
                <c:pt idx="2897">
                  <c:v>10971</c:v>
                </c:pt>
                <c:pt idx="2898">
                  <c:v>10680</c:v>
                </c:pt>
                <c:pt idx="2899">
                  <c:v>10903</c:v>
                </c:pt>
                <c:pt idx="2900">
                  <c:v>10887</c:v>
                </c:pt>
                <c:pt idx="2901">
                  <c:v>10899</c:v>
                </c:pt>
                <c:pt idx="2902">
                  <c:v>10720</c:v>
                </c:pt>
                <c:pt idx="2903">
                  <c:v>10762</c:v>
                </c:pt>
                <c:pt idx="2904">
                  <c:v>10827</c:v>
                </c:pt>
                <c:pt idx="2905">
                  <c:v>10867</c:v>
                </c:pt>
                <c:pt idx="2906">
                  <c:v>10726</c:v>
                </c:pt>
                <c:pt idx="2907">
                  <c:v>10623</c:v>
                </c:pt>
                <c:pt idx="2908">
                  <c:v>10614</c:v>
                </c:pt>
                <c:pt idx="2909">
                  <c:v>10746</c:v>
                </c:pt>
                <c:pt idx="2910">
                  <c:v>10777</c:v>
                </c:pt>
                <c:pt idx="2911">
                  <c:v>10725</c:v>
                </c:pt>
                <c:pt idx="2912">
                  <c:v>10866</c:v>
                </c:pt>
                <c:pt idx="2913">
                  <c:v>10729</c:v>
                </c:pt>
                <c:pt idx="2914">
                  <c:v>10789</c:v>
                </c:pt>
                <c:pt idx="2915">
                  <c:v>10728</c:v>
                </c:pt>
                <c:pt idx="2916">
                  <c:v>10719</c:v>
                </c:pt>
                <c:pt idx="2917">
                  <c:v>10784</c:v>
                </c:pt>
                <c:pt idx="2918">
                  <c:v>10732</c:v>
                </c:pt>
                <c:pt idx="2919">
                  <c:v>10887</c:v>
                </c:pt>
                <c:pt idx="2920">
                  <c:v>10734</c:v>
                </c:pt>
                <c:pt idx="2921">
                  <c:v>10499</c:v>
                </c:pt>
                <c:pt idx="2922">
                  <c:v>10728</c:v>
                </c:pt>
                <c:pt idx="2923">
                  <c:v>10684</c:v>
                </c:pt>
                <c:pt idx="2924">
                  <c:v>10566</c:v>
                </c:pt>
                <c:pt idx="2925">
                  <c:v>10708</c:v>
                </c:pt>
                <c:pt idx="2926">
                  <c:v>10745</c:v>
                </c:pt>
                <c:pt idx="2927">
                  <c:v>10544</c:v>
                </c:pt>
                <c:pt idx="2928">
                  <c:v>10550</c:v>
                </c:pt>
                <c:pt idx="2929">
                  <c:v>10792</c:v>
                </c:pt>
                <c:pt idx="2930">
                  <c:v>10869</c:v>
                </c:pt>
                <c:pt idx="2931">
                  <c:v>10560</c:v>
                </c:pt>
                <c:pt idx="2932">
                  <c:v>10638</c:v>
                </c:pt>
                <c:pt idx="2933">
                  <c:v>10706</c:v>
                </c:pt>
                <c:pt idx="2934">
                  <c:v>10723</c:v>
                </c:pt>
                <c:pt idx="2935">
                  <c:v>10708</c:v>
                </c:pt>
                <c:pt idx="2936">
                  <c:v>10764</c:v>
                </c:pt>
                <c:pt idx="2937">
                  <c:v>10529</c:v>
                </c:pt>
                <c:pt idx="2938">
                  <c:v>10742</c:v>
                </c:pt>
                <c:pt idx="2939">
                  <c:v>10760</c:v>
                </c:pt>
                <c:pt idx="2940">
                  <c:v>10681</c:v>
                </c:pt>
                <c:pt idx="2941">
                  <c:v>10707</c:v>
                </c:pt>
                <c:pt idx="2942">
                  <c:v>10790</c:v>
                </c:pt>
                <c:pt idx="2943">
                  <c:v>10497</c:v>
                </c:pt>
                <c:pt idx="2944">
                  <c:v>10631</c:v>
                </c:pt>
                <c:pt idx="2945">
                  <c:v>10679</c:v>
                </c:pt>
                <c:pt idx="2946">
                  <c:v>11013</c:v>
                </c:pt>
                <c:pt idx="2947">
                  <c:v>10828</c:v>
                </c:pt>
                <c:pt idx="2948">
                  <c:v>10765</c:v>
                </c:pt>
                <c:pt idx="2949">
                  <c:v>10747</c:v>
                </c:pt>
                <c:pt idx="2950">
                  <c:v>10587</c:v>
                </c:pt>
                <c:pt idx="2951">
                  <c:v>10629</c:v>
                </c:pt>
                <c:pt idx="2952">
                  <c:v>10890</c:v>
                </c:pt>
                <c:pt idx="2953">
                  <c:v>10760</c:v>
                </c:pt>
                <c:pt idx="2954">
                  <c:v>10679</c:v>
                </c:pt>
                <c:pt idx="2955">
                  <c:v>10784</c:v>
                </c:pt>
                <c:pt idx="2956">
                  <c:v>10825</c:v>
                </c:pt>
                <c:pt idx="2957">
                  <c:v>10771</c:v>
                </c:pt>
                <c:pt idx="2958">
                  <c:v>10773</c:v>
                </c:pt>
                <c:pt idx="2959">
                  <c:v>10742</c:v>
                </c:pt>
                <c:pt idx="2960">
                  <c:v>10758</c:v>
                </c:pt>
                <c:pt idx="2961">
                  <c:v>10981</c:v>
                </c:pt>
                <c:pt idx="2962">
                  <c:v>10823</c:v>
                </c:pt>
                <c:pt idx="2963">
                  <c:v>11028</c:v>
                </c:pt>
                <c:pt idx="2964">
                  <c:v>10878</c:v>
                </c:pt>
                <c:pt idx="2965">
                  <c:v>10962</c:v>
                </c:pt>
                <c:pt idx="2966">
                  <c:v>11049</c:v>
                </c:pt>
                <c:pt idx="2967">
                  <c:v>10998</c:v>
                </c:pt>
                <c:pt idx="2968">
                  <c:v>11056</c:v>
                </c:pt>
                <c:pt idx="2969">
                  <c:v>11031</c:v>
                </c:pt>
                <c:pt idx="2970">
                  <c:v>11099</c:v>
                </c:pt>
                <c:pt idx="2971">
                  <c:v>11048</c:v>
                </c:pt>
                <c:pt idx="2972">
                  <c:v>11150</c:v>
                </c:pt>
                <c:pt idx="2973">
                  <c:v>10938</c:v>
                </c:pt>
                <c:pt idx="2974">
                  <c:v>11033</c:v>
                </c:pt>
                <c:pt idx="2975">
                  <c:v>11266</c:v>
                </c:pt>
                <c:pt idx="2976">
                  <c:v>10959</c:v>
                </c:pt>
                <c:pt idx="2977">
                  <c:v>10968</c:v>
                </c:pt>
                <c:pt idx="2978">
                  <c:v>11053</c:v>
                </c:pt>
                <c:pt idx="2979">
                  <c:v>11135</c:v>
                </c:pt>
                <c:pt idx="2980">
                  <c:v>11027</c:v>
                </c:pt>
                <c:pt idx="2981">
                  <c:v>11265</c:v>
                </c:pt>
                <c:pt idx="2982">
                  <c:v>11203</c:v>
                </c:pt>
                <c:pt idx="2983">
                  <c:v>11106</c:v>
                </c:pt>
                <c:pt idx="2984">
                  <c:v>11259</c:v>
                </c:pt>
                <c:pt idx="2985">
                  <c:v>11482</c:v>
                </c:pt>
                <c:pt idx="2986">
                  <c:v>11276</c:v>
                </c:pt>
                <c:pt idx="2987">
                  <c:v>11239</c:v>
                </c:pt>
                <c:pt idx="2988">
                  <c:v>11506</c:v>
                </c:pt>
                <c:pt idx="2989">
                  <c:v>11277</c:v>
                </c:pt>
                <c:pt idx="2990">
                  <c:v>11360</c:v>
                </c:pt>
                <c:pt idx="2991">
                  <c:v>11543</c:v>
                </c:pt>
                <c:pt idx="2992">
                  <c:v>11366</c:v>
                </c:pt>
                <c:pt idx="2993">
                  <c:v>11588</c:v>
                </c:pt>
                <c:pt idx="2994">
                  <c:v>11720</c:v>
                </c:pt>
                <c:pt idx="2995">
                  <c:v>11429</c:v>
                </c:pt>
                <c:pt idx="2996">
                  <c:v>11555</c:v>
                </c:pt>
                <c:pt idx="2997">
                  <c:v>11487</c:v>
                </c:pt>
                <c:pt idx="2998">
                  <c:v>11618</c:v>
                </c:pt>
                <c:pt idx="2999">
                  <c:v>11530</c:v>
                </c:pt>
                <c:pt idx="3000">
                  <c:v>11643</c:v>
                </c:pt>
                <c:pt idx="3001">
                  <c:v>11692</c:v>
                </c:pt>
                <c:pt idx="3002">
                  <c:v>11670</c:v>
                </c:pt>
                <c:pt idx="3003">
                  <c:v>11741</c:v>
                </c:pt>
                <c:pt idx="3004">
                  <c:v>11594</c:v>
                </c:pt>
                <c:pt idx="3005">
                  <c:v>11668</c:v>
                </c:pt>
                <c:pt idx="3006">
                  <c:v>11809</c:v>
                </c:pt>
                <c:pt idx="3007">
                  <c:v>11924</c:v>
                </c:pt>
                <c:pt idx="3008">
                  <c:v>11792</c:v>
                </c:pt>
                <c:pt idx="3009">
                  <c:v>12013</c:v>
                </c:pt>
                <c:pt idx="3010">
                  <c:v>12017</c:v>
                </c:pt>
                <c:pt idx="3011">
                  <c:v>11827</c:v>
                </c:pt>
                <c:pt idx="3012">
                  <c:v>11968</c:v>
                </c:pt>
                <c:pt idx="3013">
                  <c:v>11975</c:v>
                </c:pt>
                <c:pt idx="3014">
                  <c:v>12108</c:v>
                </c:pt>
                <c:pt idx="3015">
                  <c:v>12109</c:v>
                </c:pt>
                <c:pt idx="3016">
                  <c:v>12113</c:v>
                </c:pt>
                <c:pt idx="3017">
                  <c:v>12012</c:v>
                </c:pt>
                <c:pt idx="3018">
                  <c:v>12156</c:v>
                </c:pt>
                <c:pt idx="3019">
                  <c:v>12043</c:v>
                </c:pt>
                <c:pt idx="3020">
                  <c:v>11972</c:v>
                </c:pt>
                <c:pt idx="3021">
                  <c:v>12186</c:v>
                </c:pt>
                <c:pt idx="3022">
                  <c:v>12236</c:v>
                </c:pt>
                <c:pt idx="3023">
                  <c:v>12273</c:v>
                </c:pt>
                <c:pt idx="3024">
                  <c:v>12247</c:v>
                </c:pt>
                <c:pt idx="3025">
                  <c:v>12449</c:v>
                </c:pt>
                <c:pt idx="3026">
                  <c:v>12204</c:v>
                </c:pt>
                <c:pt idx="3027">
                  <c:v>12450</c:v>
                </c:pt>
                <c:pt idx="3028">
                  <c:v>12449</c:v>
                </c:pt>
                <c:pt idx="3029">
                  <c:v>12485</c:v>
                </c:pt>
                <c:pt idx="3030">
                  <c:v>12298</c:v>
                </c:pt>
                <c:pt idx="3031">
                  <c:v>12373</c:v>
                </c:pt>
                <c:pt idx="3032">
                  <c:v>12385</c:v>
                </c:pt>
                <c:pt idx="3033">
                  <c:v>12537</c:v>
                </c:pt>
                <c:pt idx="3034">
                  <c:v>12484</c:v>
                </c:pt>
                <c:pt idx="3035">
                  <c:v>12518</c:v>
                </c:pt>
                <c:pt idx="3036">
                  <c:v>12367</c:v>
                </c:pt>
                <c:pt idx="3037">
                  <c:v>12694</c:v>
                </c:pt>
                <c:pt idx="3038">
                  <c:v>12340</c:v>
                </c:pt>
                <c:pt idx="3039">
                  <c:v>12575</c:v>
                </c:pt>
                <c:pt idx="3040">
                  <c:v>12404</c:v>
                </c:pt>
                <c:pt idx="3041">
                  <c:v>12623</c:v>
                </c:pt>
                <c:pt idx="3042">
                  <c:v>12452</c:v>
                </c:pt>
                <c:pt idx="3043">
                  <c:v>12543</c:v>
                </c:pt>
                <c:pt idx="3044">
                  <c:v>12608</c:v>
                </c:pt>
                <c:pt idx="3045">
                  <c:v>12581</c:v>
                </c:pt>
                <c:pt idx="3046">
                  <c:v>12550</c:v>
                </c:pt>
                <c:pt idx="3047">
                  <c:v>12353</c:v>
                </c:pt>
                <c:pt idx="3048">
                  <c:v>12522</c:v>
                </c:pt>
                <c:pt idx="3049">
                  <c:v>12450</c:v>
                </c:pt>
                <c:pt idx="3050">
                  <c:v>12436</c:v>
                </c:pt>
                <c:pt idx="3051">
                  <c:v>12505</c:v>
                </c:pt>
                <c:pt idx="3052">
                  <c:v>12577</c:v>
                </c:pt>
                <c:pt idx="3053">
                  <c:v>12356</c:v>
                </c:pt>
                <c:pt idx="3054">
                  <c:v>12432</c:v>
                </c:pt>
                <c:pt idx="3055">
                  <c:v>12496</c:v>
                </c:pt>
                <c:pt idx="3056">
                  <c:v>12521</c:v>
                </c:pt>
                <c:pt idx="3057">
                  <c:v>12523</c:v>
                </c:pt>
                <c:pt idx="3058">
                  <c:v>12415</c:v>
                </c:pt>
                <c:pt idx="3059">
                  <c:v>12512</c:v>
                </c:pt>
                <c:pt idx="3060">
                  <c:v>12490</c:v>
                </c:pt>
                <c:pt idx="3061">
                  <c:v>12578</c:v>
                </c:pt>
                <c:pt idx="3062">
                  <c:v>12359</c:v>
                </c:pt>
                <c:pt idx="3063">
                  <c:v>12415</c:v>
                </c:pt>
                <c:pt idx="3064">
                  <c:v>12558</c:v>
                </c:pt>
                <c:pt idx="3065">
                  <c:v>12435</c:v>
                </c:pt>
                <c:pt idx="3066">
                  <c:v>12508</c:v>
                </c:pt>
                <c:pt idx="3067">
                  <c:v>12471</c:v>
                </c:pt>
                <c:pt idx="3068">
                  <c:v>12366</c:v>
                </c:pt>
                <c:pt idx="3069">
                  <c:v>12291</c:v>
                </c:pt>
                <c:pt idx="3070">
                  <c:v>12300</c:v>
                </c:pt>
                <c:pt idx="3071">
                  <c:v>12459</c:v>
                </c:pt>
                <c:pt idx="3072">
                  <c:v>12223</c:v>
                </c:pt>
                <c:pt idx="3073">
                  <c:v>12341</c:v>
                </c:pt>
                <c:pt idx="3074">
                  <c:v>12110</c:v>
                </c:pt>
                <c:pt idx="3075">
                  <c:v>12191</c:v>
                </c:pt>
                <c:pt idx="3076">
                  <c:v>12176</c:v>
                </c:pt>
                <c:pt idx="3077">
                  <c:v>12009</c:v>
                </c:pt>
                <c:pt idx="3078">
                  <c:v>11925</c:v>
                </c:pt>
                <c:pt idx="3079">
                  <c:v>12031</c:v>
                </c:pt>
                <c:pt idx="3080">
                  <c:v>11950</c:v>
                </c:pt>
                <c:pt idx="3081">
                  <c:v>12129</c:v>
                </c:pt>
                <c:pt idx="3082">
                  <c:v>11945</c:v>
                </c:pt>
                <c:pt idx="3083">
                  <c:v>11966</c:v>
                </c:pt>
                <c:pt idx="3084">
                  <c:v>11826</c:v>
                </c:pt>
                <c:pt idx="3085">
                  <c:v>11793</c:v>
                </c:pt>
                <c:pt idx="3086">
                  <c:v>11792</c:v>
                </c:pt>
                <c:pt idx="3087">
                  <c:v>11727</c:v>
                </c:pt>
                <c:pt idx="3088">
                  <c:v>11729</c:v>
                </c:pt>
                <c:pt idx="3089">
                  <c:v>11933</c:v>
                </c:pt>
                <c:pt idx="3090">
                  <c:v>11524</c:v>
                </c:pt>
                <c:pt idx="3091">
                  <c:v>11760</c:v>
                </c:pt>
                <c:pt idx="3092">
                  <c:v>11621</c:v>
                </c:pt>
                <c:pt idx="3093">
                  <c:v>11461</c:v>
                </c:pt>
                <c:pt idx="3094">
                  <c:v>11775</c:v>
                </c:pt>
                <c:pt idx="3095">
                  <c:v>11608</c:v>
                </c:pt>
                <c:pt idx="3096">
                  <c:v>11536</c:v>
                </c:pt>
                <c:pt idx="3097">
                  <c:v>11233</c:v>
                </c:pt>
                <c:pt idx="3098">
                  <c:v>11404</c:v>
                </c:pt>
                <c:pt idx="3099">
                  <c:v>11255</c:v>
                </c:pt>
                <c:pt idx="3100">
                  <c:v>11074</c:v>
                </c:pt>
                <c:pt idx="3101">
                  <c:v>11243</c:v>
                </c:pt>
                <c:pt idx="3102">
                  <c:v>11221</c:v>
                </c:pt>
                <c:pt idx="3103">
                  <c:v>11060</c:v>
                </c:pt>
                <c:pt idx="3104">
                  <c:v>11176</c:v>
                </c:pt>
                <c:pt idx="3105">
                  <c:v>11111</c:v>
                </c:pt>
                <c:pt idx="3106">
                  <c:v>11060</c:v>
                </c:pt>
                <c:pt idx="3107">
                  <c:v>11029</c:v>
                </c:pt>
                <c:pt idx="3108">
                  <c:v>11086</c:v>
                </c:pt>
                <c:pt idx="3109">
                  <c:v>10992</c:v>
                </c:pt>
                <c:pt idx="3110">
                  <c:v>10873</c:v>
                </c:pt>
                <c:pt idx="3111">
                  <c:v>11004</c:v>
                </c:pt>
                <c:pt idx="3112">
                  <c:v>10791</c:v>
                </c:pt>
                <c:pt idx="3113">
                  <c:v>10718</c:v>
                </c:pt>
                <c:pt idx="3114">
                  <c:v>10710</c:v>
                </c:pt>
                <c:pt idx="3115">
                  <c:v>10649</c:v>
                </c:pt>
                <c:pt idx="3116">
                  <c:v>10639</c:v>
                </c:pt>
                <c:pt idx="3117">
                  <c:v>10481</c:v>
                </c:pt>
                <c:pt idx="3118">
                  <c:v>10554</c:v>
                </c:pt>
                <c:pt idx="3119">
                  <c:v>10305</c:v>
                </c:pt>
                <c:pt idx="3120">
                  <c:v>10473</c:v>
                </c:pt>
                <c:pt idx="3121">
                  <c:v>10517</c:v>
                </c:pt>
                <c:pt idx="3122">
                  <c:v>10474</c:v>
                </c:pt>
                <c:pt idx="3123">
                  <c:v>10214</c:v>
                </c:pt>
                <c:pt idx="3124">
                  <c:v>10332</c:v>
                </c:pt>
                <c:pt idx="3125">
                  <c:v>10274</c:v>
                </c:pt>
                <c:pt idx="3126">
                  <c:v>10621</c:v>
                </c:pt>
                <c:pt idx="3127">
                  <c:v>10178</c:v>
                </c:pt>
                <c:pt idx="3128">
                  <c:v>10310</c:v>
                </c:pt>
                <c:pt idx="3129">
                  <c:v>10267</c:v>
                </c:pt>
                <c:pt idx="3130">
                  <c:v>10062</c:v>
                </c:pt>
                <c:pt idx="3131">
                  <c:v>10268</c:v>
                </c:pt>
                <c:pt idx="3132">
                  <c:v>10157</c:v>
                </c:pt>
                <c:pt idx="3133">
                  <c:v>9933</c:v>
                </c:pt>
                <c:pt idx="3134">
                  <c:v>9917</c:v>
                </c:pt>
                <c:pt idx="3135">
                  <c:v>9849</c:v>
                </c:pt>
                <c:pt idx="3136">
                  <c:v>9683</c:v>
                </c:pt>
                <c:pt idx="3137">
                  <c:v>10041</c:v>
                </c:pt>
                <c:pt idx="3138">
                  <c:v>9874</c:v>
                </c:pt>
                <c:pt idx="3139">
                  <c:v>9889</c:v>
                </c:pt>
                <c:pt idx="3140">
                  <c:v>9898</c:v>
                </c:pt>
                <c:pt idx="3141">
                  <c:v>9797</c:v>
                </c:pt>
                <c:pt idx="3142">
                  <c:v>9749</c:v>
                </c:pt>
                <c:pt idx="3143">
                  <c:v>9721</c:v>
                </c:pt>
                <c:pt idx="3144">
                  <c:v>9901</c:v>
                </c:pt>
                <c:pt idx="3145">
                  <c:v>9644</c:v>
                </c:pt>
                <c:pt idx="3146">
                  <c:v>9624</c:v>
                </c:pt>
                <c:pt idx="3147">
                  <c:v>9645</c:v>
                </c:pt>
                <c:pt idx="3148">
                  <c:v>9464</c:v>
                </c:pt>
                <c:pt idx="3149">
                  <c:v>9602</c:v>
                </c:pt>
                <c:pt idx="3150">
                  <c:v>9571</c:v>
                </c:pt>
                <c:pt idx="3151">
                  <c:v>9538</c:v>
                </c:pt>
                <c:pt idx="3152">
                  <c:v>9555</c:v>
                </c:pt>
                <c:pt idx="3153">
                  <c:v>9466</c:v>
                </c:pt>
                <c:pt idx="3154">
                  <c:v>9643</c:v>
                </c:pt>
                <c:pt idx="3155">
                  <c:v>9515</c:v>
                </c:pt>
                <c:pt idx="3156">
                  <c:v>9543</c:v>
                </c:pt>
                <c:pt idx="3157">
                  <c:v>9536</c:v>
                </c:pt>
                <c:pt idx="3158">
                  <c:v>9372</c:v>
                </c:pt>
                <c:pt idx="3159">
                  <c:v>9526</c:v>
                </c:pt>
                <c:pt idx="3160">
                  <c:v>9396</c:v>
                </c:pt>
                <c:pt idx="3161">
                  <c:v>9433</c:v>
                </c:pt>
                <c:pt idx="3162">
                  <c:v>9293</c:v>
                </c:pt>
                <c:pt idx="3163">
                  <c:v>9387</c:v>
                </c:pt>
                <c:pt idx="3164">
                  <c:v>9331</c:v>
                </c:pt>
                <c:pt idx="3165">
                  <c:v>9124</c:v>
                </c:pt>
                <c:pt idx="3166">
                  <c:v>9307</c:v>
                </c:pt>
                <c:pt idx="3167">
                  <c:v>9457</c:v>
                </c:pt>
                <c:pt idx="3168">
                  <c:v>9028</c:v>
                </c:pt>
                <c:pt idx="3169">
                  <c:v>9286</c:v>
                </c:pt>
                <c:pt idx="3170">
                  <c:v>9126</c:v>
                </c:pt>
                <c:pt idx="3171">
                  <c:v>9127</c:v>
                </c:pt>
                <c:pt idx="3172">
                  <c:v>9015</c:v>
                </c:pt>
                <c:pt idx="3173">
                  <c:v>9176</c:v>
                </c:pt>
                <c:pt idx="3174">
                  <c:v>9263</c:v>
                </c:pt>
                <c:pt idx="3175">
                  <c:v>9108</c:v>
                </c:pt>
                <c:pt idx="3176">
                  <c:v>8903</c:v>
                </c:pt>
                <c:pt idx="3177">
                  <c:v>8971</c:v>
                </c:pt>
                <c:pt idx="3178">
                  <c:v>9116</c:v>
                </c:pt>
                <c:pt idx="3179">
                  <c:v>9342</c:v>
                </c:pt>
                <c:pt idx="3180">
                  <c:v>8994</c:v>
                </c:pt>
                <c:pt idx="3181">
                  <c:v>8961</c:v>
                </c:pt>
                <c:pt idx="3182">
                  <c:v>9038</c:v>
                </c:pt>
                <c:pt idx="3183">
                  <c:v>8900</c:v>
                </c:pt>
                <c:pt idx="3184">
                  <c:v>9035</c:v>
                </c:pt>
                <c:pt idx="3185">
                  <c:v>8964</c:v>
                </c:pt>
                <c:pt idx="3186">
                  <c:v>9007</c:v>
                </c:pt>
                <c:pt idx="3187">
                  <c:v>9088</c:v>
                </c:pt>
                <c:pt idx="3188">
                  <c:v>8845</c:v>
                </c:pt>
                <c:pt idx="3189">
                  <c:v>8967</c:v>
                </c:pt>
                <c:pt idx="3190">
                  <c:v>8960</c:v>
                </c:pt>
                <c:pt idx="3191">
                  <c:v>9026</c:v>
                </c:pt>
                <c:pt idx="3192">
                  <c:v>8908</c:v>
                </c:pt>
                <c:pt idx="3193">
                  <c:v>8916</c:v>
                </c:pt>
                <c:pt idx="3194">
                  <c:v>8923</c:v>
                </c:pt>
                <c:pt idx="3195">
                  <c:v>8716</c:v>
                </c:pt>
                <c:pt idx="3196">
                  <c:v>8873</c:v>
                </c:pt>
                <c:pt idx="3197">
                  <c:v>8819</c:v>
                </c:pt>
                <c:pt idx="3198">
                  <c:v>8901</c:v>
                </c:pt>
                <c:pt idx="3199">
                  <c:v>8732</c:v>
                </c:pt>
                <c:pt idx="3200">
                  <c:v>8786</c:v>
                </c:pt>
                <c:pt idx="3201">
                  <c:v>8856</c:v>
                </c:pt>
                <c:pt idx="3202">
                  <c:v>8993</c:v>
                </c:pt>
                <c:pt idx="3203">
                  <c:v>8828</c:v>
                </c:pt>
                <c:pt idx="3204">
                  <c:v>8824</c:v>
                </c:pt>
                <c:pt idx="3205">
                  <c:v>8774</c:v>
                </c:pt>
                <c:pt idx="3206">
                  <c:v>8719</c:v>
                </c:pt>
                <c:pt idx="3207">
                  <c:v>8714</c:v>
                </c:pt>
                <c:pt idx="3208">
                  <c:v>8666</c:v>
                </c:pt>
                <c:pt idx="3209">
                  <c:v>8687</c:v>
                </c:pt>
                <c:pt idx="3210">
                  <c:v>8808</c:v>
                </c:pt>
                <c:pt idx="3211">
                  <c:v>8620</c:v>
                </c:pt>
                <c:pt idx="3212">
                  <c:v>8840</c:v>
                </c:pt>
                <c:pt idx="3213">
                  <c:v>8692</c:v>
                </c:pt>
                <c:pt idx="3214">
                  <c:v>8729</c:v>
                </c:pt>
                <c:pt idx="3215">
                  <c:v>8688</c:v>
                </c:pt>
                <c:pt idx="3216">
                  <c:v>8599</c:v>
                </c:pt>
                <c:pt idx="3217">
                  <c:v>8671</c:v>
                </c:pt>
                <c:pt idx="3218">
                  <c:v>8730</c:v>
                </c:pt>
                <c:pt idx="3219">
                  <c:v>8525</c:v>
                </c:pt>
                <c:pt idx="3220">
                  <c:v>8688</c:v>
                </c:pt>
                <c:pt idx="3221">
                  <c:v>8745</c:v>
                </c:pt>
                <c:pt idx="3222">
                  <c:v>8669</c:v>
                </c:pt>
                <c:pt idx="3223">
                  <c:v>8691</c:v>
                </c:pt>
                <c:pt idx="3224">
                  <c:v>8614</c:v>
                </c:pt>
                <c:pt idx="3225">
                  <c:v>8684</c:v>
                </c:pt>
                <c:pt idx="3226">
                  <c:v>8611</c:v>
                </c:pt>
                <c:pt idx="3227">
                  <c:v>8654</c:v>
                </c:pt>
                <c:pt idx="3228">
                  <c:v>8576</c:v>
                </c:pt>
                <c:pt idx="3229">
                  <c:v>8684</c:v>
                </c:pt>
                <c:pt idx="3230">
                  <c:v>8591</c:v>
                </c:pt>
                <c:pt idx="3231">
                  <c:v>8585</c:v>
                </c:pt>
                <c:pt idx="3232">
                  <c:v>8435</c:v>
                </c:pt>
                <c:pt idx="3233">
                  <c:v>8434</c:v>
                </c:pt>
                <c:pt idx="3234">
                  <c:v>8609</c:v>
                </c:pt>
                <c:pt idx="3235">
                  <c:v>8577</c:v>
                </c:pt>
                <c:pt idx="3236">
                  <c:v>8340</c:v>
                </c:pt>
                <c:pt idx="3237">
                  <c:v>8513</c:v>
                </c:pt>
                <c:pt idx="3238">
                  <c:v>8478</c:v>
                </c:pt>
                <c:pt idx="3239">
                  <c:v>8519</c:v>
                </c:pt>
                <c:pt idx="3240">
                  <c:v>8394</c:v>
                </c:pt>
                <c:pt idx="3241">
                  <c:v>8206</c:v>
                </c:pt>
                <c:pt idx="3242">
                  <c:v>8466</c:v>
                </c:pt>
                <c:pt idx="3243">
                  <c:v>8373</c:v>
                </c:pt>
                <c:pt idx="3244">
                  <c:v>8425</c:v>
                </c:pt>
                <c:pt idx="3245">
                  <c:v>8217</c:v>
                </c:pt>
                <c:pt idx="3246">
                  <c:v>8396</c:v>
                </c:pt>
                <c:pt idx="3247">
                  <c:v>8382</c:v>
                </c:pt>
                <c:pt idx="3248">
                  <c:v>8269</c:v>
                </c:pt>
                <c:pt idx="3249">
                  <c:v>8253</c:v>
                </c:pt>
                <c:pt idx="3250">
                  <c:v>8393</c:v>
                </c:pt>
                <c:pt idx="3251">
                  <c:v>8316</c:v>
                </c:pt>
                <c:pt idx="3252">
                  <c:v>8116</c:v>
                </c:pt>
                <c:pt idx="3253">
                  <c:v>8256</c:v>
                </c:pt>
                <c:pt idx="3254">
                  <c:v>8157</c:v>
                </c:pt>
                <c:pt idx="3255">
                  <c:v>8441</c:v>
                </c:pt>
                <c:pt idx="3256">
                  <c:v>8259</c:v>
                </c:pt>
                <c:pt idx="3257">
                  <c:v>8202</c:v>
                </c:pt>
                <c:pt idx="3258">
                  <c:v>8048</c:v>
                </c:pt>
                <c:pt idx="3259">
                  <c:v>8228</c:v>
                </c:pt>
                <c:pt idx="3260">
                  <c:v>8290</c:v>
                </c:pt>
                <c:pt idx="3261">
                  <c:v>8214</c:v>
                </c:pt>
                <c:pt idx="3262">
                  <c:v>8296</c:v>
                </c:pt>
                <c:pt idx="3263">
                  <c:v>8286</c:v>
                </c:pt>
                <c:pt idx="3264">
                  <c:v>8183</c:v>
                </c:pt>
                <c:pt idx="3265">
                  <c:v>8122</c:v>
                </c:pt>
                <c:pt idx="3266">
                  <c:v>8149</c:v>
                </c:pt>
                <c:pt idx="3267">
                  <c:v>8185</c:v>
                </c:pt>
                <c:pt idx="3268">
                  <c:v>8199</c:v>
                </c:pt>
                <c:pt idx="3269">
                  <c:v>7849</c:v>
                </c:pt>
                <c:pt idx="3270">
                  <c:v>8094</c:v>
                </c:pt>
                <c:pt idx="3271">
                  <c:v>8015</c:v>
                </c:pt>
                <c:pt idx="3272">
                  <c:v>7982</c:v>
                </c:pt>
                <c:pt idx="3273">
                  <c:v>8019</c:v>
                </c:pt>
                <c:pt idx="3274">
                  <c:v>7969</c:v>
                </c:pt>
                <c:pt idx="3275">
                  <c:v>8029</c:v>
                </c:pt>
                <c:pt idx="3276">
                  <c:v>7924</c:v>
                </c:pt>
                <c:pt idx="3277">
                  <c:v>8066</c:v>
                </c:pt>
                <c:pt idx="3278">
                  <c:v>7856</c:v>
                </c:pt>
                <c:pt idx="3279">
                  <c:v>7974</c:v>
                </c:pt>
                <c:pt idx="3280">
                  <c:v>7979</c:v>
                </c:pt>
                <c:pt idx="3281">
                  <c:v>7902</c:v>
                </c:pt>
                <c:pt idx="3282">
                  <c:v>7939</c:v>
                </c:pt>
                <c:pt idx="3283">
                  <c:v>7847</c:v>
                </c:pt>
                <c:pt idx="3284">
                  <c:v>8016</c:v>
                </c:pt>
                <c:pt idx="3285">
                  <c:v>7907</c:v>
                </c:pt>
                <c:pt idx="3286">
                  <c:v>7965</c:v>
                </c:pt>
                <c:pt idx="3287">
                  <c:v>7857</c:v>
                </c:pt>
                <c:pt idx="3288">
                  <c:v>7968</c:v>
                </c:pt>
                <c:pt idx="3289">
                  <c:v>7743</c:v>
                </c:pt>
                <c:pt idx="3290">
                  <c:v>7804</c:v>
                </c:pt>
                <c:pt idx="3291">
                  <c:v>7867</c:v>
                </c:pt>
                <c:pt idx="3292">
                  <c:v>7835</c:v>
                </c:pt>
                <c:pt idx="3293">
                  <c:v>7833</c:v>
                </c:pt>
                <c:pt idx="3294">
                  <c:v>7814</c:v>
                </c:pt>
                <c:pt idx="3295">
                  <c:v>7674</c:v>
                </c:pt>
                <c:pt idx="3296">
                  <c:v>7809</c:v>
                </c:pt>
                <c:pt idx="3297">
                  <c:v>7774</c:v>
                </c:pt>
                <c:pt idx="3298">
                  <c:v>7748</c:v>
                </c:pt>
                <c:pt idx="3299">
                  <c:v>7671</c:v>
                </c:pt>
                <c:pt idx="3300">
                  <c:v>7737</c:v>
                </c:pt>
                <c:pt idx="3301">
                  <c:v>7823</c:v>
                </c:pt>
                <c:pt idx="3302">
                  <c:v>7880</c:v>
                </c:pt>
                <c:pt idx="3303">
                  <c:v>7729</c:v>
                </c:pt>
                <c:pt idx="3304">
                  <c:v>7711</c:v>
                </c:pt>
                <c:pt idx="3305">
                  <c:v>7722</c:v>
                </c:pt>
                <c:pt idx="3306">
                  <c:v>7530</c:v>
                </c:pt>
                <c:pt idx="3307">
                  <c:v>7686</c:v>
                </c:pt>
                <c:pt idx="3308">
                  <c:v>7628</c:v>
                </c:pt>
                <c:pt idx="3309">
                  <c:v>7633</c:v>
                </c:pt>
                <c:pt idx="3310">
                  <c:v>7578</c:v>
                </c:pt>
                <c:pt idx="3311">
                  <c:v>7766</c:v>
                </c:pt>
                <c:pt idx="3312">
                  <c:v>7539</c:v>
                </c:pt>
                <c:pt idx="3313">
                  <c:v>7715</c:v>
                </c:pt>
                <c:pt idx="3314">
                  <c:v>7887</c:v>
                </c:pt>
                <c:pt idx="3315">
                  <c:v>7687</c:v>
                </c:pt>
                <c:pt idx="3316">
                  <c:v>7742</c:v>
                </c:pt>
                <c:pt idx="3317">
                  <c:v>7504</c:v>
                </c:pt>
                <c:pt idx="3318">
                  <c:v>7848</c:v>
                </c:pt>
                <c:pt idx="3319">
                  <c:v>7707</c:v>
                </c:pt>
                <c:pt idx="3320">
                  <c:v>7682</c:v>
                </c:pt>
                <c:pt idx="3321">
                  <c:v>7623</c:v>
                </c:pt>
                <c:pt idx="3322">
                  <c:v>7639</c:v>
                </c:pt>
                <c:pt idx="3323">
                  <c:v>7573</c:v>
                </c:pt>
                <c:pt idx="3324">
                  <c:v>7571</c:v>
                </c:pt>
                <c:pt idx="3325">
                  <c:v>7634</c:v>
                </c:pt>
                <c:pt idx="3326">
                  <c:v>7801</c:v>
                </c:pt>
                <c:pt idx="3327">
                  <c:v>7517</c:v>
                </c:pt>
                <c:pt idx="3328">
                  <c:v>7872</c:v>
                </c:pt>
                <c:pt idx="3329">
                  <c:v>7638</c:v>
                </c:pt>
                <c:pt idx="3330">
                  <c:v>7746</c:v>
                </c:pt>
                <c:pt idx="3331">
                  <c:v>7720</c:v>
                </c:pt>
                <c:pt idx="3332">
                  <c:v>7549</c:v>
                </c:pt>
                <c:pt idx="3333">
                  <c:v>7766</c:v>
                </c:pt>
                <c:pt idx="3334">
                  <c:v>7561</c:v>
                </c:pt>
                <c:pt idx="3335">
                  <c:v>7646</c:v>
                </c:pt>
                <c:pt idx="3336">
                  <c:v>7606</c:v>
                </c:pt>
                <c:pt idx="3337">
                  <c:v>7597</c:v>
                </c:pt>
                <c:pt idx="3338">
                  <c:v>7559</c:v>
                </c:pt>
                <c:pt idx="3339">
                  <c:v>7618</c:v>
                </c:pt>
                <c:pt idx="3340">
                  <c:v>7596</c:v>
                </c:pt>
                <c:pt idx="3341">
                  <c:v>7458</c:v>
                </c:pt>
                <c:pt idx="3342">
                  <c:v>7850</c:v>
                </c:pt>
                <c:pt idx="3343">
                  <c:v>7792</c:v>
                </c:pt>
                <c:pt idx="3344">
                  <c:v>7774</c:v>
                </c:pt>
                <c:pt idx="3345">
                  <c:v>7730</c:v>
                </c:pt>
                <c:pt idx="3346">
                  <c:v>7855</c:v>
                </c:pt>
                <c:pt idx="3347">
                  <c:v>7589</c:v>
                </c:pt>
                <c:pt idx="3348">
                  <c:v>7647</c:v>
                </c:pt>
                <c:pt idx="3349">
                  <c:v>7787</c:v>
                </c:pt>
                <c:pt idx="3350">
                  <c:v>7687</c:v>
                </c:pt>
                <c:pt idx="3351">
                  <c:v>7778</c:v>
                </c:pt>
                <c:pt idx="3352">
                  <c:v>7657</c:v>
                </c:pt>
                <c:pt idx="3353">
                  <c:v>7780</c:v>
                </c:pt>
                <c:pt idx="3354">
                  <c:v>7752</c:v>
                </c:pt>
                <c:pt idx="3355">
                  <c:v>7701</c:v>
                </c:pt>
                <c:pt idx="3356">
                  <c:v>7847</c:v>
                </c:pt>
                <c:pt idx="3357">
                  <c:v>7682</c:v>
                </c:pt>
                <c:pt idx="3358">
                  <c:v>7679</c:v>
                </c:pt>
                <c:pt idx="3359">
                  <c:v>7789</c:v>
                </c:pt>
                <c:pt idx="3360">
                  <c:v>7808</c:v>
                </c:pt>
                <c:pt idx="3361">
                  <c:v>8027</c:v>
                </c:pt>
                <c:pt idx="3362">
                  <c:v>7872</c:v>
                </c:pt>
                <c:pt idx="3363">
                  <c:v>8067</c:v>
                </c:pt>
                <c:pt idx="3364">
                  <c:v>7978</c:v>
                </c:pt>
                <c:pt idx="3365">
                  <c:v>7803</c:v>
                </c:pt>
                <c:pt idx="3366">
                  <c:v>7931</c:v>
                </c:pt>
                <c:pt idx="3367">
                  <c:v>7950</c:v>
                </c:pt>
                <c:pt idx="3368">
                  <c:v>7903</c:v>
                </c:pt>
                <c:pt idx="3369">
                  <c:v>8020</c:v>
                </c:pt>
                <c:pt idx="3370">
                  <c:v>7998</c:v>
                </c:pt>
                <c:pt idx="3371">
                  <c:v>7953</c:v>
                </c:pt>
                <c:pt idx="3372">
                  <c:v>8161</c:v>
                </c:pt>
                <c:pt idx="3373">
                  <c:v>8044</c:v>
                </c:pt>
                <c:pt idx="3374">
                  <c:v>8111</c:v>
                </c:pt>
                <c:pt idx="3375">
                  <c:v>7990</c:v>
                </c:pt>
                <c:pt idx="3376">
                  <c:v>8144</c:v>
                </c:pt>
                <c:pt idx="3377">
                  <c:v>8166</c:v>
                </c:pt>
                <c:pt idx="3378">
                  <c:v>8267</c:v>
                </c:pt>
                <c:pt idx="3379">
                  <c:v>8115</c:v>
                </c:pt>
                <c:pt idx="3380">
                  <c:v>8170</c:v>
                </c:pt>
                <c:pt idx="3381">
                  <c:v>8217</c:v>
                </c:pt>
                <c:pt idx="3382">
                  <c:v>8173</c:v>
                </c:pt>
                <c:pt idx="3383">
                  <c:v>8301</c:v>
                </c:pt>
                <c:pt idx="3384">
                  <c:v>8263</c:v>
                </c:pt>
                <c:pt idx="3385">
                  <c:v>8214</c:v>
                </c:pt>
                <c:pt idx="3386">
                  <c:v>8452</c:v>
                </c:pt>
                <c:pt idx="3387">
                  <c:v>8380</c:v>
                </c:pt>
                <c:pt idx="3388">
                  <c:v>8363</c:v>
                </c:pt>
                <c:pt idx="3389">
                  <c:v>8558</c:v>
                </c:pt>
                <c:pt idx="3390">
                  <c:v>8541</c:v>
                </c:pt>
                <c:pt idx="3391">
                  <c:v>8417</c:v>
                </c:pt>
                <c:pt idx="3392">
                  <c:v>8516</c:v>
                </c:pt>
                <c:pt idx="3393">
                  <c:v>8481</c:v>
                </c:pt>
                <c:pt idx="3394">
                  <c:v>8534</c:v>
                </c:pt>
                <c:pt idx="3395">
                  <c:v>8633</c:v>
                </c:pt>
                <c:pt idx="3396">
                  <c:v>8512</c:v>
                </c:pt>
                <c:pt idx="3397">
                  <c:v>8565</c:v>
                </c:pt>
                <c:pt idx="3398">
                  <c:v>8658</c:v>
                </c:pt>
                <c:pt idx="3399">
                  <c:v>8625</c:v>
                </c:pt>
                <c:pt idx="3400">
                  <c:v>8338</c:v>
                </c:pt>
                <c:pt idx="3401">
                  <c:v>8696</c:v>
                </c:pt>
                <c:pt idx="3402">
                  <c:v>8770</c:v>
                </c:pt>
                <c:pt idx="3403">
                  <c:v>8720</c:v>
                </c:pt>
                <c:pt idx="3404">
                  <c:v>8551</c:v>
                </c:pt>
                <c:pt idx="3405">
                  <c:v>8638</c:v>
                </c:pt>
                <c:pt idx="3406">
                  <c:v>8842</c:v>
                </c:pt>
                <c:pt idx="3407">
                  <c:v>8749</c:v>
                </c:pt>
                <c:pt idx="3408">
                  <c:v>8841</c:v>
                </c:pt>
                <c:pt idx="3409">
                  <c:v>9098</c:v>
                </c:pt>
                <c:pt idx="3410">
                  <c:v>8968</c:v>
                </c:pt>
                <c:pt idx="3411">
                  <c:v>8913</c:v>
                </c:pt>
                <c:pt idx="3412">
                  <c:v>8893</c:v>
                </c:pt>
                <c:pt idx="3413">
                  <c:v>9033</c:v>
                </c:pt>
                <c:pt idx="3414">
                  <c:v>8946</c:v>
                </c:pt>
                <c:pt idx="3415">
                  <c:v>9008</c:v>
                </c:pt>
                <c:pt idx="3416">
                  <c:v>9063</c:v>
                </c:pt>
                <c:pt idx="3417">
                  <c:v>8989</c:v>
                </c:pt>
                <c:pt idx="3418">
                  <c:v>8964</c:v>
                </c:pt>
                <c:pt idx="3419">
                  <c:v>9115</c:v>
                </c:pt>
                <c:pt idx="3420">
                  <c:v>9042</c:v>
                </c:pt>
                <c:pt idx="3421">
                  <c:v>9110</c:v>
                </c:pt>
                <c:pt idx="3422">
                  <c:v>9046</c:v>
                </c:pt>
                <c:pt idx="3423">
                  <c:v>9157</c:v>
                </c:pt>
                <c:pt idx="3424">
                  <c:v>9177</c:v>
                </c:pt>
                <c:pt idx="3425">
                  <c:v>9407</c:v>
                </c:pt>
                <c:pt idx="3426">
                  <c:v>9332</c:v>
                </c:pt>
                <c:pt idx="3427">
                  <c:v>9454</c:v>
                </c:pt>
                <c:pt idx="3428">
                  <c:v>9424</c:v>
                </c:pt>
                <c:pt idx="3429">
                  <c:v>9220</c:v>
                </c:pt>
                <c:pt idx="3430">
                  <c:v>9308</c:v>
                </c:pt>
                <c:pt idx="3431">
                  <c:v>9378</c:v>
                </c:pt>
                <c:pt idx="3432">
                  <c:v>9239</c:v>
                </c:pt>
                <c:pt idx="3433">
                  <c:v>9312</c:v>
                </c:pt>
                <c:pt idx="3434">
                  <c:v>9305</c:v>
                </c:pt>
                <c:pt idx="3435">
                  <c:v>9454</c:v>
                </c:pt>
                <c:pt idx="3436">
                  <c:v>9474</c:v>
                </c:pt>
                <c:pt idx="3437">
                  <c:v>9271</c:v>
                </c:pt>
                <c:pt idx="3438">
                  <c:v>9545</c:v>
                </c:pt>
                <c:pt idx="3439">
                  <c:v>9491</c:v>
                </c:pt>
                <c:pt idx="3440">
                  <c:v>9361</c:v>
                </c:pt>
                <c:pt idx="3441">
                  <c:v>9462</c:v>
                </c:pt>
                <c:pt idx="3442">
                  <c:v>9256</c:v>
                </c:pt>
                <c:pt idx="3443">
                  <c:v>9503</c:v>
                </c:pt>
                <c:pt idx="3444">
                  <c:v>9527</c:v>
                </c:pt>
                <c:pt idx="3445">
                  <c:v>9510</c:v>
                </c:pt>
                <c:pt idx="3446">
                  <c:v>9447</c:v>
                </c:pt>
                <c:pt idx="3447">
                  <c:v>9500</c:v>
                </c:pt>
                <c:pt idx="3448">
                  <c:v>9489</c:v>
                </c:pt>
                <c:pt idx="3449">
                  <c:v>9382</c:v>
                </c:pt>
                <c:pt idx="3450">
                  <c:v>9433</c:v>
                </c:pt>
                <c:pt idx="3451">
                  <c:v>9533</c:v>
                </c:pt>
                <c:pt idx="3452">
                  <c:v>9330</c:v>
                </c:pt>
                <c:pt idx="3453">
                  <c:v>9555</c:v>
                </c:pt>
                <c:pt idx="3454">
                  <c:v>9410</c:v>
                </c:pt>
                <c:pt idx="3455">
                  <c:v>9293</c:v>
                </c:pt>
                <c:pt idx="3456">
                  <c:v>9444</c:v>
                </c:pt>
                <c:pt idx="3457">
                  <c:v>9397</c:v>
                </c:pt>
                <c:pt idx="3458">
                  <c:v>9183</c:v>
                </c:pt>
                <c:pt idx="3459">
                  <c:v>9396</c:v>
                </c:pt>
                <c:pt idx="3460">
                  <c:v>9433</c:v>
                </c:pt>
                <c:pt idx="3461">
                  <c:v>9244</c:v>
                </c:pt>
                <c:pt idx="3462">
                  <c:v>9346</c:v>
                </c:pt>
                <c:pt idx="3463">
                  <c:v>9280</c:v>
                </c:pt>
                <c:pt idx="3464">
                  <c:v>9284</c:v>
                </c:pt>
                <c:pt idx="3465">
                  <c:v>8993</c:v>
                </c:pt>
                <c:pt idx="3466">
                  <c:v>9184</c:v>
                </c:pt>
                <c:pt idx="3467">
                  <c:v>9275</c:v>
                </c:pt>
                <c:pt idx="3468">
                  <c:v>9186</c:v>
                </c:pt>
                <c:pt idx="3469">
                  <c:v>9119</c:v>
                </c:pt>
                <c:pt idx="3470">
                  <c:v>9102</c:v>
                </c:pt>
                <c:pt idx="3471">
                  <c:v>9055</c:v>
                </c:pt>
                <c:pt idx="3472">
                  <c:v>8867</c:v>
                </c:pt>
                <c:pt idx="3473">
                  <c:v>9066</c:v>
                </c:pt>
                <c:pt idx="3474">
                  <c:v>9138</c:v>
                </c:pt>
                <c:pt idx="3475">
                  <c:v>8977</c:v>
                </c:pt>
                <c:pt idx="3476">
                  <c:v>8943</c:v>
                </c:pt>
                <c:pt idx="3477">
                  <c:v>9016</c:v>
                </c:pt>
                <c:pt idx="3478">
                  <c:v>8810</c:v>
                </c:pt>
                <c:pt idx="3479">
                  <c:v>8977</c:v>
                </c:pt>
                <c:pt idx="3480">
                  <c:v>8701</c:v>
                </c:pt>
                <c:pt idx="3481">
                  <c:v>8676</c:v>
                </c:pt>
                <c:pt idx="3482">
                  <c:v>8721</c:v>
                </c:pt>
                <c:pt idx="3483">
                  <c:v>8704</c:v>
                </c:pt>
                <c:pt idx="3484">
                  <c:v>8707</c:v>
                </c:pt>
                <c:pt idx="3485">
                  <c:v>8575</c:v>
                </c:pt>
                <c:pt idx="3486">
                  <c:v>8699</c:v>
                </c:pt>
                <c:pt idx="3487">
                  <c:v>8566</c:v>
                </c:pt>
                <c:pt idx="3488">
                  <c:v>8515</c:v>
                </c:pt>
                <c:pt idx="3489">
                  <c:v>8468</c:v>
                </c:pt>
                <c:pt idx="3490">
                  <c:v>8347</c:v>
                </c:pt>
                <c:pt idx="3491">
                  <c:v>8320</c:v>
                </c:pt>
                <c:pt idx="3492">
                  <c:v>8383</c:v>
                </c:pt>
                <c:pt idx="3493">
                  <c:v>8422</c:v>
                </c:pt>
                <c:pt idx="3494">
                  <c:v>8398</c:v>
                </c:pt>
                <c:pt idx="3495">
                  <c:v>8323</c:v>
                </c:pt>
                <c:pt idx="3496">
                  <c:v>8183</c:v>
                </c:pt>
                <c:pt idx="3497">
                  <c:v>8182</c:v>
                </c:pt>
                <c:pt idx="3498">
                  <c:v>8135</c:v>
                </c:pt>
                <c:pt idx="3499">
                  <c:v>7971</c:v>
                </c:pt>
                <c:pt idx="3500">
                  <c:v>8031</c:v>
                </c:pt>
                <c:pt idx="3501">
                  <c:v>8094</c:v>
                </c:pt>
                <c:pt idx="3502">
                  <c:v>8029</c:v>
                </c:pt>
                <c:pt idx="3503">
                  <c:v>7860</c:v>
                </c:pt>
                <c:pt idx="3504">
                  <c:v>7924</c:v>
                </c:pt>
                <c:pt idx="3505">
                  <c:v>7728</c:v>
                </c:pt>
                <c:pt idx="3506">
                  <c:v>7746</c:v>
                </c:pt>
                <c:pt idx="3507">
                  <c:v>7805</c:v>
                </c:pt>
                <c:pt idx="3508">
                  <c:v>7757</c:v>
                </c:pt>
                <c:pt idx="3509">
                  <c:v>7655</c:v>
                </c:pt>
                <c:pt idx="3510">
                  <c:v>7626</c:v>
                </c:pt>
                <c:pt idx="3511">
                  <c:v>7505</c:v>
                </c:pt>
                <c:pt idx="3512">
                  <c:v>7549</c:v>
                </c:pt>
                <c:pt idx="3513">
                  <c:v>7446</c:v>
                </c:pt>
                <c:pt idx="3514">
                  <c:v>7582</c:v>
                </c:pt>
                <c:pt idx="3515">
                  <c:v>7566</c:v>
                </c:pt>
                <c:pt idx="3516">
                  <c:v>7362</c:v>
                </c:pt>
                <c:pt idx="3517">
                  <c:v>7216</c:v>
                </c:pt>
                <c:pt idx="3518">
                  <c:v>7197</c:v>
                </c:pt>
                <c:pt idx="3519">
                  <c:v>7229</c:v>
                </c:pt>
                <c:pt idx="3520">
                  <c:v>7161</c:v>
                </c:pt>
                <c:pt idx="3521">
                  <c:v>7145</c:v>
                </c:pt>
                <c:pt idx="3522">
                  <c:v>7072</c:v>
                </c:pt>
                <c:pt idx="3523">
                  <c:v>6945</c:v>
                </c:pt>
                <c:pt idx="3524">
                  <c:v>7061</c:v>
                </c:pt>
                <c:pt idx="3525">
                  <c:v>7036</c:v>
                </c:pt>
                <c:pt idx="3526">
                  <c:v>6880</c:v>
                </c:pt>
                <c:pt idx="3527">
                  <c:v>6860</c:v>
                </c:pt>
                <c:pt idx="3528">
                  <c:v>6801</c:v>
                </c:pt>
                <c:pt idx="3529">
                  <c:v>6883</c:v>
                </c:pt>
                <c:pt idx="3530">
                  <c:v>6592</c:v>
                </c:pt>
                <c:pt idx="3531">
                  <c:v>6818</c:v>
                </c:pt>
                <c:pt idx="3532">
                  <c:v>6683</c:v>
                </c:pt>
                <c:pt idx="3533">
                  <c:v>6601</c:v>
                </c:pt>
                <c:pt idx="3534">
                  <c:v>6603</c:v>
                </c:pt>
                <c:pt idx="3535">
                  <c:v>6624</c:v>
                </c:pt>
                <c:pt idx="3536">
                  <c:v>6629</c:v>
                </c:pt>
                <c:pt idx="3537">
                  <c:v>6576</c:v>
                </c:pt>
                <c:pt idx="3538">
                  <c:v>6524</c:v>
                </c:pt>
                <c:pt idx="3539">
                  <c:v>6541</c:v>
                </c:pt>
                <c:pt idx="3540">
                  <c:v>6436</c:v>
                </c:pt>
                <c:pt idx="3541">
                  <c:v>6386</c:v>
                </c:pt>
                <c:pt idx="3542">
                  <c:v>6386</c:v>
                </c:pt>
                <c:pt idx="3543">
                  <c:v>6389</c:v>
                </c:pt>
                <c:pt idx="3544">
                  <c:v>6348</c:v>
                </c:pt>
                <c:pt idx="3545">
                  <c:v>6408</c:v>
                </c:pt>
                <c:pt idx="3546">
                  <c:v>6234</c:v>
                </c:pt>
                <c:pt idx="3547">
                  <c:v>6237</c:v>
                </c:pt>
                <c:pt idx="3548">
                  <c:v>6258</c:v>
                </c:pt>
                <c:pt idx="3549">
                  <c:v>6176</c:v>
                </c:pt>
                <c:pt idx="3550">
                  <c:v>6096</c:v>
                </c:pt>
                <c:pt idx="3551">
                  <c:v>6118</c:v>
                </c:pt>
                <c:pt idx="3552">
                  <c:v>5936</c:v>
                </c:pt>
                <c:pt idx="3553">
                  <c:v>6085</c:v>
                </c:pt>
                <c:pt idx="3554">
                  <c:v>6110</c:v>
                </c:pt>
                <c:pt idx="3555">
                  <c:v>6045</c:v>
                </c:pt>
                <c:pt idx="3556">
                  <c:v>5909</c:v>
                </c:pt>
                <c:pt idx="3557">
                  <c:v>5898</c:v>
                </c:pt>
                <c:pt idx="3558">
                  <c:v>5862</c:v>
                </c:pt>
                <c:pt idx="3559">
                  <c:v>6075</c:v>
                </c:pt>
                <c:pt idx="3560">
                  <c:v>5748</c:v>
                </c:pt>
                <c:pt idx="3561">
                  <c:v>5806</c:v>
                </c:pt>
                <c:pt idx="3562">
                  <c:v>5798</c:v>
                </c:pt>
                <c:pt idx="3563">
                  <c:v>5726</c:v>
                </c:pt>
                <c:pt idx="3564">
                  <c:v>5852</c:v>
                </c:pt>
                <c:pt idx="3565">
                  <c:v>5787</c:v>
                </c:pt>
                <c:pt idx="3566">
                  <c:v>5656</c:v>
                </c:pt>
                <c:pt idx="3567">
                  <c:v>5574</c:v>
                </c:pt>
                <c:pt idx="3568">
                  <c:v>5701</c:v>
                </c:pt>
                <c:pt idx="3569">
                  <c:v>5563</c:v>
                </c:pt>
                <c:pt idx="3570">
                  <c:v>5784</c:v>
                </c:pt>
                <c:pt idx="3571">
                  <c:v>5621</c:v>
                </c:pt>
                <c:pt idx="3572">
                  <c:v>5441</c:v>
                </c:pt>
                <c:pt idx="3573">
                  <c:v>5654</c:v>
                </c:pt>
                <c:pt idx="3574">
                  <c:v>5585</c:v>
                </c:pt>
                <c:pt idx="3575">
                  <c:v>5596</c:v>
                </c:pt>
                <c:pt idx="3576">
                  <c:v>5617</c:v>
                </c:pt>
                <c:pt idx="3577">
                  <c:v>5652</c:v>
                </c:pt>
                <c:pt idx="3578">
                  <c:v>5574</c:v>
                </c:pt>
                <c:pt idx="3579">
                  <c:v>5483</c:v>
                </c:pt>
                <c:pt idx="3580">
                  <c:v>5664</c:v>
                </c:pt>
                <c:pt idx="3581">
                  <c:v>5601</c:v>
                </c:pt>
                <c:pt idx="3582">
                  <c:v>5522</c:v>
                </c:pt>
                <c:pt idx="3583">
                  <c:v>5507</c:v>
                </c:pt>
                <c:pt idx="3584">
                  <c:v>5438</c:v>
                </c:pt>
                <c:pt idx="3585">
                  <c:v>5528</c:v>
                </c:pt>
                <c:pt idx="3586">
                  <c:v>5496</c:v>
                </c:pt>
                <c:pt idx="3587">
                  <c:v>5475</c:v>
                </c:pt>
                <c:pt idx="3588">
                  <c:v>5380</c:v>
                </c:pt>
                <c:pt idx="3589">
                  <c:v>5450</c:v>
                </c:pt>
                <c:pt idx="3590">
                  <c:v>5402</c:v>
                </c:pt>
                <c:pt idx="3591">
                  <c:v>5422</c:v>
                </c:pt>
                <c:pt idx="3592">
                  <c:v>5307</c:v>
                </c:pt>
                <c:pt idx="3593">
                  <c:v>5263</c:v>
                </c:pt>
                <c:pt idx="3594">
                  <c:v>5484</c:v>
                </c:pt>
                <c:pt idx="3595">
                  <c:v>5467</c:v>
                </c:pt>
                <c:pt idx="3596">
                  <c:v>5463</c:v>
                </c:pt>
                <c:pt idx="3597">
                  <c:v>5299</c:v>
                </c:pt>
                <c:pt idx="3598">
                  <c:v>5323</c:v>
                </c:pt>
                <c:pt idx="3599">
                  <c:v>5299</c:v>
                </c:pt>
                <c:pt idx="3600">
                  <c:v>5388</c:v>
                </c:pt>
                <c:pt idx="3601">
                  <c:v>5434</c:v>
                </c:pt>
                <c:pt idx="3602">
                  <c:v>5406</c:v>
                </c:pt>
                <c:pt idx="3603">
                  <c:v>5448</c:v>
                </c:pt>
                <c:pt idx="3604">
                  <c:v>5389</c:v>
                </c:pt>
                <c:pt idx="3605">
                  <c:v>5300</c:v>
                </c:pt>
                <c:pt idx="3606">
                  <c:v>5281</c:v>
                </c:pt>
                <c:pt idx="3607">
                  <c:v>5317</c:v>
                </c:pt>
                <c:pt idx="3608">
                  <c:v>5284</c:v>
                </c:pt>
                <c:pt idx="3609">
                  <c:v>5359</c:v>
                </c:pt>
                <c:pt idx="3610">
                  <c:v>5265</c:v>
                </c:pt>
                <c:pt idx="3611">
                  <c:v>5418</c:v>
                </c:pt>
                <c:pt idx="3612">
                  <c:v>5363</c:v>
                </c:pt>
                <c:pt idx="3613">
                  <c:v>5186</c:v>
                </c:pt>
                <c:pt idx="3614">
                  <c:v>5300</c:v>
                </c:pt>
                <c:pt idx="3615">
                  <c:v>5219</c:v>
                </c:pt>
                <c:pt idx="3616">
                  <c:v>5212</c:v>
                </c:pt>
                <c:pt idx="3617">
                  <c:v>5359</c:v>
                </c:pt>
                <c:pt idx="3618">
                  <c:v>5480</c:v>
                </c:pt>
                <c:pt idx="3619">
                  <c:v>5176</c:v>
                </c:pt>
                <c:pt idx="3620">
                  <c:v>5275</c:v>
                </c:pt>
                <c:pt idx="3621">
                  <c:v>5242</c:v>
                </c:pt>
                <c:pt idx="3622">
                  <c:v>5267</c:v>
                </c:pt>
                <c:pt idx="3623">
                  <c:v>5198</c:v>
                </c:pt>
                <c:pt idx="3624">
                  <c:v>5166</c:v>
                </c:pt>
                <c:pt idx="3625">
                  <c:v>5093</c:v>
                </c:pt>
                <c:pt idx="3626">
                  <c:v>5191</c:v>
                </c:pt>
                <c:pt idx="3627">
                  <c:v>5363</c:v>
                </c:pt>
                <c:pt idx="3628">
                  <c:v>5209</c:v>
                </c:pt>
                <c:pt idx="3629">
                  <c:v>5313</c:v>
                </c:pt>
                <c:pt idx="3630">
                  <c:v>5216</c:v>
                </c:pt>
                <c:pt idx="3631">
                  <c:v>5092</c:v>
                </c:pt>
                <c:pt idx="3632">
                  <c:v>5177</c:v>
                </c:pt>
                <c:pt idx="3633">
                  <c:v>5188</c:v>
                </c:pt>
                <c:pt idx="3634">
                  <c:v>5363</c:v>
                </c:pt>
                <c:pt idx="3635">
                  <c:v>5219</c:v>
                </c:pt>
                <c:pt idx="3636">
                  <c:v>5349</c:v>
                </c:pt>
                <c:pt idx="3637">
                  <c:v>5127</c:v>
                </c:pt>
                <c:pt idx="3638">
                  <c:v>5222</c:v>
                </c:pt>
                <c:pt idx="3639">
                  <c:v>5213</c:v>
                </c:pt>
                <c:pt idx="3640">
                  <c:v>5234</c:v>
                </c:pt>
                <c:pt idx="3641">
                  <c:v>5358</c:v>
                </c:pt>
                <c:pt idx="3642">
                  <c:v>5259</c:v>
                </c:pt>
                <c:pt idx="3643">
                  <c:v>5210</c:v>
                </c:pt>
                <c:pt idx="3644">
                  <c:v>5182</c:v>
                </c:pt>
                <c:pt idx="3645">
                  <c:v>5082</c:v>
                </c:pt>
                <c:pt idx="3646">
                  <c:v>5220</c:v>
                </c:pt>
                <c:pt idx="3647">
                  <c:v>5252</c:v>
                </c:pt>
                <c:pt idx="3648">
                  <c:v>5209</c:v>
                </c:pt>
                <c:pt idx="3649">
                  <c:v>5289</c:v>
                </c:pt>
                <c:pt idx="3650">
                  <c:v>5357</c:v>
                </c:pt>
                <c:pt idx="3651">
                  <c:v>5368</c:v>
                </c:pt>
                <c:pt idx="3652">
                  <c:v>4967</c:v>
                </c:pt>
                <c:pt idx="3653">
                  <c:v>5253</c:v>
                </c:pt>
                <c:pt idx="3654">
                  <c:v>5270</c:v>
                </c:pt>
                <c:pt idx="3655">
                  <c:v>5179</c:v>
                </c:pt>
                <c:pt idx="3656">
                  <c:v>5293</c:v>
                </c:pt>
                <c:pt idx="3657">
                  <c:v>5192</c:v>
                </c:pt>
                <c:pt idx="3658">
                  <c:v>5174</c:v>
                </c:pt>
                <c:pt idx="3659">
                  <c:v>5232</c:v>
                </c:pt>
                <c:pt idx="3660">
                  <c:v>5229</c:v>
                </c:pt>
                <c:pt idx="3661">
                  <c:v>5148</c:v>
                </c:pt>
                <c:pt idx="3662">
                  <c:v>5222</c:v>
                </c:pt>
                <c:pt idx="3663">
                  <c:v>5215</c:v>
                </c:pt>
                <c:pt idx="3664">
                  <c:v>5133</c:v>
                </c:pt>
                <c:pt idx="3665">
                  <c:v>5172</c:v>
                </c:pt>
                <c:pt idx="3666">
                  <c:v>5174</c:v>
                </c:pt>
                <c:pt idx="3667">
                  <c:v>5181</c:v>
                </c:pt>
                <c:pt idx="3668">
                  <c:v>5260</c:v>
                </c:pt>
                <c:pt idx="3669">
                  <c:v>5293</c:v>
                </c:pt>
                <c:pt idx="3670">
                  <c:v>5136</c:v>
                </c:pt>
                <c:pt idx="3671">
                  <c:v>5203</c:v>
                </c:pt>
                <c:pt idx="3672">
                  <c:v>5210</c:v>
                </c:pt>
                <c:pt idx="3673">
                  <c:v>5356</c:v>
                </c:pt>
                <c:pt idx="3674">
                  <c:v>5251</c:v>
                </c:pt>
                <c:pt idx="3675">
                  <c:v>5291</c:v>
                </c:pt>
                <c:pt idx="3676">
                  <c:v>5075</c:v>
                </c:pt>
                <c:pt idx="3677">
                  <c:v>5205</c:v>
                </c:pt>
                <c:pt idx="3678">
                  <c:v>5121</c:v>
                </c:pt>
                <c:pt idx="3679">
                  <c:v>5291</c:v>
                </c:pt>
                <c:pt idx="3680">
                  <c:v>5141</c:v>
                </c:pt>
                <c:pt idx="3681">
                  <c:v>5212</c:v>
                </c:pt>
                <c:pt idx="3682">
                  <c:v>5233</c:v>
                </c:pt>
                <c:pt idx="3683">
                  <c:v>5216</c:v>
                </c:pt>
                <c:pt idx="3684">
                  <c:v>5286</c:v>
                </c:pt>
                <c:pt idx="3685">
                  <c:v>5208</c:v>
                </c:pt>
                <c:pt idx="3686">
                  <c:v>5134</c:v>
                </c:pt>
                <c:pt idx="3687">
                  <c:v>5192</c:v>
                </c:pt>
                <c:pt idx="3688">
                  <c:v>5210</c:v>
                </c:pt>
                <c:pt idx="3689">
                  <c:v>5209</c:v>
                </c:pt>
                <c:pt idx="3690">
                  <c:v>5088</c:v>
                </c:pt>
                <c:pt idx="3691">
                  <c:v>5238</c:v>
                </c:pt>
                <c:pt idx="3692">
                  <c:v>5219</c:v>
                </c:pt>
                <c:pt idx="3693">
                  <c:v>5236</c:v>
                </c:pt>
                <c:pt idx="3694">
                  <c:v>5218</c:v>
                </c:pt>
                <c:pt idx="3695">
                  <c:v>5205</c:v>
                </c:pt>
                <c:pt idx="3696">
                  <c:v>5108</c:v>
                </c:pt>
                <c:pt idx="3697">
                  <c:v>5222</c:v>
                </c:pt>
                <c:pt idx="3698">
                  <c:v>5188</c:v>
                </c:pt>
                <c:pt idx="3699">
                  <c:v>5323</c:v>
                </c:pt>
                <c:pt idx="3700">
                  <c:v>5326</c:v>
                </c:pt>
                <c:pt idx="3701">
                  <c:v>5215</c:v>
                </c:pt>
                <c:pt idx="3702">
                  <c:v>5240</c:v>
                </c:pt>
                <c:pt idx="3703">
                  <c:v>5300</c:v>
                </c:pt>
                <c:pt idx="3704">
                  <c:v>5252</c:v>
                </c:pt>
                <c:pt idx="3705">
                  <c:v>5257</c:v>
                </c:pt>
                <c:pt idx="3706">
                  <c:v>5314</c:v>
                </c:pt>
                <c:pt idx="3707">
                  <c:v>5183</c:v>
                </c:pt>
                <c:pt idx="3708">
                  <c:v>5326</c:v>
                </c:pt>
                <c:pt idx="3709">
                  <c:v>5250</c:v>
                </c:pt>
                <c:pt idx="3710">
                  <c:v>5302</c:v>
                </c:pt>
                <c:pt idx="3711">
                  <c:v>5216</c:v>
                </c:pt>
                <c:pt idx="3712">
                  <c:v>5189</c:v>
                </c:pt>
                <c:pt idx="3713">
                  <c:v>5256</c:v>
                </c:pt>
                <c:pt idx="3714">
                  <c:v>5273</c:v>
                </c:pt>
                <c:pt idx="3715">
                  <c:v>5182</c:v>
                </c:pt>
                <c:pt idx="3716">
                  <c:v>5305</c:v>
                </c:pt>
                <c:pt idx="3717">
                  <c:v>5222</c:v>
                </c:pt>
                <c:pt idx="3718">
                  <c:v>5298</c:v>
                </c:pt>
                <c:pt idx="3719">
                  <c:v>5290</c:v>
                </c:pt>
                <c:pt idx="3720">
                  <c:v>5253</c:v>
                </c:pt>
                <c:pt idx="3721">
                  <c:v>5335</c:v>
                </c:pt>
                <c:pt idx="3722">
                  <c:v>5202</c:v>
                </c:pt>
                <c:pt idx="3723">
                  <c:v>5322</c:v>
                </c:pt>
                <c:pt idx="3724">
                  <c:v>5268</c:v>
                </c:pt>
                <c:pt idx="3725">
                  <c:v>5249</c:v>
                </c:pt>
                <c:pt idx="3726">
                  <c:v>5269</c:v>
                </c:pt>
                <c:pt idx="3727">
                  <c:v>5213</c:v>
                </c:pt>
                <c:pt idx="3728">
                  <c:v>5122</c:v>
                </c:pt>
                <c:pt idx="3729">
                  <c:v>5327</c:v>
                </c:pt>
                <c:pt idx="3730">
                  <c:v>5305</c:v>
                </c:pt>
                <c:pt idx="3731">
                  <c:v>5160</c:v>
                </c:pt>
                <c:pt idx="3732">
                  <c:v>5308</c:v>
                </c:pt>
                <c:pt idx="3733">
                  <c:v>5336</c:v>
                </c:pt>
                <c:pt idx="3734">
                  <c:v>5122</c:v>
                </c:pt>
                <c:pt idx="3735">
                  <c:v>5266</c:v>
                </c:pt>
                <c:pt idx="3736">
                  <c:v>5247</c:v>
                </c:pt>
                <c:pt idx="3737">
                  <c:v>5203</c:v>
                </c:pt>
                <c:pt idx="3738">
                  <c:v>5391</c:v>
                </c:pt>
                <c:pt idx="3739">
                  <c:v>5150</c:v>
                </c:pt>
                <c:pt idx="3740">
                  <c:v>5307</c:v>
                </c:pt>
                <c:pt idx="3741">
                  <c:v>5276</c:v>
                </c:pt>
                <c:pt idx="3742">
                  <c:v>5157</c:v>
                </c:pt>
                <c:pt idx="3743">
                  <c:v>5209</c:v>
                </c:pt>
                <c:pt idx="3744">
                  <c:v>5287</c:v>
                </c:pt>
                <c:pt idx="3745">
                  <c:v>5219</c:v>
                </c:pt>
                <c:pt idx="3746">
                  <c:v>5201</c:v>
                </c:pt>
                <c:pt idx="3747">
                  <c:v>5322</c:v>
                </c:pt>
                <c:pt idx="3748">
                  <c:v>5208</c:v>
                </c:pt>
                <c:pt idx="3749">
                  <c:v>5303</c:v>
                </c:pt>
                <c:pt idx="3750">
                  <c:v>5278</c:v>
                </c:pt>
                <c:pt idx="3751">
                  <c:v>5177</c:v>
                </c:pt>
                <c:pt idx="3752">
                  <c:v>5082</c:v>
                </c:pt>
                <c:pt idx="3753">
                  <c:v>5125</c:v>
                </c:pt>
                <c:pt idx="3754">
                  <c:v>5243</c:v>
                </c:pt>
                <c:pt idx="3755">
                  <c:v>5323</c:v>
                </c:pt>
                <c:pt idx="3756">
                  <c:v>5388</c:v>
                </c:pt>
                <c:pt idx="3757">
                  <c:v>5270</c:v>
                </c:pt>
                <c:pt idx="3758">
                  <c:v>5268</c:v>
                </c:pt>
                <c:pt idx="3759">
                  <c:v>5196</c:v>
                </c:pt>
                <c:pt idx="3760">
                  <c:v>5206</c:v>
                </c:pt>
                <c:pt idx="3761">
                  <c:v>5301</c:v>
                </c:pt>
                <c:pt idx="3762">
                  <c:v>5227</c:v>
                </c:pt>
                <c:pt idx="3763">
                  <c:v>5285</c:v>
                </c:pt>
                <c:pt idx="3764">
                  <c:v>5196</c:v>
                </c:pt>
                <c:pt idx="3765">
                  <c:v>5105</c:v>
                </c:pt>
                <c:pt idx="3766">
                  <c:v>5133</c:v>
                </c:pt>
                <c:pt idx="3767">
                  <c:v>5294</c:v>
                </c:pt>
                <c:pt idx="3768">
                  <c:v>5302</c:v>
                </c:pt>
                <c:pt idx="3769">
                  <c:v>5178</c:v>
                </c:pt>
                <c:pt idx="3770">
                  <c:v>5268</c:v>
                </c:pt>
                <c:pt idx="3771">
                  <c:v>5210</c:v>
                </c:pt>
                <c:pt idx="3772">
                  <c:v>5180</c:v>
                </c:pt>
                <c:pt idx="3773">
                  <c:v>5214</c:v>
                </c:pt>
                <c:pt idx="3774">
                  <c:v>5128</c:v>
                </c:pt>
                <c:pt idx="3775">
                  <c:v>5095</c:v>
                </c:pt>
                <c:pt idx="3776">
                  <c:v>5285</c:v>
                </c:pt>
                <c:pt idx="3777">
                  <c:v>5221</c:v>
                </c:pt>
                <c:pt idx="3778">
                  <c:v>5180</c:v>
                </c:pt>
                <c:pt idx="3779">
                  <c:v>5288</c:v>
                </c:pt>
                <c:pt idx="3780">
                  <c:v>5232</c:v>
                </c:pt>
                <c:pt idx="3781">
                  <c:v>5252</c:v>
                </c:pt>
                <c:pt idx="3782">
                  <c:v>5232</c:v>
                </c:pt>
                <c:pt idx="3783">
                  <c:v>5251</c:v>
                </c:pt>
                <c:pt idx="3784">
                  <c:v>5140</c:v>
                </c:pt>
                <c:pt idx="3785">
                  <c:v>5123</c:v>
                </c:pt>
                <c:pt idx="3786">
                  <c:v>5244</c:v>
                </c:pt>
                <c:pt idx="3787">
                  <c:v>5049</c:v>
                </c:pt>
                <c:pt idx="3788">
                  <c:v>5280</c:v>
                </c:pt>
                <c:pt idx="3789">
                  <c:v>5140</c:v>
                </c:pt>
                <c:pt idx="3790">
                  <c:v>5122</c:v>
                </c:pt>
                <c:pt idx="3791">
                  <c:v>5214</c:v>
                </c:pt>
                <c:pt idx="3792">
                  <c:v>5143</c:v>
                </c:pt>
                <c:pt idx="3793">
                  <c:v>5273</c:v>
                </c:pt>
                <c:pt idx="3794">
                  <c:v>5132</c:v>
                </c:pt>
                <c:pt idx="3795">
                  <c:v>5140</c:v>
                </c:pt>
                <c:pt idx="3796">
                  <c:v>5147</c:v>
                </c:pt>
                <c:pt idx="3797">
                  <c:v>5203</c:v>
                </c:pt>
                <c:pt idx="3798">
                  <c:v>5276</c:v>
                </c:pt>
                <c:pt idx="3799">
                  <c:v>5170</c:v>
                </c:pt>
                <c:pt idx="3800">
                  <c:v>5218</c:v>
                </c:pt>
                <c:pt idx="3801">
                  <c:v>5198</c:v>
                </c:pt>
                <c:pt idx="3802">
                  <c:v>5161</c:v>
                </c:pt>
                <c:pt idx="3803">
                  <c:v>5186</c:v>
                </c:pt>
                <c:pt idx="3804">
                  <c:v>5225</c:v>
                </c:pt>
                <c:pt idx="3805">
                  <c:v>5200</c:v>
                </c:pt>
                <c:pt idx="3806">
                  <c:v>5144</c:v>
                </c:pt>
                <c:pt idx="3807">
                  <c:v>5111</c:v>
                </c:pt>
                <c:pt idx="3808">
                  <c:v>5104</c:v>
                </c:pt>
                <c:pt idx="3809">
                  <c:v>5139</c:v>
                </c:pt>
                <c:pt idx="3810">
                  <c:v>5237</c:v>
                </c:pt>
                <c:pt idx="3811">
                  <c:v>5180</c:v>
                </c:pt>
                <c:pt idx="3812">
                  <c:v>5227</c:v>
                </c:pt>
                <c:pt idx="3813">
                  <c:v>5301</c:v>
                </c:pt>
                <c:pt idx="3814">
                  <c:v>5205</c:v>
                </c:pt>
                <c:pt idx="3815">
                  <c:v>5286</c:v>
                </c:pt>
                <c:pt idx="3816">
                  <c:v>5146</c:v>
                </c:pt>
                <c:pt idx="3817">
                  <c:v>5237</c:v>
                </c:pt>
                <c:pt idx="3818">
                  <c:v>5102</c:v>
                </c:pt>
                <c:pt idx="3819">
                  <c:v>5189</c:v>
                </c:pt>
                <c:pt idx="3820">
                  <c:v>5178</c:v>
                </c:pt>
                <c:pt idx="3821">
                  <c:v>5118</c:v>
                </c:pt>
                <c:pt idx="3822">
                  <c:v>5130</c:v>
                </c:pt>
                <c:pt idx="3823">
                  <c:v>5005</c:v>
                </c:pt>
                <c:pt idx="3824">
                  <c:v>5082</c:v>
                </c:pt>
                <c:pt idx="3825">
                  <c:v>5138</c:v>
                </c:pt>
                <c:pt idx="3826">
                  <c:v>5076</c:v>
                </c:pt>
                <c:pt idx="3827">
                  <c:v>5036</c:v>
                </c:pt>
                <c:pt idx="3828">
                  <c:v>5181</c:v>
                </c:pt>
                <c:pt idx="3829">
                  <c:v>5173</c:v>
                </c:pt>
                <c:pt idx="3830">
                  <c:v>5209</c:v>
                </c:pt>
                <c:pt idx="3831">
                  <c:v>5218</c:v>
                </c:pt>
                <c:pt idx="3832">
                  <c:v>5267</c:v>
                </c:pt>
                <c:pt idx="3833">
                  <c:v>5075</c:v>
                </c:pt>
                <c:pt idx="3834">
                  <c:v>5089</c:v>
                </c:pt>
                <c:pt idx="3835">
                  <c:v>5242</c:v>
                </c:pt>
                <c:pt idx="3836">
                  <c:v>5169</c:v>
                </c:pt>
                <c:pt idx="3837">
                  <c:v>5077</c:v>
                </c:pt>
                <c:pt idx="3838">
                  <c:v>5046</c:v>
                </c:pt>
                <c:pt idx="3839">
                  <c:v>4963</c:v>
                </c:pt>
                <c:pt idx="3840">
                  <c:v>5120</c:v>
                </c:pt>
                <c:pt idx="3841">
                  <c:v>5335</c:v>
                </c:pt>
                <c:pt idx="3842">
                  <c:v>5189</c:v>
                </c:pt>
                <c:pt idx="3843">
                  <c:v>5112</c:v>
                </c:pt>
                <c:pt idx="3844">
                  <c:v>5134</c:v>
                </c:pt>
                <c:pt idx="3845">
                  <c:v>5213</c:v>
                </c:pt>
                <c:pt idx="3846">
                  <c:v>5177</c:v>
                </c:pt>
                <c:pt idx="3847">
                  <c:v>5185</c:v>
                </c:pt>
                <c:pt idx="3848">
                  <c:v>5045</c:v>
                </c:pt>
                <c:pt idx="3849">
                  <c:v>5060</c:v>
                </c:pt>
                <c:pt idx="3850">
                  <c:v>5114</c:v>
                </c:pt>
                <c:pt idx="3851">
                  <c:v>5144</c:v>
                </c:pt>
                <c:pt idx="3852">
                  <c:v>5172</c:v>
                </c:pt>
                <c:pt idx="3853">
                  <c:v>5088</c:v>
                </c:pt>
                <c:pt idx="3854">
                  <c:v>5049</c:v>
                </c:pt>
                <c:pt idx="3855">
                  <c:v>5126</c:v>
                </c:pt>
                <c:pt idx="3856">
                  <c:v>5032</c:v>
                </c:pt>
                <c:pt idx="3857">
                  <c:v>5067</c:v>
                </c:pt>
                <c:pt idx="3858">
                  <c:v>5135</c:v>
                </c:pt>
                <c:pt idx="3859">
                  <c:v>5099</c:v>
                </c:pt>
                <c:pt idx="3860">
                  <c:v>5066</c:v>
                </c:pt>
                <c:pt idx="3861">
                  <c:v>5068</c:v>
                </c:pt>
                <c:pt idx="3862">
                  <c:v>5243</c:v>
                </c:pt>
                <c:pt idx="3863">
                  <c:v>5050</c:v>
                </c:pt>
                <c:pt idx="3864">
                  <c:v>5079</c:v>
                </c:pt>
                <c:pt idx="3865">
                  <c:v>4944</c:v>
                </c:pt>
                <c:pt idx="3866">
                  <c:v>5008</c:v>
                </c:pt>
                <c:pt idx="3867">
                  <c:v>5100</c:v>
                </c:pt>
                <c:pt idx="3868">
                  <c:v>5007</c:v>
                </c:pt>
                <c:pt idx="3869">
                  <c:v>5016</c:v>
                </c:pt>
                <c:pt idx="3870">
                  <c:v>5023</c:v>
                </c:pt>
                <c:pt idx="3871">
                  <c:v>4992</c:v>
                </c:pt>
                <c:pt idx="3872">
                  <c:v>5074</c:v>
                </c:pt>
                <c:pt idx="3873">
                  <c:v>5019</c:v>
                </c:pt>
                <c:pt idx="3874">
                  <c:v>5109</c:v>
                </c:pt>
                <c:pt idx="3875">
                  <c:v>5144</c:v>
                </c:pt>
                <c:pt idx="3876">
                  <c:v>4987</c:v>
                </c:pt>
                <c:pt idx="3877">
                  <c:v>5071</c:v>
                </c:pt>
                <c:pt idx="3878">
                  <c:v>4965</c:v>
                </c:pt>
                <c:pt idx="3879">
                  <c:v>5095</c:v>
                </c:pt>
                <c:pt idx="3880">
                  <c:v>5095</c:v>
                </c:pt>
                <c:pt idx="3881">
                  <c:v>5007</c:v>
                </c:pt>
                <c:pt idx="3882">
                  <c:v>5195</c:v>
                </c:pt>
                <c:pt idx="3883">
                  <c:v>5027</c:v>
                </c:pt>
                <c:pt idx="3884">
                  <c:v>4914</c:v>
                </c:pt>
                <c:pt idx="3885">
                  <c:v>5046</c:v>
                </c:pt>
                <c:pt idx="3886">
                  <c:v>5071</c:v>
                </c:pt>
                <c:pt idx="3887">
                  <c:v>5008</c:v>
                </c:pt>
                <c:pt idx="3888">
                  <c:v>5027</c:v>
                </c:pt>
                <c:pt idx="3889">
                  <c:v>4991</c:v>
                </c:pt>
                <c:pt idx="3890">
                  <c:v>5052</c:v>
                </c:pt>
                <c:pt idx="3891">
                  <c:v>5015</c:v>
                </c:pt>
                <c:pt idx="3892">
                  <c:v>5001</c:v>
                </c:pt>
                <c:pt idx="3893">
                  <c:v>4916</c:v>
                </c:pt>
                <c:pt idx="3894">
                  <c:v>5048</c:v>
                </c:pt>
                <c:pt idx="3895">
                  <c:v>4977</c:v>
                </c:pt>
                <c:pt idx="3896">
                  <c:v>5024</c:v>
                </c:pt>
                <c:pt idx="3897">
                  <c:v>4969</c:v>
                </c:pt>
                <c:pt idx="3898">
                  <c:v>5029</c:v>
                </c:pt>
                <c:pt idx="3899">
                  <c:v>4972</c:v>
                </c:pt>
                <c:pt idx="3900">
                  <c:v>4867</c:v>
                </c:pt>
                <c:pt idx="3901">
                  <c:v>4976</c:v>
                </c:pt>
                <c:pt idx="3902">
                  <c:v>4948</c:v>
                </c:pt>
                <c:pt idx="3903">
                  <c:v>4981</c:v>
                </c:pt>
                <c:pt idx="3904">
                  <c:v>5059</c:v>
                </c:pt>
                <c:pt idx="3905">
                  <c:v>5009</c:v>
                </c:pt>
                <c:pt idx="3906">
                  <c:v>4972</c:v>
                </c:pt>
                <c:pt idx="3907">
                  <c:v>4928</c:v>
                </c:pt>
                <c:pt idx="3908">
                  <c:v>5025</c:v>
                </c:pt>
                <c:pt idx="3909">
                  <c:v>5130</c:v>
                </c:pt>
                <c:pt idx="3910">
                  <c:v>5022</c:v>
                </c:pt>
                <c:pt idx="3911">
                  <c:v>5056</c:v>
                </c:pt>
                <c:pt idx="3912">
                  <c:v>4973</c:v>
                </c:pt>
                <c:pt idx="3913">
                  <c:v>4929</c:v>
                </c:pt>
                <c:pt idx="3914">
                  <c:v>4948</c:v>
                </c:pt>
                <c:pt idx="3915">
                  <c:v>4991</c:v>
                </c:pt>
                <c:pt idx="3916">
                  <c:v>4985</c:v>
                </c:pt>
                <c:pt idx="3917">
                  <c:v>4892</c:v>
                </c:pt>
                <c:pt idx="3918">
                  <c:v>5013</c:v>
                </c:pt>
                <c:pt idx="3919">
                  <c:v>4842</c:v>
                </c:pt>
                <c:pt idx="3920">
                  <c:v>5049</c:v>
                </c:pt>
                <c:pt idx="3921">
                  <c:v>5042</c:v>
                </c:pt>
                <c:pt idx="3922">
                  <c:v>4779</c:v>
                </c:pt>
                <c:pt idx="3923">
                  <c:v>4893</c:v>
                </c:pt>
                <c:pt idx="3924">
                  <c:v>4949</c:v>
                </c:pt>
                <c:pt idx="3925">
                  <c:v>4887</c:v>
                </c:pt>
                <c:pt idx="3926">
                  <c:v>5056</c:v>
                </c:pt>
                <c:pt idx="3927">
                  <c:v>4881</c:v>
                </c:pt>
                <c:pt idx="3928">
                  <c:v>4874</c:v>
                </c:pt>
                <c:pt idx="3929">
                  <c:v>4994</c:v>
                </c:pt>
                <c:pt idx="3930">
                  <c:v>4967</c:v>
                </c:pt>
                <c:pt idx="3931">
                  <c:v>4834</c:v>
                </c:pt>
                <c:pt idx="3932">
                  <c:v>5007</c:v>
                </c:pt>
                <c:pt idx="3933">
                  <c:v>4917</c:v>
                </c:pt>
                <c:pt idx="3934">
                  <c:v>4923</c:v>
                </c:pt>
                <c:pt idx="3935">
                  <c:v>4870</c:v>
                </c:pt>
                <c:pt idx="3936">
                  <c:v>4962</c:v>
                </c:pt>
                <c:pt idx="3937">
                  <c:v>4819</c:v>
                </c:pt>
                <c:pt idx="3938">
                  <c:v>4970</c:v>
                </c:pt>
                <c:pt idx="3939">
                  <c:v>4912</c:v>
                </c:pt>
                <c:pt idx="3940">
                  <c:v>4853</c:v>
                </c:pt>
                <c:pt idx="3941">
                  <c:v>4860</c:v>
                </c:pt>
                <c:pt idx="3942">
                  <c:v>4892</c:v>
                </c:pt>
                <c:pt idx="3943">
                  <c:v>4889</c:v>
                </c:pt>
                <c:pt idx="3944">
                  <c:v>4936</c:v>
                </c:pt>
                <c:pt idx="3945">
                  <c:v>4784</c:v>
                </c:pt>
                <c:pt idx="3946">
                  <c:v>4930</c:v>
                </c:pt>
                <c:pt idx="3947">
                  <c:v>4814</c:v>
                </c:pt>
                <c:pt idx="3948">
                  <c:v>4883</c:v>
                </c:pt>
                <c:pt idx="3949">
                  <c:v>4996</c:v>
                </c:pt>
                <c:pt idx="3950">
                  <c:v>4754</c:v>
                </c:pt>
                <c:pt idx="3951">
                  <c:v>4888</c:v>
                </c:pt>
                <c:pt idx="3952">
                  <c:v>4916</c:v>
                </c:pt>
                <c:pt idx="3953">
                  <c:v>4847</c:v>
                </c:pt>
                <c:pt idx="3954">
                  <c:v>4826</c:v>
                </c:pt>
                <c:pt idx="3955">
                  <c:v>4852</c:v>
                </c:pt>
                <c:pt idx="3956">
                  <c:v>4879</c:v>
                </c:pt>
                <c:pt idx="3957">
                  <c:v>4907</c:v>
                </c:pt>
                <c:pt idx="3958">
                  <c:v>4827</c:v>
                </c:pt>
                <c:pt idx="3959">
                  <c:v>4804</c:v>
                </c:pt>
                <c:pt idx="3960">
                  <c:v>4872</c:v>
                </c:pt>
                <c:pt idx="3961">
                  <c:v>4833</c:v>
                </c:pt>
                <c:pt idx="3962">
                  <c:v>4757</c:v>
                </c:pt>
                <c:pt idx="3963">
                  <c:v>4913</c:v>
                </c:pt>
                <c:pt idx="3964">
                  <c:v>4790</c:v>
                </c:pt>
                <c:pt idx="3965">
                  <c:v>4859</c:v>
                </c:pt>
                <c:pt idx="3966">
                  <c:v>4984</c:v>
                </c:pt>
                <c:pt idx="3967">
                  <c:v>4741</c:v>
                </c:pt>
                <c:pt idx="3968">
                  <c:v>4857</c:v>
                </c:pt>
                <c:pt idx="3969">
                  <c:v>4876</c:v>
                </c:pt>
                <c:pt idx="3970">
                  <c:v>4938</c:v>
                </c:pt>
                <c:pt idx="3971">
                  <c:v>4835</c:v>
                </c:pt>
                <c:pt idx="3972">
                  <c:v>4862</c:v>
                </c:pt>
                <c:pt idx="3973">
                  <c:v>4772</c:v>
                </c:pt>
                <c:pt idx="3974">
                  <c:v>4741</c:v>
                </c:pt>
                <c:pt idx="3975">
                  <c:v>4805</c:v>
                </c:pt>
                <c:pt idx="3976">
                  <c:v>4764</c:v>
                </c:pt>
                <c:pt idx="3977">
                  <c:v>4863</c:v>
                </c:pt>
                <c:pt idx="3978">
                  <c:v>4684</c:v>
                </c:pt>
                <c:pt idx="3979">
                  <c:v>4665</c:v>
                </c:pt>
                <c:pt idx="3980">
                  <c:v>4738</c:v>
                </c:pt>
                <c:pt idx="3981">
                  <c:v>4725</c:v>
                </c:pt>
                <c:pt idx="3982">
                  <c:v>4802</c:v>
                </c:pt>
                <c:pt idx="3983">
                  <c:v>4824</c:v>
                </c:pt>
                <c:pt idx="3984">
                  <c:v>4812</c:v>
                </c:pt>
                <c:pt idx="3985">
                  <c:v>4814</c:v>
                </c:pt>
                <c:pt idx="3986">
                  <c:v>4873</c:v>
                </c:pt>
                <c:pt idx="3987">
                  <c:v>4676</c:v>
                </c:pt>
                <c:pt idx="3988">
                  <c:v>4774</c:v>
                </c:pt>
                <c:pt idx="3989">
                  <c:v>4848</c:v>
                </c:pt>
                <c:pt idx="3990">
                  <c:v>4870</c:v>
                </c:pt>
                <c:pt idx="3991">
                  <c:v>4770</c:v>
                </c:pt>
                <c:pt idx="3992">
                  <c:v>4814</c:v>
                </c:pt>
                <c:pt idx="3993">
                  <c:v>4710</c:v>
                </c:pt>
                <c:pt idx="3994">
                  <c:v>4808</c:v>
                </c:pt>
                <c:pt idx="3995">
                  <c:v>4793</c:v>
                </c:pt>
                <c:pt idx="3996">
                  <c:v>4841</c:v>
                </c:pt>
                <c:pt idx="3997">
                  <c:v>4782</c:v>
                </c:pt>
                <c:pt idx="3998">
                  <c:v>4654</c:v>
                </c:pt>
                <c:pt idx="3999">
                  <c:v>4814</c:v>
                </c:pt>
                <c:pt idx="4000">
                  <c:v>4812</c:v>
                </c:pt>
                <c:pt idx="4001">
                  <c:v>4919</c:v>
                </c:pt>
                <c:pt idx="4002">
                  <c:v>4793</c:v>
                </c:pt>
                <c:pt idx="4003">
                  <c:v>4830</c:v>
                </c:pt>
                <c:pt idx="4004">
                  <c:v>4677</c:v>
                </c:pt>
                <c:pt idx="4005">
                  <c:v>4854</c:v>
                </c:pt>
                <c:pt idx="4006">
                  <c:v>4634</c:v>
                </c:pt>
                <c:pt idx="4007">
                  <c:v>4755</c:v>
                </c:pt>
                <c:pt idx="4008">
                  <c:v>4851</c:v>
                </c:pt>
                <c:pt idx="4009">
                  <c:v>4725</c:v>
                </c:pt>
                <c:pt idx="4010">
                  <c:v>4639</c:v>
                </c:pt>
                <c:pt idx="4011">
                  <c:v>4766</c:v>
                </c:pt>
                <c:pt idx="4012">
                  <c:v>4783</c:v>
                </c:pt>
                <c:pt idx="4013">
                  <c:v>4840</c:v>
                </c:pt>
                <c:pt idx="4014">
                  <c:v>4822</c:v>
                </c:pt>
                <c:pt idx="4015">
                  <c:v>4695</c:v>
                </c:pt>
                <c:pt idx="4016">
                  <c:v>4837</c:v>
                </c:pt>
                <c:pt idx="4017">
                  <c:v>4668</c:v>
                </c:pt>
                <c:pt idx="4018">
                  <c:v>4695</c:v>
                </c:pt>
                <c:pt idx="4019">
                  <c:v>4812</c:v>
                </c:pt>
                <c:pt idx="4020">
                  <c:v>4765</c:v>
                </c:pt>
                <c:pt idx="4021">
                  <c:v>4764</c:v>
                </c:pt>
                <c:pt idx="4022">
                  <c:v>4673</c:v>
                </c:pt>
                <c:pt idx="4023">
                  <c:v>4760</c:v>
                </c:pt>
                <c:pt idx="4024">
                  <c:v>4746</c:v>
                </c:pt>
                <c:pt idx="4025">
                  <c:v>4743</c:v>
                </c:pt>
                <c:pt idx="4026">
                  <c:v>4846</c:v>
                </c:pt>
                <c:pt idx="4027">
                  <c:v>4713</c:v>
                </c:pt>
                <c:pt idx="4028">
                  <c:v>4676</c:v>
                </c:pt>
                <c:pt idx="4029">
                  <c:v>4912</c:v>
                </c:pt>
                <c:pt idx="4030">
                  <c:v>4702</c:v>
                </c:pt>
                <c:pt idx="4031">
                  <c:v>4856</c:v>
                </c:pt>
                <c:pt idx="4032">
                  <c:v>4636</c:v>
                </c:pt>
                <c:pt idx="4033">
                  <c:v>4669</c:v>
                </c:pt>
                <c:pt idx="4034">
                  <c:v>4733</c:v>
                </c:pt>
                <c:pt idx="4035">
                  <c:v>4879</c:v>
                </c:pt>
                <c:pt idx="4036">
                  <c:v>4867</c:v>
                </c:pt>
                <c:pt idx="4037">
                  <c:v>4828</c:v>
                </c:pt>
                <c:pt idx="4038">
                  <c:v>4742</c:v>
                </c:pt>
                <c:pt idx="4039">
                  <c:v>4753</c:v>
                </c:pt>
                <c:pt idx="4040">
                  <c:v>4617</c:v>
                </c:pt>
                <c:pt idx="4041">
                  <c:v>4718</c:v>
                </c:pt>
                <c:pt idx="4042">
                  <c:v>4790</c:v>
                </c:pt>
                <c:pt idx="4043">
                  <c:v>4683</c:v>
                </c:pt>
                <c:pt idx="4044">
                  <c:v>4796</c:v>
                </c:pt>
                <c:pt idx="4045">
                  <c:v>4658</c:v>
                </c:pt>
                <c:pt idx="4046">
                  <c:v>4719</c:v>
                </c:pt>
                <c:pt idx="4047">
                  <c:v>4677</c:v>
                </c:pt>
                <c:pt idx="4048">
                  <c:v>4714</c:v>
                </c:pt>
                <c:pt idx="4049">
                  <c:v>4781</c:v>
                </c:pt>
                <c:pt idx="4050">
                  <c:v>4605</c:v>
                </c:pt>
                <c:pt idx="4051">
                  <c:v>4720</c:v>
                </c:pt>
                <c:pt idx="4052">
                  <c:v>4583</c:v>
                </c:pt>
                <c:pt idx="4053">
                  <c:v>4799</c:v>
                </c:pt>
                <c:pt idx="4054">
                  <c:v>4841</c:v>
                </c:pt>
                <c:pt idx="4055">
                  <c:v>4802</c:v>
                </c:pt>
                <c:pt idx="4056">
                  <c:v>4791</c:v>
                </c:pt>
                <c:pt idx="4057">
                  <c:v>4630</c:v>
                </c:pt>
                <c:pt idx="4058">
                  <c:v>4894</c:v>
                </c:pt>
                <c:pt idx="4059">
                  <c:v>4860</c:v>
                </c:pt>
                <c:pt idx="4060">
                  <c:v>4819</c:v>
                </c:pt>
                <c:pt idx="4061">
                  <c:v>4774</c:v>
                </c:pt>
                <c:pt idx="4062">
                  <c:v>4749</c:v>
                </c:pt>
                <c:pt idx="4063">
                  <c:v>4815</c:v>
                </c:pt>
                <c:pt idx="4064">
                  <c:v>4690</c:v>
                </c:pt>
                <c:pt idx="4065">
                  <c:v>4872</c:v>
                </c:pt>
                <c:pt idx="4066">
                  <c:v>4686</c:v>
                </c:pt>
                <c:pt idx="4067">
                  <c:v>4687</c:v>
                </c:pt>
                <c:pt idx="4068">
                  <c:v>4796</c:v>
                </c:pt>
                <c:pt idx="4069">
                  <c:v>4813</c:v>
                </c:pt>
                <c:pt idx="4070">
                  <c:v>4733</c:v>
                </c:pt>
                <c:pt idx="4071">
                  <c:v>4767</c:v>
                </c:pt>
                <c:pt idx="4072">
                  <c:v>4856</c:v>
                </c:pt>
                <c:pt idx="4073">
                  <c:v>4719</c:v>
                </c:pt>
                <c:pt idx="4074">
                  <c:v>4805</c:v>
                </c:pt>
                <c:pt idx="4075">
                  <c:v>4822</c:v>
                </c:pt>
                <c:pt idx="4076">
                  <c:v>4782</c:v>
                </c:pt>
                <c:pt idx="4077">
                  <c:v>4669</c:v>
                </c:pt>
                <c:pt idx="4078">
                  <c:v>4892</c:v>
                </c:pt>
                <c:pt idx="4079">
                  <c:v>4838</c:v>
                </c:pt>
                <c:pt idx="4080">
                  <c:v>4696</c:v>
                </c:pt>
                <c:pt idx="4081">
                  <c:v>4813</c:v>
                </c:pt>
                <c:pt idx="4082">
                  <c:v>4784</c:v>
                </c:pt>
                <c:pt idx="4083">
                  <c:v>4775</c:v>
                </c:pt>
                <c:pt idx="4084">
                  <c:v>4663</c:v>
                </c:pt>
                <c:pt idx="4085">
                  <c:v>5015</c:v>
                </c:pt>
                <c:pt idx="4086">
                  <c:v>4724</c:v>
                </c:pt>
                <c:pt idx="4087">
                  <c:v>4789</c:v>
                </c:pt>
                <c:pt idx="4088">
                  <c:v>4743</c:v>
                </c:pt>
                <c:pt idx="4089">
                  <c:v>4736</c:v>
                </c:pt>
                <c:pt idx="4090">
                  <c:v>4815</c:v>
                </c:pt>
                <c:pt idx="4091">
                  <c:v>4844</c:v>
                </c:pt>
                <c:pt idx="4092">
                  <c:v>4787</c:v>
                </c:pt>
                <c:pt idx="4093">
                  <c:v>4833</c:v>
                </c:pt>
                <c:pt idx="4094">
                  <c:v>4825</c:v>
                </c:pt>
                <c:pt idx="4095">
                  <c:v>4801</c:v>
                </c:pt>
                <c:pt idx="4096">
                  <c:v>4771</c:v>
                </c:pt>
                <c:pt idx="4097">
                  <c:v>4909</c:v>
                </c:pt>
                <c:pt idx="4098">
                  <c:v>4847</c:v>
                </c:pt>
                <c:pt idx="4099">
                  <c:v>4782</c:v>
                </c:pt>
                <c:pt idx="4100">
                  <c:v>4827</c:v>
                </c:pt>
                <c:pt idx="4101">
                  <c:v>4791</c:v>
                </c:pt>
                <c:pt idx="4102">
                  <c:v>4771</c:v>
                </c:pt>
                <c:pt idx="4103">
                  <c:v>4863</c:v>
                </c:pt>
                <c:pt idx="4104">
                  <c:v>4747</c:v>
                </c:pt>
                <c:pt idx="4105">
                  <c:v>4792</c:v>
                </c:pt>
                <c:pt idx="4106">
                  <c:v>4734</c:v>
                </c:pt>
                <c:pt idx="4107">
                  <c:v>4775</c:v>
                </c:pt>
                <c:pt idx="4108">
                  <c:v>4887</c:v>
                </c:pt>
                <c:pt idx="4109">
                  <c:v>4794</c:v>
                </c:pt>
                <c:pt idx="4110">
                  <c:v>4857</c:v>
                </c:pt>
                <c:pt idx="4111">
                  <c:v>4848</c:v>
                </c:pt>
                <c:pt idx="4112">
                  <c:v>4862</c:v>
                </c:pt>
                <c:pt idx="4113">
                  <c:v>4845</c:v>
                </c:pt>
                <c:pt idx="4114">
                  <c:v>4890</c:v>
                </c:pt>
                <c:pt idx="4115">
                  <c:v>4819</c:v>
                </c:pt>
                <c:pt idx="4116">
                  <c:v>4860</c:v>
                </c:pt>
                <c:pt idx="4117">
                  <c:v>4817</c:v>
                </c:pt>
                <c:pt idx="4118">
                  <c:v>4725</c:v>
                </c:pt>
                <c:pt idx="4119">
                  <c:v>4789</c:v>
                </c:pt>
                <c:pt idx="4120">
                  <c:v>4901</c:v>
                </c:pt>
                <c:pt idx="4121">
                  <c:v>4802</c:v>
                </c:pt>
                <c:pt idx="4122">
                  <c:v>4769</c:v>
                </c:pt>
                <c:pt idx="4123">
                  <c:v>4799</c:v>
                </c:pt>
                <c:pt idx="4124">
                  <c:v>4721</c:v>
                </c:pt>
                <c:pt idx="4125">
                  <c:v>4757</c:v>
                </c:pt>
                <c:pt idx="4126">
                  <c:v>4747</c:v>
                </c:pt>
                <c:pt idx="4127">
                  <c:v>4803</c:v>
                </c:pt>
                <c:pt idx="4128">
                  <c:v>4737</c:v>
                </c:pt>
                <c:pt idx="4129">
                  <c:v>4823</c:v>
                </c:pt>
                <c:pt idx="4130">
                  <c:v>4821</c:v>
                </c:pt>
                <c:pt idx="4131">
                  <c:v>4846</c:v>
                </c:pt>
                <c:pt idx="4132">
                  <c:v>4800</c:v>
                </c:pt>
                <c:pt idx="4133">
                  <c:v>4867</c:v>
                </c:pt>
                <c:pt idx="4134">
                  <c:v>5011</c:v>
                </c:pt>
                <c:pt idx="4135">
                  <c:v>4836</c:v>
                </c:pt>
                <c:pt idx="4136">
                  <c:v>4809</c:v>
                </c:pt>
                <c:pt idx="4137">
                  <c:v>4804</c:v>
                </c:pt>
                <c:pt idx="4138">
                  <c:v>4794</c:v>
                </c:pt>
                <c:pt idx="4139">
                  <c:v>4894</c:v>
                </c:pt>
                <c:pt idx="4140">
                  <c:v>4702</c:v>
                </c:pt>
                <c:pt idx="4141">
                  <c:v>4779</c:v>
                </c:pt>
                <c:pt idx="4142">
                  <c:v>4772</c:v>
                </c:pt>
                <c:pt idx="4143">
                  <c:v>4668</c:v>
                </c:pt>
                <c:pt idx="4144">
                  <c:v>4760</c:v>
                </c:pt>
                <c:pt idx="4145">
                  <c:v>4831</c:v>
                </c:pt>
                <c:pt idx="4146">
                  <c:v>4891</c:v>
                </c:pt>
                <c:pt idx="4147">
                  <c:v>4826</c:v>
                </c:pt>
                <c:pt idx="4148">
                  <c:v>4916</c:v>
                </c:pt>
                <c:pt idx="4149">
                  <c:v>4807</c:v>
                </c:pt>
                <c:pt idx="4150">
                  <c:v>4826</c:v>
                </c:pt>
                <c:pt idx="4151">
                  <c:v>4894</c:v>
                </c:pt>
                <c:pt idx="4152">
                  <c:v>4777</c:v>
                </c:pt>
                <c:pt idx="4153">
                  <c:v>4840</c:v>
                </c:pt>
                <c:pt idx="4154">
                  <c:v>4895</c:v>
                </c:pt>
                <c:pt idx="4155">
                  <c:v>4829</c:v>
                </c:pt>
                <c:pt idx="4156">
                  <c:v>4868</c:v>
                </c:pt>
                <c:pt idx="4157">
                  <c:v>4821</c:v>
                </c:pt>
                <c:pt idx="4158">
                  <c:v>4874</c:v>
                </c:pt>
                <c:pt idx="4159">
                  <c:v>4860</c:v>
                </c:pt>
                <c:pt idx="4160">
                  <c:v>4880</c:v>
                </c:pt>
                <c:pt idx="4161">
                  <c:v>4830</c:v>
                </c:pt>
                <c:pt idx="4162">
                  <c:v>4841</c:v>
                </c:pt>
                <c:pt idx="4163">
                  <c:v>4940</c:v>
                </c:pt>
                <c:pt idx="4164">
                  <c:v>4808</c:v>
                </c:pt>
                <c:pt idx="4165">
                  <c:v>4939</c:v>
                </c:pt>
                <c:pt idx="4166">
                  <c:v>4837</c:v>
                </c:pt>
                <c:pt idx="4167">
                  <c:v>4906</c:v>
                </c:pt>
                <c:pt idx="4168">
                  <c:v>4780</c:v>
                </c:pt>
                <c:pt idx="4169">
                  <c:v>4828</c:v>
                </c:pt>
                <c:pt idx="4170">
                  <c:v>4932</c:v>
                </c:pt>
                <c:pt idx="4171">
                  <c:v>4852</c:v>
                </c:pt>
                <c:pt idx="4172">
                  <c:v>4817</c:v>
                </c:pt>
                <c:pt idx="4173">
                  <c:v>4749</c:v>
                </c:pt>
                <c:pt idx="4174">
                  <c:v>4771</c:v>
                </c:pt>
                <c:pt idx="4175">
                  <c:v>4835</c:v>
                </c:pt>
                <c:pt idx="4176">
                  <c:v>4826</c:v>
                </c:pt>
                <c:pt idx="4177">
                  <c:v>4933</c:v>
                </c:pt>
                <c:pt idx="4178">
                  <c:v>4676</c:v>
                </c:pt>
                <c:pt idx="4179">
                  <c:v>4800</c:v>
                </c:pt>
                <c:pt idx="4180">
                  <c:v>4737</c:v>
                </c:pt>
                <c:pt idx="4181">
                  <c:v>4702</c:v>
                </c:pt>
                <c:pt idx="4182">
                  <c:v>4776</c:v>
                </c:pt>
                <c:pt idx="4183">
                  <c:v>4860</c:v>
                </c:pt>
                <c:pt idx="4184">
                  <c:v>4813</c:v>
                </c:pt>
                <c:pt idx="4185">
                  <c:v>4700</c:v>
                </c:pt>
                <c:pt idx="4186">
                  <c:v>4768</c:v>
                </c:pt>
                <c:pt idx="4187">
                  <c:v>4746</c:v>
                </c:pt>
                <c:pt idx="4188">
                  <c:v>4781</c:v>
                </c:pt>
                <c:pt idx="4189">
                  <c:v>4749</c:v>
                </c:pt>
                <c:pt idx="4190">
                  <c:v>4709</c:v>
                </c:pt>
                <c:pt idx="4191">
                  <c:v>4654</c:v>
                </c:pt>
                <c:pt idx="4192">
                  <c:v>4783</c:v>
                </c:pt>
                <c:pt idx="4193">
                  <c:v>4720</c:v>
                </c:pt>
                <c:pt idx="4194">
                  <c:v>4715</c:v>
                </c:pt>
                <c:pt idx="4195">
                  <c:v>4685</c:v>
                </c:pt>
                <c:pt idx="4196">
                  <c:v>4764</c:v>
                </c:pt>
                <c:pt idx="4197">
                  <c:v>4765</c:v>
                </c:pt>
                <c:pt idx="4198">
                  <c:v>4769</c:v>
                </c:pt>
                <c:pt idx="4199">
                  <c:v>4722</c:v>
                </c:pt>
                <c:pt idx="4200">
                  <c:v>4747</c:v>
                </c:pt>
                <c:pt idx="4201">
                  <c:v>4641</c:v>
                </c:pt>
                <c:pt idx="4202">
                  <c:v>4731</c:v>
                </c:pt>
                <c:pt idx="4203">
                  <c:v>4638</c:v>
                </c:pt>
                <c:pt idx="4204">
                  <c:v>4591</c:v>
                </c:pt>
                <c:pt idx="4205">
                  <c:v>4718</c:v>
                </c:pt>
                <c:pt idx="4206">
                  <c:v>4678</c:v>
                </c:pt>
                <c:pt idx="4207">
                  <c:v>4739</c:v>
                </c:pt>
                <c:pt idx="4208">
                  <c:v>4749</c:v>
                </c:pt>
                <c:pt idx="4209">
                  <c:v>4643</c:v>
                </c:pt>
                <c:pt idx="4210">
                  <c:v>4737</c:v>
                </c:pt>
                <c:pt idx="4211">
                  <c:v>4735</c:v>
                </c:pt>
                <c:pt idx="4212">
                  <c:v>4823</c:v>
                </c:pt>
                <c:pt idx="4213">
                  <c:v>4668</c:v>
                </c:pt>
                <c:pt idx="4214">
                  <c:v>4769</c:v>
                </c:pt>
                <c:pt idx="4215">
                  <c:v>4796</c:v>
                </c:pt>
                <c:pt idx="4216">
                  <c:v>4705</c:v>
                </c:pt>
                <c:pt idx="4217">
                  <c:v>4755</c:v>
                </c:pt>
                <c:pt idx="4218">
                  <c:v>4699</c:v>
                </c:pt>
                <c:pt idx="4219">
                  <c:v>4735</c:v>
                </c:pt>
                <c:pt idx="4220">
                  <c:v>4740</c:v>
                </c:pt>
                <c:pt idx="4221">
                  <c:v>4640</c:v>
                </c:pt>
                <c:pt idx="4222">
                  <c:v>4759</c:v>
                </c:pt>
                <c:pt idx="4223">
                  <c:v>4732</c:v>
                </c:pt>
                <c:pt idx="4224">
                  <c:v>4585</c:v>
                </c:pt>
                <c:pt idx="4225">
                  <c:v>4587</c:v>
                </c:pt>
                <c:pt idx="4226">
                  <c:v>4850</c:v>
                </c:pt>
                <c:pt idx="4227">
                  <c:v>4634</c:v>
                </c:pt>
                <c:pt idx="4228">
                  <c:v>4709</c:v>
                </c:pt>
                <c:pt idx="4229">
                  <c:v>4733</c:v>
                </c:pt>
                <c:pt idx="4230">
                  <c:v>4699</c:v>
                </c:pt>
                <c:pt idx="4231">
                  <c:v>4772</c:v>
                </c:pt>
                <c:pt idx="4232">
                  <c:v>4644</c:v>
                </c:pt>
                <c:pt idx="4233">
                  <c:v>4558</c:v>
                </c:pt>
                <c:pt idx="4234">
                  <c:v>4705</c:v>
                </c:pt>
                <c:pt idx="4235">
                  <c:v>4506</c:v>
                </c:pt>
                <c:pt idx="4236">
                  <c:v>4658</c:v>
                </c:pt>
                <c:pt idx="4237">
                  <c:v>4665</c:v>
                </c:pt>
                <c:pt idx="4238">
                  <c:v>4655</c:v>
                </c:pt>
                <c:pt idx="4239">
                  <c:v>4604</c:v>
                </c:pt>
                <c:pt idx="4240">
                  <c:v>4610</c:v>
                </c:pt>
                <c:pt idx="4241">
                  <c:v>4612</c:v>
                </c:pt>
                <c:pt idx="4242">
                  <c:v>4620</c:v>
                </c:pt>
                <c:pt idx="4243">
                  <c:v>4603</c:v>
                </c:pt>
                <c:pt idx="4244">
                  <c:v>4706</c:v>
                </c:pt>
                <c:pt idx="4245">
                  <c:v>4695</c:v>
                </c:pt>
                <c:pt idx="4246">
                  <c:v>4839</c:v>
                </c:pt>
                <c:pt idx="4247">
                  <c:v>4707</c:v>
                </c:pt>
                <c:pt idx="4248">
                  <c:v>4635</c:v>
                </c:pt>
                <c:pt idx="4249">
                  <c:v>4673</c:v>
                </c:pt>
                <c:pt idx="4250">
                  <c:v>4648</c:v>
                </c:pt>
                <c:pt idx="4251">
                  <c:v>4679</c:v>
                </c:pt>
                <c:pt idx="4252">
                  <c:v>4675</c:v>
                </c:pt>
                <c:pt idx="4253">
                  <c:v>4647</c:v>
                </c:pt>
                <c:pt idx="4254">
                  <c:v>4623</c:v>
                </c:pt>
                <c:pt idx="4255">
                  <c:v>4659</c:v>
                </c:pt>
                <c:pt idx="4256">
                  <c:v>4795</c:v>
                </c:pt>
                <c:pt idx="4257">
                  <c:v>4678</c:v>
                </c:pt>
                <c:pt idx="4258">
                  <c:v>4654</c:v>
                </c:pt>
                <c:pt idx="4259">
                  <c:v>4491</c:v>
                </c:pt>
                <c:pt idx="4260">
                  <c:v>4568</c:v>
                </c:pt>
                <c:pt idx="4261">
                  <c:v>4582</c:v>
                </c:pt>
                <c:pt idx="4262">
                  <c:v>4659</c:v>
                </c:pt>
                <c:pt idx="4263">
                  <c:v>4792</c:v>
                </c:pt>
                <c:pt idx="4264">
                  <c:v>4574</c:v>
                </c:pt>
                <c:pt idx="4265">
                  <c:v>4553</c:v>
                </c:pt>
                <c:pt idx="4266">
                  <c:v>4632</c:v>
                </c:pt>
                <c:pt idx="4267">
                  <c:v>4620</c:v>
                </c:pt>
                <c:pt idx="4268">
                  <c:v>4620</c:v>
                </c:pt>
                <c:pt idx="4269">
                  <c:v>4573</c:v>
                </c:pt>
                <c:pt idx="4270">
                  <c:v>4678</c:v>
                </c:pt>
                <c:pt idx="4271">
                  <c:v>4569</c:v>
                </c:pt>
                <c:pt idx="4272">
                  <c:v>4584</c:v>
                </c:pt>
                <c:pt idx="4273">
                  <c:v>4698</c:v>
                </c:pt>
                <c:pt idx="4274">
                  <c:v>4558</c:v>
                </c:pt>
                <c:pt idx="4275">
                  <c:v>4659</c:v>
                </c:pt>
                <c:pt idx="4276">
                  <c:v>4640</c:v>
                </c:pt>
                <c:pt idx="4277">
                  <c:v>4610</c:v>
                </c:pt>
                <c:pt idx="4278">
                  <c:v>4712</c:v>
                </c:pt>
                <c:pt idx="4279">
                  <c:v>4686</c:v>
                </c:pt>
                <c:pt idx="4280">
                  <c:v>4516</c:v>
                </c:pt>
                <c:pt idx="4281">
                  <c:v>4685</c:v>
                </c:pt>
                <c:pt idx="4282">
                  <c:v>4597</c:v>
                </c:pt>
                <c:pt idx="4283">
                  <c:v>4587</c:v>
                </c:pt>
                <c:pt idx="4284">
                  <c:v>4522</c:v>
                </c:pt>
                <c:pt idx="4285">
                  <c:v>4539</c:v>
                </c:pt>
                <c:pt idx="4286">
                  <c:v>4625</c:v>
                </c:pt>
                <c:pt idx="4287">
                  <c:v>4632</c:v>
                </c:pt>
                <c:pt idx="4288">
                  <c:v>4634</c:v>
                </c:pt>
                <c:pt idx="4289">
                  <c:v>4717</c:v>
                </c:pt>
                <c:pt idx="4290">
                  <c:v>4765</c:v>
                </c:pt>
                <c:pt idx="4291">
                  <c:v>4658</c:v>
                </c:pt>
                <c:pt idx="4292">
                  <c:v>4571</c:v>
                </c:pt>
                <c:pt idx="4293">
                  <c:v>4710</c:v>
                </c:pt>
                <c:pt idx="4294">
                  <c:v>4663</c:v>
                </c:pt>
                <c:pt idx="4295">
                  <c:v>4689</c:v>
                </c:pt>
                <c:pt idx="4296">
                  <c:v>4666</c:v>
                </c:pt>
                <c:pt idx="4297">
                  <c:v>4616</c:v>
                </c:pt>
                <c:pt idx="4298">
                  <c:v>4573</c:v>
                </c:pt>
                <c:pt idx="4299">
                  <c:v>4551</c:v>
                </c:pt>
                <c:pt idx="4300">
                  <c:v>4715</c:v>
                </c:pt>
                <c:pt idx="4301">
                  <c:v>4572</c:v>
                </c:pt>
                <c:pt idx="4302">
                  <c:v>4644</c:v>
                </c:pt>
                <c:pt idx="4303">
                  <c:v>4696</c:v>
                </c:pt>
                <c:pt idx="4304">
                  <c:v>4535</c:v>
                </c:pt>
                <c:pt idx="4305">
                  <c:v>4754</c:v>
                </c:pt>
                <c:pt idx="4306">
                  <c:v>4667</c:v>
                </c:pt>
                <c:pt idx="4307">
                  <c:v>4632</c:v>
                </c:pt>
                <c:pt idx="4308">
                  <c:v>4625</c:v>
                </c:pt>
                <c:pt idx="4309">
                  <c:v>4640</c:v>
                </c:pt>
                <c:pt idx="4310">
                  <c:v>4623</c:v>
                </c:pt>
                <c:pt idx="4311">
                  <c:v>4447</c:v>
                </c:pt>
                <c:pt idx="4312">
                  <c:v>4553</c:v>
                </c:pt>
                <c:pt idx="4313">
                  <c:v>4567</c:v>
                </c:pt>
                <c:pt idx="4314">
                  <c:v>4659</c:v>
                </c:pt>
                <c:pt idx="4315">
                  <c:v>4650</c:v>
                </c:pt>
                <c:pt idx="4316">
                  <c:v>4655</c:v>
                </c:pt>
                <c:pt idx="4317">
                  <c:v>4707</c:v>
                </c:pt>
                <c:pt idx="4318">
                  <c:v>4504</c:v>
                </c:pt>
                <c:pt idx="4319">
                  <c:v>4670</c:v>
                </c:pt>
                <c:pt idx="4320">
                  <c:v>4718</c:v>
                </c:pt>
                <c:pt idx="4321">
                  <c:v>4690</c:v>
                </c:pt>
                <c:pt idx="4322">
                  <c:v>4610</c:v>
                </c:pt>
                <c:pt idx="4323">
                  <c:v>4638</c:v>
                </c:pt>
                <c:pt idx="4324">
                  <c:v>4618</c:v>
                </c:pt>
                <c:pt idx="4325">
                  <c:v>4569</c:v>
                </c:pt>
                <c:pt idx="4326">
                  <c:v>4605</c:v>
                </c:pt>
                <c:pt idx="4327">
                  <c:v>4615</c:v>
                </c:pt>
                <c:pt idx="4328">
                  <c:v>4505</c:v>
                </c:pt>
                <c:pt idx="4329">
                  <c:v>4561</c:v>
                </c:pt>
                <c:pt idx="4330">
                  <c:v>4567</c:v>
                </c:pt>
                <c:pt idx="4331">
                  <c:v>4512</c:v>
                </c:pt>
                <c:pt idx="4332">
                  <c:v>4629</c:v>
                </c:pt>
                <c:pt idx="4333">
                  <c:v>4654</c:v>
                </c:pt>
                <c:pt idx="4334">
                  <c:v>4568</c:v>
                </c:pt>
                <c:pt idx="4335">
                  <c:v>4710</c:v>
                </c:pt>
                <c:pt idx="4336">
                  <c:v>4633</c:v>
                </c:pt>
                <c:pt idx="4337">
                  <c:v>4622</c:v>
                </c:pt>
                <c:pt idx="4338">
                  <c:v>4614</c:v>
                </c:pt>
                <c:pt idx="4339">
                  <c:v>4676</c:v>
                </c:pt>
                <c:pt idx="4340">
                  <c:v>4600</c:v>
                </c:pt>
                <c:pt idx="4341">
                  <c:v>4603</c:v>
                </c:pt>
                <c:pt idx="4342">
                  <c:v>4469</c:v>
                </c:pt>
                <c:pt idx="4343">
                  <c:v>4694</c:v>
                </c:pt>
                <c:pt idx="4344">
                  <c:v>4529</c:v>
                </c:pt>
                <c:pt idx="4345">
                  <c:v>4671</c:v>
                </c:pt>
                <c:pt idx="4346">
                  <c:v>4581</c:v>
                </c:pt>
                <c:pt idx="4347">
                  <c:v>4820</c:v>
                </c:pt>
                <c:pt idx="4348">
                  <c:v>4570</c:v>
                </c:pt>
                <c:pt idx="4349">
                  <c:v>4743</c:v>
                </c:pt>
                <c:pt idx="4350">
                  <c:v>4523</c:v>
                </c:pt>
                <c:pt idx="4351">
                  <c:v>4755</c:v>
                </c:pt>
                <c:pt idx="4352">
                  <c:v>4506</c:v>
                </c:pt>
                <c:pt idx="4353">
                  <c:v>4652</c:v>
                </c:pt>
                <c:pt idx="4354">
                  <c:v>4649</c:v>
                </c:pt>
                <c:pt idx="4355">
                  <c:v>4489</c:v>
                </c:pt>
                <c:pt idx="4356">
                  <c:v>4526</c:v>
                </c:pt>
                <c:pt idx="4357">
                  <c:v>4565</c:v>
                </c:pt>
                <c:pt idx="4358">
                  <c:v>4669</c:v>
                </c:pt>
                <c:pt idx="4359">
                  <c:v>4610</c:v>
                </c:pt>
                <c:pt idx="4360">
                  <c:v>4583</c:v>
                </c:pt>
                <c:pt idx="4361">
                  <c:v>4566</c:v>
                </c:pt>
                <c:pt idx="4362">
                  <c:v>4594</c:v>
                </c:pt>
                <c:pt idx="4363">
                  <c:v>4496</c:v>
                </c:pt>
                <c:pt idx="4364">
                  <c:v>4596</c:v>
                </c:pt>
                <c:pt idx="4365">
                  <c:v>4691</c:v>
                </c:pt>
                <c:pt idx="4366">
                  <c:v>4643</c:v>
                </c:pt>
                <c:pt idx="4367">
                  <c:v>4563</c:v>
                </c:pt>
                <c:pt idx="4368">
                  <c:v>4594</c:v>
                </c:pt>
                <c:pt idx="4369">
                  <c:v>4566</c:v>
                </c:pt>
                <c:pt idx="4370">
                  <c:v>4621</c:v>
                </c:pt>
                <c:pt idx="4371">
                  <c:v>4515</c:v>
                </c:pt>
                <c:pt idx="4372">
                  <c:v>4478</c:v>
                </c:pt>
                <c:pt idx="4373">
                  <c:v>4519</c:v>
                </c:pt>
                <c:pt idx="4374">
                  <c:v>4572</c:v>
                </c:pt>
                <c:pt idx="4375">
                  <c:v>4581</c:v>
                </c:pt>
                <c:pt idx="4376">
                  <c:v>4652</c:v>
                </c:pt>
                <c:pt idx="4377">
                  <c:v>4534</c:v>
                </c:pt>
                <c:pt idx="4378">
                  <c:v>4637</c:v>
                </c:pt>
                <c:pt idx="4379">
                  <c:v>4466</c:v>
                </c:pt>
                <c:pt idx="4380">
                  <c:v>4507</c:v>
                </c:pt>
                <c:pt idx="4381">
                  <c:v>4487</c:v>
                </c:pt>
                <c:pt idx="4382">
                  <c:v>4611</c:v>
                </c:pt>
                <c:pt idx="4383">
                  <c:v>4582</c:v>
                </c:pt>
                <c:pt idx="4384">
                  <c:v>4518</c:v>
                </c:pt>
                <c:pt idx="4385">
                  <c:v>4662</c:v>
                </c:pt>
                <c:pt idx="4386">
                  <c:v>4621</c:v>
                </c:pt>
                <c:pt idx="4387">
                  <c:v>4687</c:v>
                </c:pt>
                <c:pt idx="4388">
                  <c:v>4493</c:v>
                </c:pt>
                <c:pt idx="4389">
                  <c:v>4506</c:v>
                </c:pt>
                <c:pt idx="4390">
                  <c:v>4671</c:v>
                </c:pt>
                <c:pt idx="4391">
                  <c:v>4577</c:v>
                </c:pt>
                <c:pt idx="4392">
                  <c:v>4543</c:v>
                </c:pt>
                <c:pt idx="4393">
                  <c:v>4487</c:v>
                </c:pt>
                <c:pt idx="4394">
                  <c:v>4595</c:v>
                </c:pt>
                <c:pt idx="4395">
                  <c:v>4541</c:v>
                </c:pt>
                <c:pt idx="4396">
                  <c:v>4659</c:v>
                </c:pt>
                <c:pt idx="4397">
                  <c:v>4595</c:v>
                </c:pt>
                <c:pt idx="4398">
                  <c:v>4523</c:v>
                </c:pt>
                <c:pt idx="4399">
                  <c:v>4593</c:v>
                </c:pt>
                <c:pt idx="4400">
                  <c:v>4682</c:v>
                </c:pt>
                <c:pt idx="4401">
                  <c:v>4580</c:v>
                </c:pt>
                <c:pt idx="4402">
                  <c:v>4473</c:v>
                </c:pt>
                <c:pt idx="4403">
                  <c:v>4609</c:v>
                </c:pt>
                <c:pt idx="4404">
                  <c:v>4556</c:v>
                </c:pt>
                <c:pt idx="4405">
                  <c:v>4567</c:v>
                </c:pt>
                <c:pt idx="4406">
                  <c:v>4481</c:v>
                </c:pt>
                <c:pt idx="4407">
                  <c:v>4487</c:v>
                </c:pt>
                <c:pt idx="4408">
                  <c:v>4562</c:v>
                </c:pt>
                <c:pt idx="4409">
                  <c:v>4556</c:v>
                </c:pt>
                <c:pt idx="4410">
                  <c:v>4592</c:v>
                </c:pt>
                <c:pt idx="4411">
                  <c:v>4577</c:v>
                </c:pt>
                <c:pt idx="4412">
                  <c:v>4588</c:v>
                </c:pt>
                <c:pt idx="4413">
                  <c:v>4439</c:v>
                </c:pt>
                <c:pt idx="4414">
                  <c:v>4462</c:v>
                </c:pt>
                <c:pt idx="4415">
                  <c:v>4659</c:v>
                </c:pt>
                <c:pt idx="4416">
                  <c:v>4585</c:v>
                </c:pt>
                <c:pt idx="4417">
                  <c:v>4535</c:v>
                </c:pt>
                <c:pt idx="4418">
                  <c:v>4697</c:v>
                </c:pt>
                <c:pt idx="4419">
                  <c:v>4618</c:v>
                </c:pt>
                <c:pt idx="4420">
                  <c:v>4577</c:v>
                </c:pt>
                <c:pt idx="4421">
                  <c:v>4702</c:v>
                </c:pt>
                <c:pt idx="4422">
                  <c:v>4384</c:v>
                </c:pt>
                <c:pt idx="4423">
                  <c:v>4560</c:v>
                </c:pt>
                <c:pt idx="4424">
                  <c:v>4661</c:v>
                </c:pt>
                <c:pt idx="4425">
                  <c:v>4520</c:v>
                </c:pt>
                <c:pt idx="4426">
                  <c:v>4548</c:v>
                </c:pt>
                <c:pt idx="4427">
                  <c:v>4531</c:v>
                </c:pt>
                <c:pt idx="4428">
                  <c:v>4551</c:v>
                </c:pt>
                <c:pt idx="4429">
                  <c:v>4495</c:v>
                </c:pt>
                <c:pt idx="4430">
                  <c:v>4572</c:v>
                </c:pt>
                <c:pt idx="4431">
                  <c:v>4656</c:v>
                </c:pt>
                <c:pt idx="4432">
                  <c:v>4628</c:v>
                </c:pt>
                <c:pt idx="4433">
                  <c:v>4678</c:v>
                </c:pt>
                <c:pt idx="4434">
                  <c:v>4520</c:v>
                </c:pt>
                <c:pt idx="4435">
                  <c:v>4506</c:v>
                </c:pt>
                <c:pt idx="4436">
                  <c:v>4544</c:v>
                </c:pt>
                <c:pt idx="4437">
                  <c:v>4502</c:v>
                </c:pt>
                <c:pt idx="4438">
                  <c:v>4478</c:v>
                </c:pt>
                <c:pt idx="4439">
                  <c:v>4671</c:v>
                </c:pt>
                <c:pt idx="4440">
                  <c:v>4610</c:v>
                </c:pt>
                <c:pt idx="4441">
                  <c:v>4555</c:v>
                </c:pt>
                <c:pt idx="4442">
                  <c:v>4687</c:v>
                </c:pt>
                <c:pt idx="4443">
                  <c:v>4559</c:v>
                </c:pt>
                <c:pt idx="4444">
                  <c:v>4583</c:v>
                </c:pt>
                <c:pt idx="4445">
                  <c:v>4509</c:v>
                </c:pt>
                <c:pt idx="4446">
                  <c:v>4562</c:v>
                </c:pt>
                <c:pt idx="4447">
                  <c:v>4566</c:v>
                </c:pt>
                <c:pt idx="4448">
                  <c:v>4619</c:v>
                </c:pt>
                <c:pt idx="4449">
                  <c:v>4548</c:v>
                </c:pt>
                <c:pt idx="4450">
                  <c:v>4540</c:v>
                </c:pt>
                <c:pt idx="4451">
                  <c:v>4535</c:v>
                </c:pt>
                <c:pt idx="4452">
                  <c:v>4580</c:v>
                </c:pt>
                <c:pt idx="4453">
                  <c:v>4619</c:v>
                </c:pt>
                <c:pt idx="4454">
                  <c:v>4630</c:v>
                </c:pt>
                <c:pt idx="4455">
                  <c:v>4639</c:v>
                </c:pt>
                <c:pt idx="4456">
                  <c:v>4659</c:v>
                </c:pt>
                <c:pt idx="4457">
                  <c:v>4600</c:v>
                </c:pt>
                <c:pt idx="4458">
                  <c:v>4604</c:v>
                </c:pt>
                <c:pt idx="4459">
                  <c:v>4592</c:v>
                </c:pt>
                <c:pt idx="4460">
                  <c:v>4596</c:v>
                </c:pt>
                <c:pt idx="4461">
                  <c:v>4635</c:v>
                </c:pt>
                <c:pt idx="4462">
                  <c:v>4620</c:v>
                </c:pt>
                <c:pt idx="4463">
                  <c:v>4581</c:v>
                </c:pt>
                <c:pt idx="4464">
                  <c:v>4627</c:v>
                </c:pt>
                <c:pt idx="4465">
                  <c:v>4662</c:v>
                </c:pt>
                <c:pt idx="4466">
                  <c:v>4725</c:v>
                </c:pt>
                <c:pt idx="4467">
                  <c:v>4592</c:v>
                </c:pt>
                <c:pt idx="4468">
                  <c:v>4628</c:v>
                </c:pt>
                <c:pt idx="4469">
                  <c:v>4854</c:v>
                </c:pt>
                <c:pt idx="4470">
                  <c:v>4717</c:v>
                </c:pt>
                <c:pt idx="4471">
                  <c:v>4547</c:v>
                </c:pt>
                <c:pt idx="4472">
                  <c:v>4699</c:v>
                </c:pt>
                <c:pt idx="4473">
                  <c:v>4599</c:v>
                </c:pt>
                <c:pt idx="4474">
                  <c:v>4601</c:v>
                </c:pt>
                <c:pt idx="4475">
                  <c:v>4694</c:v>
                </c:pt>
                <c:pt idx="4476">
                  <c:v>4622</c:v>
                </c:pt>
                <c:pt idx="4477">
                  <c:v>4763</c:v>
                </c:pt>
                <c:pt idx="4478">
                  <c:v>4685</c:v>
                </c:pt>
                <c:pt idx="4479">
                  <c:v>4757</c:v>
                </c:pt>
                <c:pt idx="4480">
                  <c:v>4648</c:v>
                </c:pt>
                <c:pt idx="4481">
                  <c:v>4840</c:v>
                </c:pt>
                <c:pt idx="4482">
                  <c:v>4653</c:v>
                </c:pt>
                <c:pt idx="4483">
                  <c:v>4847</c:v>
                </c:pt>
                <c:pt idx="4484">
                  <c:v>4678</c:v>
                </c:pt>
                <c:pt idx="4485">
                  <c:v>4750</c:v>
                </c:pt>
                <c:pt idx="4486">
                  <c:v>4748</c:v>
                </c:pt>
                <c:pt idx="4487">
                  <c:v>4653</c:v>
                </c:pt>
                <c:pt idx="4488">
                  <c:v>4705</c:v>
                </c:pt>
                <c:pt idx="4489">
                  <c:v>4660</c:v>
                </c:pt>
                <c:pt idx="4490">
                  <c:v>4544</c:v>
                </c:pt>
                <c:pt idx="4491">
                  <c:v>4774</c:v>
                </c:pt>
                <c:pt idx="4492">
                  <c:v>4648</c:v>
                </c:pt>
                <c:pt idx="4493">
                  <c:v>4727</c:v>
                </c:pt>
                <c:pt idx="4494">
                  <c:v>4733</c:v>
                </c:pt>
                <c:pt idx="4495">
                  <c:v>4813</c:v>
                </c:pt>
                <c:pt idx="4496">
                  <c:v>4648</c:v>
                </c:pt>
                <c:pt idx="4497">
                  <c:v>4692</c:v>
                </c:pt>
                <c:pt idx="4498">
                  <c:v>4838</c:v>
                </c:pt>
                <c:pt idx="4499">
                  <c:v>4706</c:v>
                </c:pt>
                <c:pt idx="4500">
                  <c:v>4777</c:v>
                </c:pt>
                <c:pt idx="4501">
                  <c:v>4806</c:v>
                </c:pt>
                <c:pt idx="4502">
                  <c:v>4884</c:v>
                </c:pt>
                <c:pt idx="4503">
                  <c:v>4611</c:v>
                </c:pt>
                <c:pt idx="4504">
                  <c:v>4645</c:v>
                </c:pt>
                <c:pt idx="4505">
                  <c:v>4638</c:v>
                </c:pt>
                <c:pt idx="4506">
                  <c:v>4701</c:v>
                </c:pt>
                <c:pt idx="4507">
                  <c:v>4835</c:v>
                </c:pt>
                <c:pt idx="4508">
                  <c:v>4748</c:v>
                </c:pt>
                <c:pt idx="4509">
                  <c:v>4729</c:v>
                </c:pt>
                <c:pt idx="4510">
                  <c:v>4744</c:v>
                </c:pt>
                <c:pt idx="4511">
                  <c:v>4808</c:v>
                </c:pt>
                <c:pt idx="4512">
                  <c:v>4700</c:v>
                </c:pt>
                <c:pt idx="4513">
                  <c:v>4835</c:v>
                </c:pt>
                <c:pt idx="4514">
                  <c:v>4800</c:v>
                </c:pt>
                <c:pt idx="4515">
                  <c:v>4785</c:v>
                </c:pt>
                <c:pt idx="4516">
                  <c:v>4798</c:v>
                </c:pt>
                <c:pt idx="4517">
                  <c:v>4827</c:v>
                </c:pt>
                <c:pt idx="4518">
                  <c:v>4746</c:v>
                </c:pt>
                <c:pt idx="4519">
                  <c:v>4780</c:v>
                </c:pt>
                <c:pt idx="4520">
                  <c:v>4790</c:v>
                </c:pt>
                <c:pt idx="4521">
                  <c:v>4772</c:v>
                </c:pt>
                <c:pt idx="4522">
                  <c:v>4813</c:v>
                </c:pt>
                <c:pt idx="4523">
                  <c:v>4770</c:v>
                </c:pt>
                <c:pt idx="4524">
                  <c:v>4858</c:v>
                </c:pt>
                <c:pt idx="4525">
                  <c:v>4770</c:v>
                </c:pt>
                <c:pt idx="4526">
                  <c:v>4865</c:v>
                </c:pt>
                <c:pt idx="4527">
                  <c:v>4706</c:v>
                </c:pt>
                <c:pt idx="4528">
                  <c:v>4675</c:v>
                </c:pt>
                <c:pt idx="4529">
                  <c:v>4808</c:v>
                </c:pt>
                <c:pt idx="4530">
                  <c:v>4907</c:v>
                </c:pt>
                <c:pt idx="4531">
                  <c:v>4869</c:v>
                </c:pt>
                <c:pt idx="4532">
                  <c:v>4950</c:v>
                </c:pt>
                <c:pt idx="4533">
                  <c:v>4799</c:v>
                </c:pt>
                <c:pt idx="4534">
                  <c:v>4804</c:v>
                </c:pt>
                <c:pt idx="4535">
                  <c:v>4811</c:v>
                </c:pt>
                <c:pt idx="4536">
                  <c:v>4772</c:v>
                </c:pt>
                <c:pt idx="4537">
                  <c:v>4834</c:v>
                </c:pt>
                <c:pt idx="4538">
                  <c:v>4971</c:v>
                </c:pt>
                <c:pt idx="4539">
                  <c:v>4731</c:v>
                </c:pt>
                <c:pt idx="4540">
                  <c:v>4871</c:v>
                </c:pt>
                <c:pt idx="4541">
                  <c:v>4778</c:v>
                </c:pt>
                <c:pt idx="4542">
                  <c:v>4756</c:v>
                </c:pt>
                <c:pt idx="4543">
                  <c:v>4793</c:v>
                </c:pt>
                <c:pt idx="4544">
                  <c:v>4766</c:v>
                </c:pt>
                <c:pt idx="4545">
                  <c:v>4770</c:v>
                </c:pt>
                <c:pt idx="4546">
                  <c:v>4675</c:v>
                </c:pt>
                <c:pt idx="4547">
                  <c:v>4801</c:v>
                </c:pt>
                <c:pt idx="4548">
                  <c:v>4593</c:v>
                </c:pt>
                <c:pt idx="4549">
                  <c:v>4801</c:v>
                </c:pt>
                <c:pt idx="4550">
                  <c:v>4813</c:v>
                </c:pt>
                <c:pt idx="4551">
                  <c:v>4753</c:v>
                </c:pt>
                <c:pt idx="4552">
                  <c:v>4854</c:v>
                </c:pt>
                <c:pt idx="4553">
                  <c:v>4765</c:v>
                </c:pt>
                <c:pt idx="4554">
                  <c:v>4750</c:v>
                </c:pt>
                <c:pt idx="4555">
                  <c:v>4784</c:v>
                </c:pt>
                <c:pt idx="4556">
                  <c:v>4741</c:v>
                </c:pt>
                <c:pt idx="4557">
                  <c:v>4787</c:v>
                </c:pt>
                <c:pt idx="4558">
                  <c:v>4674</c:v>
                </c:pt>
                <c:pt idx="4559">
                  <c:v>4758</c:v>
                </c:pt>
                <c:pt idx="4560">
                  <c:v>4633</c:v>
                </c:pt>
                <c:pt idx="4561">
                  <c:v>4704</c:v>
                </c:pt>
                <c:pt idx="4562">
                  <c:v>4681</c:v>
                </c:pt>
                <c:pt idx="4563">
                  <c:v>4912</c:v>
                </c:pt>
                <c:pt idx="4564">
                  <c:v>4646</c:v>
                </c:pt>
                <c:pt idx="4565">
                  <c:v>4720</c:v>
                </c:pt>
                <c:pt idx="4566">
                  <c:v>4706</c:v>
                </c:pt>
                <c:pt idx="4567">
                  <c:v>4752</c:v>
                </c:pt>
                <c:pt idx="4568">
                  <c:v>4788</c:v>
                </c:pt>
                <c:pt idx="4569">
                  <c:v>4737</c:v>
                </c:pt>
                <c:pt idx="4570">
                  <c:v>4769</c:v>
                </c:pt>
                <c:pt idx="4571">
                  <c:v>4694</c:v>
                </c:pt>
                <c:pt idx="4572">
                  <c:v>4643</c:v>
                </c:pt>
                <c:pt idx="4573">
                  <c:v>4674</c:v>
                </c:pt>
                <c:pt idx="4574">
                  <c:v>4785</c:v>
                </c:pt>
                <c:pt idx="4575">
                  <c:v>4733</c:v>
                </c:pt>
                <c:pt idx="4576">
                  <c:v>4600</c:v>
                </c:pt>
                <c:pt idx="4577">
                  <c:v>4581</c:v>
                </c:pt>
                <c:pt idx="4578">
                  <c:v>4467</c:v>
                </c:pt>
                <c:pt idx="4579">
                  <c:v>4700</c:v>
                </c:pt>
                <c:pt idx="4580">
                  <c:v>4604</c:v>
                </c:pt>
                <c:pt idx="4581">
                  <c:v>4657</c:v>
                </c:pt>
                <c:pt idx="4582">
                  <c:v>4639</c:v>
                </c:pt>
                <c:pt idx="4583">
                  <c:v>4691</c:v>
                </c:pt>
                <c:pt idx="4584">
                  <c:v>4562</c:v>
                </c:pt>
                <c:pt idx="4585">
                  <c:v>4637</c:v>
                </c:pt>
                <c:pt idx="4586">
                  <c:v>4705</c:v>
                </c:pt>
                <c:pt idx="4587">
                  <c:v>4561</c:v>
                </c:pt>
                <c:pt idx="4588">
                  <c:v>4512</c:v>
                </c:pt>
                <c:pt idx="4589">
                  <c:v>4752</c:v>
                </c:pt>
                <c:pt idx="4590">
                  <c:v>4553</c:v>
                </c:pt>
                <c:pt idx="4591">
                  <c:v>4552</c:v>
                </c:pt>
                <c:pt idx="4592">
                  <c:v>4535</c:v>
                </c:pt>
                <c:pt idx="4593">
                  <c:v>4596</c:v>
                </c:pt>
                <c:pt idx="4594">
                  <c:v>4623</c:v>
                </c:pt>
                <c:pt idx="4595">
                  <c:v>4717</c:v>
                </c:pt>
                <c:pt idx="4596">
                  <c:v>4476</c:v>
                </c:pt>
                <c:pt idx="4597">
                  <c:v>4680</c:v>
                </c:pt>
                <c:pt idx="4598">
                  <c:v>4553</c:v>
                </c:pt>
                <c:pt idx="4599">
                  <c:v>4542</c:v>
                </c:pt>
                <c:pt idx="4600">
                  <c:v>4619</c:v>
                </c:pt>
                <c:pt idx="4601">
                  <c:v>4601</c:v>
                </c:pt>
                <c:pt idx="4602">
                  <c:v>4565</c:v>
                </c:pt>
                <c:pt idx="4603">
                  <c:v>4458</c:v>
                </c:pt>
                <c:pt idx="4604">
                  <c:v>4495</c:v>
                </c:pt>
                <c:pt idx="4605">
                  <c:v>4629</c:v>
                </c:pt>
                <c:pt idx="4606">
                  <c:v>4482</c:v>
                </c:pt>
                <c:pt idx="4607">
                  <c:v>4557</c:v>
                </c:pt>
                <c:pt idx="4608">
                  <c:v>4435</c:v>
                </c:pt>
                <c:pt idx="4609">
                  <c:v>4593</c:v>
                </c:pt>
                <c:pt idx="4610">
                  <c:v>4539</c:v>
                </c:pt>
                <c:pt idx="4611">
                  <c:v>4521</c:v>
                </c:pt>
                <c:pt idx="4612">
                  <c:v>4606</c:v>
                </c:pt>
                <c:pt idx="4613">
                  <c:v>4392</c:v>
                </c:pt>
                <c:pt idx="4614">
                  <c:v>4451</c:v>
                </c:pt>
                <c:pt idx="4615">
                  <c:v>4468</c:v>
                </c:pt>
                <c:pt idx="4616">
                  <c:v>4474</c:v>
                </c:pt>
                <c:pt idx="4617">
                  <c:v>4451</c:v>
                </c:pt>
                <c:pt idx="4618">
                  <c:v>4426</c:v>
                </c:pt>
                <c:pt idx="4619">
                  <c:v>4495</c:v>
                </c:pt>
                <c:pt idx="4620">
                  <c:v>4398</c:v>
                </c:pt>
                <c:pt idx="4621">
                  <c:v>4511</c:v>
                </c:pt>
                <c:pt idx="4622">
                  <c:v>4386</c:v>
                </c:pt>
                <c:pt idx="4623">
                  <c:v>4417</c:v>
                </c:pt>
                <c:pt idx="4624">
                  <c:v>4498</c:v>
                </c:pt>
                <c:pt idx="4625">
                  <c:v>4440</c:v>
                </c:pt>
                <c:pt idx="4626">
                  <c:v>4387</c:v>
                </c:pt>
                <c:pt idx="4627">
                  <c:v>4384</c:v>
                </c:pt>
                <c:pt idx="4628">
                  <c:v>4406</c:v>
                </c:pt>
                <c:pt idx="4629">
                  <c:v>4516</c:v>
                </c:pt>
                <c:pt idx="4630">
                  <c:v>4328</c:v>
                </c:pt>
                <c:pt idx="4631">
                  <c:v>4473</c:v>
                </c:pt>
                <c:pt idx="4632">
                  <c:v>4289</c:v>
                </c:pt>
                <c:pt idx="4633">
                  <c:v>4370</c:v>
                </c:pt>
                <c:pt idx="4634">
                  <c:v>4329</c:v>
                </c:pt>
                <c:pt idx="4635">
                  <c:v>4361</c:v>
                </c:pt>
                <c:pt idx="4636">
                  <c:v>4363</c:v>
                </c:pt>
                <c:pt idx="4637">
                  <c:v>4318</c:v>
                </c:pt>
                <c:pt idx="4638">
                  <c:v>4402</c:v>
                </c:pt>
                <c:pt idx="4639">
                  <c:v>4380</c:v>
                </c:pt>
                <c:pt idx="4640">
                  <c:v>4337</c:v>
                </c:pt>
                <c:pt idx="4641">
                  <c:v>4323</c:v>
                </c:pt>
                <c:pt idx="4642">
                  <c:v>4305</c:v>
                </c:pt>
                <c:pt idx="4643">
                  <c:v>4468</c:v>
                </c:pt>
                <c:pt idx="4644">
                  <c:v>4373</c:v>
                </c:pt>
                <c:pt idx="4645">
                  <c:v>4312</c:v>
                </c:pt>
                <c:pt idx="4646">
                  <c:v>4389</c:v>
                </c:pt>
                <c:pt idx="4647">
                  <c:v>4346</c:v>
                </c:pt>
                <c:pt idx="4648">
                  <c:v>4349</c:v>
                </c:pt>
                <c:pt idx="4649">
                  <c:v>4335</c:v>
                </c:pt>
                <c:pt idx="4650">
                  <c:v>4339</c:v>
                </c:pt>
                <c:pt idx="4651">
                  <c:v>4408</c:v>
                </c:pt>
                <c:pt idx="4652">
                  <c:v>4411</c:v>
                </c:pt>
                <c:pt idx="4653">
                  <c:v>4374</c:v>
                </c:pt>
                <c:pt idx="4654">
                  <c:v>4329</c:v>
                </c:pt>
                <c:pt idx="4655">
                  <c:v>4253</c:v>
                </c:pt>
                <c:pt idx="4656">
                  <c:v>4297</c:v>
                </c:pt>
                <c:pt idx="4657">
                  <c:v>4228</c:v>
                </c:pt>
                <c:pt idx="4658">
                  <c:v>4300</c:v>
                </c:pt>
                <c:pt idx="4659">
                  <c:v>4432</c:v>
                </c:pt>
                <c:pt idx="4660">
                  <c:v>4318</c:v>
                </c:pt>
                <c:pt idx="4661">
                  <c:v>4321</c:v>
                </c:pt>
                <c:pt idx="4662">
                  <c:v>4349</c:v>
                </c:pt>
                <c:pt idx="4663">
                  <c:v>4346</c:v>
                </c:pt>
                <c:pt idx="4664">
                  <c:v>4338</c:v>
                </c:pt>
                <c:pt idx="4665">
                  <c:v>4366</c:v>
                </c:pt>
                <c:pt idx="4666">
                  <c:v>4295</c:v>
                </c:pt>
                <c:pt idx="4667">
                  <c:v>4404</c:v>
                </c:pt>
                <c:pt idx="4668">
                  <c:v>4351</c:v>
                </c:pt>
                <c:pt idx="4669">
                  <c:v>4291</c:v>
                </c:pt>
                <c:pt idx="4670">
                  <c:v>4416</c:v>
                </c:pt>
                <c:pt idx="4671">
                  <c:v>4376</c:v>
                </c:pt>
                <c:pt idx="4672">
                  <c:v>4270</c:v>
                </c:pt>
                <c:pt idx="4673">
                  <c:v>4372</c:v>
                </c:pt>
                <c:pt idx="4674">
                  <c:v>4339</c:v>
                </c:pt>
                <c:pt idx="4675">
                  <c:v>4324</c:v>
                </c:pt>
                <c:pt idx="4676">
                  <c:v>4180</c:v>
                </c:pt>
                <c:pt idx="4677">
                  <c:v>4295</c:v>
                </c:pt>
                <c:pt idx="4678">
                  <c:v>4223</c:v>
                </c:pt>
                <c:pt idx="4679">
                  <c:v>4286</c:v>
                </c:pt>
                <c:pt idx="4680">
                  <c:v>4248</c:v>
                </c:pt>
                <c:pt idx="4681">
                  <c:v>4192</c:v>
                </c:pt>
                <c:pt idx="4682">
                  <c:v>4312</c:v>
                </c:pt>
                <c:pt idx="4683">
                  <c:v>4242</c:v>
                </c:pt>
                <c:pt idx="4684">
                  <c:v>4249</c:v>
                </c:pt>
                <c:pt idx="4685">
                  <c:v>4160</c:v>
                </c:pt>
                <c:pt idx="4686">
                  <c:v>4344</c:v>
                </c:pt>
                <c:pt idx="4687">
                  <c:v>4243</c:v>
                </c:pt>
                <c:pt idx="4688">
                  <c:v>4330</c:v>
                </c:pt>
                <c:pt idx="4689">
                  <c:v>4301</c:v>
                </c:pt>
                <c:pt idx="4690">
                  <c:v>4318</c:v>
                </c:pt>
                <c:pt idx="4691">
                  <c:v>4288</c:v>
                </c:pt>
                <c:pt idx="4692">
                  <c:v>4282</c:v>
                </c:pt>
                <c:pt idx="4693">
                  <c:v>4221</c:v>
                </c:pt>
                <c:pt idx="4694">
                  <c:v>4200</c:v>
                </c:pt>
                <c:pt idx="4695">
                  <c:v>4382</c:v>
                </c:pt>
                <c:pt idx="4696">
                  <c:v>4325</c:v>
                </c:pt>
                <c:pt idx="4697">
                  <c:v>4219</c:v>
                </c:pt>
                <c:pt idx="4698">
                  <c:v>4259</c:v>
                </c:pt>
                <c:pt idx="4699">
                  <c:v>4253</c:v>
                </c:pt>
                <c:pt idx="4700">
                  <c:v>4295</c:v>
                </c:pt>
                <c:pt idx="4701">
                  <c:v>4278</c:v>
                </c:pt>
                <c:pt idx="4702">
                  <c:v>4318</c:v>
                </c:pt>
                <c:pt idx="4703">
                  <c:v>4278</c:v>
                </c:pt>
                <c:pt idx="4704">
                  <c:v>4345</c:v>
                </c:pt>
                <c:pt idx="4705">
                  <c:v>4259</c:v>
                </c:pt>
                <c:pt idx="4706">
                  <c:v>4262</c:v>
                </c:pt>
                <c:pt idx="4707">
                  <c:v>4284</c:v>
                </c:pt>
                <c:pt idx="4708">
                  <c:v>4382</c:v>
                </c:pt>
                <c:pt idx="4709">
                  <c:v>4414</c:v>
                </c:pt>
                <c:pt idx="4710">
                  <c:v>4250</c:v>
                </c:pt>
                <c:pt idx="4711">
                  <c:v>4221</c:v>
                </c:pt>
                <c:pt idx="4712">
                  <c:v>4208</c:v>
                </c:pt>
                <c:pt idx="4713">
                  <c:v>4208</c:v>
                </c:pt>
                <c:pt idx="4714">
                  <c:v>4341</c:v>
                </c:pt>
                <c:pt idx="4715">
                  <c:v>4215</c:v>
                </c:pt>
                <c:pt idx="4716">
                  <c:v>4170</c:v>
                </c:pt>
                <c:pt idx="4717">
                  <c:v>4246</c:v>
                </c:pt>
                <c:pt idx="4718">
                  <c:v>4289</c:v>
                </c:pt>
                <c:pt idx="4719">
                  <c:v>4216</c:v>
                </c:pt>
                <c:pt idx="4720">
                  <c:v>4366</c:v>
                </c:pt>
                <c:pt idx="4721">
                  <c:v>4324</c:v>
                </c:pt>
                <c:pt idx="4722">
                  <c:v>4254</c:v>
                </c:pt>
                <c:pt idx="4723">
                  <c:v>4383</c:v>
                </c:pt>
                <c:pt idx="4724">
                  <c:v>4226</c:v>
                </c:pt>
                <c:pt idx="4725">
                  <c:v>4195</c:v>
                </c:pt>
                <c:pt idx="4726">
                  <c:v>4331</c:v>
                </c:pt>
                <c:pt idx="4727">
                  <c:v>4294</c:v>
                </c:pt>
                <c:pt idx="4728">
                  <c:v>4300</c:v>
                </c:pt>
                <c:pt idx="4729">
                  <c:v>4301</c:v>
                </c:pt>
                <c:pt idx="4730">
                  <c:v>4295</c:v>
                </c:pt>
                <c:pt idx="4731">
                  <c:v>4358</c:v>
                </c:pt>
                <c:pt idx="4732">
                  <c:v>4286</c:v>
                </c:pt>
                <c:pt idx="4733">
                  <c:v>4195</c:v>
                </c:pt>
                <c:pt idx="4734">
                  <c:v>4273</c:v>
                </c:pt>
                <c:pt idx="4735">
                  <c:v>4226</c:v>
                </c:pt>
                <c:pt idx="4736">
                  <c:v>4243</c:v>
                </c:pt>
                <c:pt idx="4737">
                  <c:v>4259</c:v>
                </c:pt>
                <c:pt idx="4738">
                  <c:v>4304</c:v>
                </c:pt>
                <c:pt idx="4739">
                  <c:v>4297</c:v>
                </c:pt>
                <c:pt idx="4740">
                  <c:v>4339</c:v>
                </c:pt>
                <c:pt idx="4741">
                  <c:v>4244</c:v>
                </c:pt>
                <c:pt idx="4742">
                  <c:v>4326</c:v>
                </c:pt>
                <c:pt idx="4743">
                  <c:v>4329</c:v>
                </c:pt>
                <c:pt idx="4744">
                  <c:v>4373</c:v>
                </c:pt>
                <c:pt idx="4745">
                  <c:v>4237</c:v>
                </c:pt>
                <c:pt idx="4746">
                  <c:v>4290</c:v>
                </c:pt>
                <c:pt idx="4747">
                  <c:v>4282</c:v>
                </c:pt>
                <c:pt idx="4748">
                  <c:v>4222</c:v>
                </c:pt>
                <c:pt idx="4749">
                  <c:v>4224</c:v>
                </c:pt>
                <c:pt idx="4750">
                  <c:v>4378</c:v>
                </c:pt>
                <c:pt idx="4751">
                  <c:v>4261</c:v>
                </c:pt>
                <c:pt idx="4752">
                  <c:v>4268</c:v>
                </c:pt>
                <c:pt idx="4753">
                  <c:v>4314</c:v>
                </c:pt>
                <c:pt idx="4754">
                  <c:v>4195</c:v>
                </c:pt>
                <c:pt idx="4755">
                  <c:v>4331</c:v>
                </c:pt>
                <c:pt idx="4756">
                  <c:v>4338</c:v>
                </c:pt>
                <c:pt idx="4757">
                  <c:v>4265</c:v>
                </c:pt>
                <c:pt idx="4758">
                  <c:v>4363</c:v>
                </c:pt>
                <c:pt idx="4759">
                  <c:v>4205</c:v>
                </c:pt>
                <c:pt idx="4760">
                  <c:v>4261</c:v>
                </c:pt>
                <c:pt idx="4761">
                  <c:v>4288</c:v>
                </c:pt>
                <c:pt idx="4762">
                  <c:v>4319</c:v>
                </c:pt>
                <c:pt idx="4763">
                  <c:v>4279</c:v>
                </c:pt>
                <c:pt idx="4764">
                  <c:v>4288</c:v>
                </c:pt>
                <c:pt idx="4765">
                  <c:v>4201</c:v>
                </c:pt>
                <c:pt idx="4766">
                  <c:v>4333</c:v>
                </c:pt>
                <c:pt idx="4767">
                  <c:v>4233</c:v>
                </c:pt>
                <c:pt idx="4768">
                  <c:v>4110</c:v>
                </c:pt>
                <c:pt idx="4769">
                  <c:v>4365</c:v>
                </c:pt>
                <c:pt idx="4770">
                  <c:v>4269</c:v>
                </c:pt>
                <c:pt idx="4771">
                  <c:v>4354</c:v>
                </c:pt>
                <c:pt idx="4772">
                  <c:v>4260</c:v>
                </c:pt>
                <c:pt idx="4773">
                  <c:v>4282</c:v>
                </c:pt>
                <c:pt idx="4774">
                  <c:v>4367</c:v>
                </c:pt>
                <c:pt idx="4775">
                  <c:v>4191</c:v>
                </c:pt>
                <c:pt idx="4776">
                  <c:v>4358</c:v>
                </c:pt>
                <c:pt idx="4777">
                  <c:v>4108</c:v>
                </c:pt>
                <c:pt idx="4778">
                  <c:v>4316</c:v>
                </c:pt>
                <c:pt idx="4779">
                  <c:v>4240</c:v>
                </c:pt>
                <c:pt idx="4780">
                  <c:v>4205</c:v>
                </c:pt>
                <c:pt idx="4781">
                  <c:v>4315</c:v>
                </c:pt>
                <c:pt idx="4782">
                  <c:v>4252</c:v>
                </c:pt>
                <c:pt idx="4783">
                  <c:v>4308</c:v>
                </c:pt>
                <c:pt idx="4784">
                  <c:v>4185</c:v>
                </c:pt>
                <c:pt idx="4785">
                  <c:v>4219</c:v>
                </c:pt>
                <c:pt idx="4786">
                  <c:v>4210</c:v>
                </c:pt>
                <c:pt idx="4787">
                  <c:v>4155</c:v>
                </c:pt>
                <c:pt idx="4788">
                  <c:v>4182</c:v>
                </c:pt>
                <c:pt idx="4789">
                  <c:v>4153</c:v>
                </c:pt>
                <c:pt idx="4790">
                  <c:v>4235</c:v>
                </c:pt>
                <c:pt idx="4791">
                  <c:v>4203</c:v>
                </c:pt>
                <c:pt idx="4792">
                  <c:v>4201</c:v>
                </c:pt>
                <c:pt idx="4793">
                  <c:v>4200</c:v>
                </c:pt>
                <c:pt idx="4794">
                  <c:v>4223</c:v>
                </c:pt>
                <c:pt idx="4795">
                  <c:v>4130</c:v>
                </c:pt>
                <c:pt idx="4796">
                  <c:v>4244</c:v>
                </c:pt>
                <c:pt idx="4797">
                  <c:v>4220</c:v>
                </c:pt>
                <c:pt idx="4798">
                  <c:v>4247</c:v>
                </c:pt>
                <c:pt idx="4799">
                  <c:v>4338</c:v>
                </c:pt>
                <c:pt idx="4800">
                  <c:v>4235</c:v>
                </c:pt>
                <c:pt idx="4801">
                  <c:v>4300</c:v>
                </c:pt>
                <c:pt idx="4802">
                  <c:v>4150</c:v>
                </c:pt>
                <c:pt idx="4803">
                  <c:v>4172</c:v>
                </c:pt>
                <c:pt idx="4804">
                  <c:v>4057</c:v>
                </c:pt>
                <c:pt idx="4805">
                  <c:v>4265</c:v>
                </c:pt>
                <c:pt idx="4806">
                  <c:v>4222</c:v>
                </c:pt>
                <c:pt idx="4807">
                  <c:v>4163</c:v>
                </c:pt>
                <c:pt idx="4808">
                  <c:v>4253</c:v>
                </c:pt>
                <c:pt idx="4809">
                  <c:v>4162</c:v>
                </c:pt>
                <c:pt idx="4810">
                  <c:v>4230</c:v>
                </c:pt>
                <c:pt idx="4811">
                  <c:v>4071</c:v>
                </c:pt>
                <c:pt idx="4812">
                  <c:v>4135</c:v>
                </c:pt>
                <c:pt idx="4813">
                  <c:v>4229</c:v>
                </c:pt>
                <c:pt idx="4814">
                  <c:v>4204</c:v>
                </c:pt>
                <c:pt idx="4815">
                  <c:v>4229</c:v>
                </c:pt>
                <c:pt idx="4816">
                  <c:v>4118</c:v>
                </c:pt>
                <c:pt idx="4817">
                  <c:v>4292</c:v>
                </c:pt>
                <c:pt idx="4818">
                  <c:v>4082</c:v>
                </c:pt>
                <c:pt idx="4819">
                  <c:v>4163</c:v>
                </c:pt>
                <c:pt idx="4820">
                  <c:v>4135</c:v>
                </c:pt>
                <c:pt idx="4821">
                  <c:v>4176</c:v>
                </c:pt>
                <c:pt idx="4822">
                  <c:v>4211</c:v>
                </c:pt>
                <c:pt idx="4823">
                  <c:v>4139</c:v>
                </c:pt>
                <c:pt idx="4824">
                  <c:v>4237</c:v>
                </c:pt>
                <c:pt idx="4825">
                  <c:v>4172</c:v>
                </c:pt>
                <c:pt idx="4826">
                  <c:v>4197</c:v>
                </c:pt>
                <c:pt idx="4827">
                  <c:v>4140</c:v>
                </c:pt>
                <c:pt idx="4828">
                  <c:v>4181</c:v>
                </c:pt>
                <c:pt idx="4829">
                  <c:v>4108</c:v>
                </c:pt>
                <c:pt idx="4830">
                  <c:v>4117</c:v>
                </c:pt>
                <c:pt idx="4831">
                  <c:v>4209</c:v>
                </c:pt>
                <c:pt idx="4832">
                  <c:v>4124</c:v>
                </c:pt>
                <c:pt idx="4833">
                  <c:v>4081</c:v>
                </c:pt>
                <c:pt idx="4834">
                  <c:v>4281</c:v>
                </c:pt>
                <c:pt idx="4835">
                  <c:v>4237</c:v>
                </c:pt>
                <c:pt idx="4836">
                  <c:v>4144</c:v>
                </c:pt>
                <c:pt idx="4837">
                  <c:v>4180</c:v>
                </c:pt>
                <c:pt idx="4838">
                  <c:v>4261</c:v>
                </c:pt>
                <c:pt idx="4839">
                  <c:v>4279</c:v>
                </c:pt>
                <c:pt idx="4840">
                  <c:v>4112</c:v>
                </c:pt>
                <c:pt idx="4841">
                  <c:v>4113</c:v>
                </c:pt>
                <c:pt idx="4842">
                  <c:v>4105</c:v>
                </c:pt>
                <c:pt idx="4843">
                  <c:v>4189</c:v>
                </c:pt>
                <c:pt idx="4844">
                  <c:v>4095</c:v>
                </c:pt>
                <c:pt idx="4845">
                  <c:v>4209</c:v>
                </c:pt>
                <c:pt idx="4846">
                  <c:v>4234</c:v>
                </c:pt>
                <c:pt idx="4847">
                  <c:v>4211</c:v>
                </c:pt>
                <c:pt idx="4848">
                  <c:v>4186</c:v>
                </c:pt>
                <c:pt idx="4849">
                  <c:v>4237</c:v>
                </c:pt>
                <c:pt idx="4850">
                  <c:v>4106</c:v>
                </c:pt>
                <c:pt idx="4851">
                  <c:v>4257</c:v>
                </c:pt>
                <c:pt idx="4852">
                  <c:v>4156</c:v>
                </c:pt>
                <c:pt idx="4853">
                  <c:v>4189</c:v>
                </c:pt>
                <c:pt idx="4854">
                  <c:v>4242</c:v>
                </c:pt>
                <c:pt idx="4855">
                  <c:v>4289</c:v>
                </c:pt>
                <c:pt idx="4856">
                  <c:v>4249</c:v>
                </c:pt>
                <c:pt idx="4857">
                  <c:v>4176</c:v>
                </c:pt>
                <c:pt idx="4858">
                  <c:v>4220</c:v>
                </c:pt>
                <c:pt idx="4859">
                  <c:v>4133</c:v>
                </c:pt>
                <c:pt idx="4860">
                  <c:v>4169</c:v>
                </c:pt>
                <c:pt idx="4861">
                  <c:v>4218</c:v>
                </c:pt>
                <c:pt idx="4862">
                  <c:v>4120</c:v>
                </c:pt>
                <c:pt idx="4863">
                  <c:v>4260</c:v>
                </c:pt>
                <c:pt idx="4864">
                  <c:v>4163</c:v>
                </c:pt>
                <c:pt idx="4865">
                  <c:v>4417</c:v>
                </c:pt>
                <c:pt idx="4866">
                  <c:v>4233</c:v>
                </c:pt>
                <c:pt idx="4867">
                  <c:v>4304</c:v>
                </c:pt>
                <c:pt idx="4868">
                  <c:v>4146</c:v>
                </c:pt>
                <c:pt idx="4869">
                  <c:v>4089</c:v>
                </c:pt>
                <c:pt idx="4870">
                  <c:v>4283</c:v>
                </c:pt>
                <c:pt idx="4871">
                  <c:v>4204</c:v>
                </c:pt>
                <c:pt idx="4872">
                  <c:v>4246</c:v>
                </c:pt>
                <c:pt idx="4873">
                  <c:v>4188</c:v>
                </c:pt>
                <c:pt idx="4874">
                  <c:v>4407</c:v>
                </c:pt>
                <c:pt idx="4875">
                  <c:v>4202</c:v>
                </c:pt>
                <c:pt idx="4876">
                  <c:v>4211</c:v>
                </c:pt>
                <c:pt idx="4877">
                  <c:v>4155</c:v>
                </c:pt>
                <c:pt idx="4878">
                  <c:v>4170</c:v>
                </c:pt>
                <c:pt idx="4879">
                  <c:v>4156</c:v>
                </c:pt>
                <c:pt idx="4880">
                  <c:v>4299</c:v>
                </c:pt>
                <c:pt idx="4881">
                  <c:v>4348</c:v>
                </c:pt>
                <c:pt idx="4882">
                  <c:v>4304</c:v>
                </c:pt>
                <c:pt idx="4883">
                  <c:v>4298</c:v>
                </c:pt>
                <c:pt idx="4884">
                  <c:v>4293</c:v>
                </c:pt>
                <c:pt idx="4885">
                  <c:v>4195</c:v>
                </c:pt>
                <c:pt idx="4886">
                  <c:v>4361</c:v>
                </c:pt>
                <c:pt idx="4887">
                  <c:v>4346</c:v>
                </c:pt>
                <c:pt idx="4888">
                  <c:v>4356</c:v>
                </c:pt>
                <c:pt idx="4889">
                  <c:v>4184</c:v>
                </c:pt>
                <c:pt idx="4890">
                  <c:v>4343</c:v>
                </c:pt>
                <c:pt idx="4891">
                  <c:v>4315</c:v>
                </c:pt>
                <c:pt idx="4892">
                  <c:v>4270</c:v>
                </c:pt>
                <c:pt idx="4893">
                  <c:v>4227</c:v>
                </c:pt>
                <c:pt idx="4894">
                  <c:v>4277</c:v>
                </c:pt>
                <c:pt idx="4895">
                  <c:v>4405</c:v>
                </c:pt>
                <c:pt idx="4896">
                  <c:v>4310</c:v>
                </c:pt>
                <c:pt idx="4897">
                  <c:v>4383</c:v>
                </c:pt>
                <c:pt idx="4898">
                  <c:v>4401</c:v>
                </c:pt>
                <c:pt idx="4899">
                  <c:v>4428</c:v>
                </c:pt>
                <c:pt idx="4900">
                  <c:v>4394</c:v>
                </c:pt>
                <c:pt idx="4901">
                  <c:v>4411</c:v>
                </c:pt>
                <c:pt idx="4902">
                  <c:v>4443</c:v>
                </c:pt>
                <c:pt idx="4903">
                  <c:v>4304</c:v>
                </c:pt>
                <c:pt idx="4904">
                  <c:v>4223</c:v>
                </c:pt>
                <c:pt idx="4905">
                  <c:v>4376</c:v>
                </c:pt>
                <c:pt idx="4906">
                  <c:v>4347</c:v>
                </c:pt>
                <c:pt idx="4907">
                  <c:v>4405</c:v>
                </c:pt>
                <c:pt idx="4908">
                  <c:v>4273</c:v>
                </c:pt>
                <c:pt idx="4909">
                  <c:v>4291</c:v>
                </c:pt>
                <c:pt idx="4910">
                  <c:v>4360</c:v>
                </c:pt>
                <c:pt idx="4911">
                  <c:v>4300</c:v>
                </c:pt>
                <c:pt idx="4912">
                  <c:v>4401</c:v>
                </c:pt>
                <c:pt idx="4913">
                  <c:v>4542</c:v>
                </c:pt>
                <c:pt idx="4914">
                  <c:v>4353</c:v>
                </c:pt>
                <c:pt idx="4915">
                  <c:v>4428</c:v>
                </c:pt>
                <c:pt idx="4916">
                  <c:v>4420</c:v>
                </c:pt>
                <c:pt idx="4917">
                  <c:v>4422</c:v>
                </c:pt>
                <c:pt idx="4918">
                  <c:v>4376</c:v>
                </c:pt>
                <c:pt idx="4919">
                  <c:v>4376</c:v>
                </c:pt>
                <c:pt idx="4920">
                  <c:v>4397</c:v>
                </c:pt>
                <c:pt idx="4921">
                  <c:v>4436</c:v>
                </c:pt>
                <c:pt idx="4922">
                  <c:v>4361</c:v>
                </c:pt>
                <c:pt idx="4923">
                  <c:v>4363</c:v>
                </c:pt>
                <c:pt idx="4924">
                  <c:v>4391</c:v>
                </c:pt>
                <c:pt idx="4925">
                  <c:v>4503</c:v>
                </c:pt>
                <c:pt idx="4926">
                  <c:v>4350</c:v>
                </c:pt>
                <c:pt idx="4927">
                  <c:v>4533</c:v>
                </c:pt>
                <c:pt idx="4928">
                  <c:v>4297</c:v>
                </c:pt>
                <c:pt idx="4929">
                  <c:v>4438</c:v>
                </c:pt>
                <c:pt idx="4930">
                  <c:v>4464</c:v>
                </c:pt>
                <c:pt idx="4931">
                  <c:v>4616</c:v>
                </c:pt>
                <c:pt idx="4932">
                  <c:v>4559</c:v>
                </c:pt>
                <c:pt idx="4933">
                  <c:v>4355</c:v>
                </c:pt>
                <c:pt idx="4934">
                  <c:v>4475</c:v>
                </c:pt>
                <c:pt idx="4935">
                  <c:v>4517</c:v>
                </c:pt>
                <c:pt idx="4936">
                  <c:v>4382</c:v>
                </c:pt>
                <c:pt idx="4937">
                  <c:v>4422</c:v>
                </c:pt>
                <c:pt idx="4938">
                  <c:v>4421</c:v>
                </c:pt>
                <c:pt idx="4939">
                  <c:v>4318</c:v>
                </c:pt>
                <c:pt idx="4940">
                  <c:v>4510</c:v>
                </c:pt>
                <c:pt idx="4941">
                  <c:v>4417</c:v>
                </c:pt>
                <c:pt idx="4942">
                  <c:v>4455</c:v>
                </c:pt>
                <c:pt idx="4943">
                  <c:v>4492</c:v>
                </c:pt>
                <c:pt idx="4944">
                  <c:v>4518</c:v>
                </c:pt>
                <c:pt idx="4945">
                  <c:v>4517</c:v>
                </c:pt>
                <c:pt idx="4946">
                  <c:v>4387</c:v>
                </c:pt>
                <c:pt idx="4947">
                  <c:v>4386</c:v>
                </c:pt>
                <c:pt idx="4948">
                  <c:v>4516</c:v>
                </c:pt>
                <c:pt idx="4949">
                  <c:v>4523</c:v>
                </c:pt>
                <c:pt idx="4950">
                  <c:v>4595</c:v>
                </c:pt>
                <c:pt idx="4951">
                  <c:v>4471</c:v>
                </c:pt>
                <c:pt idx="4952">
                  <c:v>4417</c:v>
                </c:pt>
                <c:pt idx="4953">
                  <c:v>4596</c:v>
                </c:pt>
                <c:pt idx="4954">
                  <c:v>4451</c:v>
                </c:pt>
                <c:pt idx="4955">
                  <c:v>4524</c:v>
                </c:pt>
                <c:pt idx="4956">
                  <c:v>4585</c:v>
                </c:pt>
                <c:pt idx="4957">
                  <c:v>4512</c:v>
                </c:pt>
                <c:pt idx="4958">
                  <c:v>4507</c:v>
                </c:pt>
                <c:pt idx="4959">
                  <c:v>4402</c:v>
                </c:pt>
                <c:pt idx="4960">
                  <c:v>4484</c:v>
                </c:pt>
                <c:pt idx="4961">
                  <c:v>4591</c:v>
                </c:pt>
                <c:pt idx="4962">
                  <c:v>4534</c:v>
                </c:pt>
                <c:pt idx="4963">
                  <c:v>4527</c:v>
                </c:pt>
                <c:pt idx="4964">
                  <c:v>4502</c:v>
                </c:pt>
                <c:pt idx="4965">
                  <c:v>4523</c:v>
                </c:pt>
                <c:pt idx="4966">
                  <c:v>4456</c:v>
                </c:pt>
                <c:pt idx="4967">
                  <c:v>4428</c:v>
                </c:pt>
                <c:pt idx="4968">
                  <c:v>4513</c:v>
                </c:pt>
                <c:pt idx="4969">
                  <c:v>4454</c:v>
                </c:pt>
                <c:pt idx="4970">
                  <c:v>4570</c:v>
                </c:pt>
                <c:pt idx="4971">
                  <c:v>4436</c:v>
                </c:pt>
                <c:pt idx="4972">
                  <c:v>4435</c:v>
                </c:pt>
                <c:pt idx="4973">
                  <c:v>4512</c:v>
                </c:pt>
                <c:pt idx="4974">
                  <c:v>4447</c:v>
                </c:pt>
                <c:pt idx="4975">
                  <c:v>4376</c:v>
                </c:pt>
                <c:pt idx="4976">
                  <c:v>4298</c:v>
                </c:pt>
                <c:pt idx="4977">
                  <c:v>4430</c:v>
                </c:pt>
                <c:pt idx="4978">
                  <c:v>4477</c:v>
                </c:pt>
                <c:pt idx="4979">
                  <c:v>4414</c:v>
                </c:pt>
                <c:pt idx="4980">
                  <c:v>4389</c:v>
                </c:pt>
                <c:pt idx="4981">
                  <c:v>4517</c:v>
                </c:pt>
                <c:pt idx="4982">
                  <c:v>4521</c:v>
                </c:pt>
                <c:pt idx="4983">
                  <c:v>4426</c:v>
                </c:pt>
                <c:pt idx="4984">
                  <c:v>4289</c:v>
                </c:pt>
                <c:pt idx="4985">
                  <c:v>4480</c:v>
                </c:pt>
                <c:pt idx="4986">
                  <c:v>4376</c:v>
                </c:pt>
                <c:pt idx="4987">
                  <c:v>4330</c:v>
                </c:pt>
                <c:pt idx="4988">
                  <c:v>4294</c:v>
                </c:pt>
                <c:pt idx="4989">
                  <c:v>4399</c:v>
                </c:pt>
                <c:pt idx="4990">
                  <c:v>4351</c:v>
                </c:pt>
                <c:pt idx="4991">
                  <c:v>4338</c:v>
                </c:pt>
                <c:pt idx="4992">
                  <c:v>4348</c:v>
                </c:pt>
                <c:pt idx="4993">
                  <c:v>4435</c:v>
                </c:pt>
                <c:pt idx="4994">
                  <c:v>4390</c:v>
                </c:pt>
                <c:pt idx="4995">
                  <c:v>4311</c:v>
                </c:pt>
                <c:pt idx="4996">
                  <c:v>4409</c:v>
                </c:pt>
                <c:pt idx="4997">
                  <c:v>4366</c:v>
                </c:pt>
                <c:pt idx="4998">
                  <c:v>4312</c:v>
                </c:pt>
                <c:pt idx="4999">
                  <c:v>4320</c:v>
                </c:pt>
                <c:pt idx="5000">
                  <c:v>4362</c:v>
                </c:pt>
                <c:pt idx="5001">
                  <c:v>4299</c:v>
                </c:pt>
                <c:pt idx="5002">
                  <c:v>4240</c:v>
                </c:pt>
                <c:pt idx="5003">
                  <c:v>4397</c:v>
                </c:pt>
                <c:pt idx="5004">
                  <c:v>4299</c:v>
                </c:pt>
                <c:pt idx="5005">
                  <c:v>4360</c:v>
                </c:pt>
                <c:pt idx="5006">
                  <c:v>4358</c:v>
                </c:pt>
                <c:pt idx="5007">
                  <c:v>4344</c:v>
                </c:pt>
                <c:pt idx="5008">
                  <c:v>4237</c:v>
                </c:pt>
                <c:pt idx="5009">
                  <c:v>4289</c:v>
                </c:pt>
                <c:pt idx="5010">
                  <c:v>4279</c:v>
                </c:pt>
                <c:pt idx="5011">
                  <c:v>4168</c:v>
                </c:pt>
                <c:pt idx="5012">
                  <c:v>4260</c:v>
                </c:pt>
                <c:pt idx="5013">
                  <c:v>4115</c:v>
                </c:pt>
                <c:pt idx="5014">
                  <c:v>4147</c:v>
                </c:pt>
                <c:pt idx="5015">
                  <c:v>4287</c:v>
                </c:pt>
                <c:pt idx="5016">
                  <c:v>4139</c:v>
                </c:pt>
                <c:pt idx="5017">
                  <c:v>4210</c:v>
                </c:pt>
                <c:pt idx="5018">
                  <c:v>4240</c:v>
                </c:pt>
                <c:pt idx="5019">
                  <c:v>4297</c:v>
                </c:pt>
                <c:pt idx="5020">
                  <c:v>4294</c:v>
                </c:pt>
                <c:pt idx="5021">
                  <c:v>4338</c:v>
                </c:pt>
                <c:pt idx="5022">
                  <c:v>4212</c:v>
                </c:pt>
                <c:pt idx="5023">
                  <c:v>4272</c:v>
                </c:pt>
                <c:pt idx="5024">
                  <c:v>4248</c:v>
                </c:pt>
                <c:pt idx="5025">
                  <c:v>4300</c:v>
                </c:pt>
                <c:pt idx="5026">
                  <c:v>4183</c:v>
                </c:pt>
                <c:pt idx="5027">
                  <c:v>4193</c:v>
                </c:pt>
                <c:pt idx="5028">
                  <c:v>4242</c:v>
                </c:pt>
                <c:pt idx="5029">
                  <c:v>4181</c:v>
                </c:pt>
                <c:pt idx="5030">
                  <c:v>4133</c:v>
                </c:pt>
                <c:pt idx="5031">
                  <c:v>4195</c:v>
                </c:pt>
                <c:pt idx="5032">
                  <c:v>4185</c:v>
                </c:pt>
                <c:pt idx="5033">
                  <c:v>4105</c:v>
                </c:pt>
                <c:pt idx="5034">
                  <c:v>4031</c:v>
                </c:pt>
                <c:pt idx="5035">
                  <c:v>4187</c:v>
                </c:pt>
                <c:pt idx="5036">
                  <c:v>4181</c:v>
                </c:pt>
                <c:pt idx="5037">
                  <c:v>4206</c:v>
                </c:pt>
                <c:pt idx="5038">
                  <c:v>4143</c:v>
                </c:pt>
                <c:pt idx="5039">
                  <c:v>4100</c:v>
                </c:pt>
                <c:pt idx="5040">
                  <c:v>4160</c:v>
                </c:pt>
                <c:pt idx="5041">
                  <c:v>4122</c:v>
                </c:pt>
                <c:pt idx="5042">
                  <c:v>4004</c:v>
                </c:pt>
                <c:pt idx="5043">
                  <c:v>4174</c:v>
                </c:pt>
                <c:pt idx="5044">
                  <c:v>4029</c:v>
                </c:pt>
                <c:pt idx="5045">
                  <c:v>4134</c:v>
                </c:pt>
                <c:pt idx="5046">
                  <c:v>4099</c:v>
                </c:pt>
                <c:pt idx="5047">
                  <c:v>4166</c:v>
                </c:pt>
                <c:pt idx="5048">
                  <c:v>4204</c:v>
                </c:pt>
                <c:pt idx="5049">
                  <c:v>4139</c:v>
                </c:pt>
                <c:pt idx="5050">
                  <c:v>3995</c:v>
                </c:pt>
                <c:pt idx="5051">
                  <c:v>4028</c:v>
                </c:pt>
                <c:pt idx="5052">
                  <c:v>4051</c:v>
                </c:pt>
                <c:pt idx="5053">
                  <c:v>4047</c:v>
                </c:pt>
                <c:pt idx="5054">
                  <c:v>4145</c:v>
                </c:pt>
                <c:pt idx="5055">
                  <c:v>4079</c:v>
                </c:pt>
                <c:pt idx="5056">
                  <c:v>4151</c:v>
                </c:pt>
                <c:pt idx="5057">
                  <c:v>3990</c:v>
                </c:pt>
                <c:pt idx="5058">
                  <c:v>4124</c:v>
                </c:pt>
                <c:pt idx="5059">
                  <c:v>4109</c:v>
                </c:pt>
                <c:pt idx="5060">
                  <c:v>4027</c:v>
                </c:pt>
                <c:pt idx="5061">
                  <c:v>4002</c:v>
                </c:pt>
                <c:pt idx="5062">
                  <c:v>4154</c:v>
                </c:pt>
                <c:pt idx="5063">
                  <c:v>4003</c:v>
                </c:pt>
                <c:pt idx="5064">
                  <c:v>4104</c:v>
                </c:pt>
                <c:pt idx="5065">
                  <c:v>4087</c:v>
                </c:pt>
                <c:pt idx="5066">
                  <c:v>3966</c:v>
                </c:pt>
                <c:pt idx="5067">
                  <c:v>3952</c:v>
                </c:pt>
                <c:pt idx="5068">
                  <c:v>3923</c:v>
                </c:pt>
                <c:pt idx="5069">
                  <c:v>4041</c:v>
                </c:pt>
                <c:pt idx="5070">
                  <c:v>3971</c:v>
                </c:pt>
                <c:pt idx="5071">
                  <c:v>4124</c:v>
                </c:pt>
                <c:pt idx="5072">
                  <c:v>4011</c:v>
                </c:pt>
                <c:pt idx="5073">
                  <c:v>3896</c:v>
                </c:pt>
                <c:pt idx="5074">
                  <c:v>3995</c:v>
                </c:pt>
                <c:pt idx="5075">
                  <c:v>4065</c:v>
                </c:pt>
                <c:pt idx="5076">
                  <c:v>3990</c:v>
                </c:pt>
                <c:pt idx="5077">
                  <c:v>4076</c:v>
                </c:pt>
                <c:pt idx="5078">
                  <c:v>4041</c:v>
                </c:pt>
                <c:pt idx="5079">
                  <c:v>4052</c:v>
                </c:pt>
                <c:pt idx="5080">
                  <c:v>4042</c:v>
                </c:pt>
                <c:pt idx="5081">
                  <c:v>4068</c:v>
                </c:pt>
                <c:pt idx="5082">
                  <c:v>3955</c:v>
                </c:pt>
                <c:pt idx="5083">
                  <c:v>4063</c:v>
                </c:pt>
                <c:pt idx="5084">
                  <c:v>3948</c:v>
                </c:pt>
                <c:pt idx="5085">
                  <c:v>3892</c:v>
                </c:pt>
                <c:pt idx="5086">
                  <c:v>4032</c:v>
                </c:pt>
                <c:pt idx="5087">
                  <c:v>4013</c:v>
                </c:pt>
                <c:pt idx="5088">
                  <c:v>3963</c:v>
                </c:pt>
                <c:pt idx="5089">
                  <c:v>4005</c:v>
                </c:pt>
                <c:pt idx="5090">
                  <c:v>3947</c:v>
                </c:pt>
                <c:pt idx="5091">
                  <c:v>3936</c:v>
                </c:pt>
                <c:pt idx="5092">
                  <c:v>4078</c:v>
                </c:pt>
                <c:pt idx="5093">
                  <c:v>4005</c:v>
                </c:pt>
                <c:pt idx="5094">
                  <c:v>3982</c:v>
                </c:pt>
                <c:pt idx="5095">
                  <c:v>4049</c:v>
                </c:pt>
                <c:pt idx="5096">
                  <c:v>3866</c:v>
                </c:pt>
                <c:pt idx="5097">
                  <c:v>3887</c:v>
                </c:pt>
                <c:pt idx="5098">
                  <c:v>3952</c:v>
                </c:pt>
                <c:pt idx="5099">
                  <c:v>3875</c:v>
                </c:pt>
                <c:pt idx="5100">
                  <c:v>3902</c:v>
                </c:pt>
                <c:pt idx="5101">
                  <c:v>3902</c:v>
                </c:pt>
                <c:pt idx="5102">
                  <c:v>3857</c:v>
                </c:pt>
                <c:pt idx="5103">
                  <c:v>3945</c:v>
                </c:pt>
                <c:pt idx="5104">
                  <c:v>4012</c:v>
                </c:pt>
                <c:pt idx="5105">
                  <c:v>3911</c:v>
                </c:pt>
                <c:pt idx="5106">
                  <c:v>3984</c:v>
                </c:pt>
                <c:pt idx="5107">
                  <c:v>4051</c:v>
                </c:pt>
                <c:pt idx="5108">
                  <c:v>3961</c:v>
                </c:pt>
                <c:pt idx="5109">
                  <c:v>3985</c:v>
                </c:pt>
                <c:pt idx="5110">
                  <c:v>3976</c:v>
                </c:pt>
                <c:pt idx="5111">
                  <c:v>3934</c:v>
                </c:pt>
                <c:pt idx="5112">
                  <c:v>4096</c:v>
                </c:pt>
                <c:pt idx="5113">
                  <c:v>3811</c:v>
                </c:pt>
                <c:pt idx="5114">
                  <c:v>3953</c:v>
                </c:pt>
                <c:pt idx="5115">
                  <c:v>3965</c:v>
                </c:pt>
                <c:pt idx="5116">
                  <c:v>3804</c:v>
                </c:pt>
                <c:pt idx="5117">
                  <c:v>3931</c:v>
                </c:pt>
                <c:pt idx="5118">
                  <c:v>3782</c:v>
                </c:pt>
                <c:pt idx="5119">
                  <c:v>3914</c:v>
                </c:pt>
                <c:pt idx="5120">
                  <c:v>3904</c:v>
                </c:pt>
                <c:pt idx="5121">
                  <c:v>3873</c:v>
                </c:pt>
                <c:pt idx="5122">
                  <c:v>3894</c:v>
                </c:pt>
                <c:pt idx="5123">
                  <c:v>3900</c:v>
                </c:pt>
                <c:pt idx="5124">
                  <c:v>3969</c:v>
                </c:pt>
                <c:pt idx="5125">
                  <c:v>3933</c:v>
                </c:pt>
                <c:pt idx="5126">
                  <c:v>3935</c:v>
                </c:pt>
                <c:pt idx="5127">
                  <c:v>3944</c:v>
                </c:pt>
                <c:pt idx="5128">
                  <c:v>3751</c:v>
                </c:pt>
                <c:pt idx="5129">
                  <c:v>3913</c:v>
                </c:pt>
                <c:pt idx="5130">
                  <c:v>3809</c:v>
                </c:pt>
                <c:pt idx="5131">
                  <c:v>3853</c:v>
                </c:pt>
                <c:pt idx="5132">
                  <c:v>3858</c:v>
                </c:pt>
                <c:pt idx="5133">
                  <c:v>3893</c:v>
                </c:pt>
                <c:pt idx="5134">
                  <c:v>3915</c:v>
                </c:pt>
                <c:pt idx="5135">
                  <c:v>3916</c:v>
                </c:pt>
                <c:pt idx="5136">
                  <c:v>3947</c:v>
                </c:pt>
                <c:pt idx="5137">
                  <c:v>3963</c:v>
                </c:pt>
                <c:pt idx="5138">
                  <c:v>3984</c:v>
                </c:pt>
                <c:pt idx="5139">
                  <c:v>3857</c:v>
                </c:pt>
                <c:pt idx="5140">
                  <c:v>3869</c:v>
                </c:pt>
                <c:pt idx="5141">
                  <c:v>3997</c:v>
                </c:pt>
                <c:pt idx="5142">
                  <c:v>3932</c:v>
                </c:pt>
                <c:pt idx="5143">
                  <c:v>3915</c:v>
                </c:pt>
                <c:pt idx="5144">
                  <c:v>3882</c:v>
                </c:pt>
                <c:pt idx="5145">
                  <c:v>3904</c:v>
                </c:pt>
                <c:pt idx="5146">
                  <c:v>3830</c:v>
                </c:pt>
                <c:pt idx="5147">
                  <c:v>3929</c:v>
                </c:pt>
                <c:pt idx="5148">
                  <c:v>3865</c:v>
                </c:pt>
                <c:pt idx="5149">
                  <c:v>3871</c:v>
                </c:pt>
                <c:pt idx="5150">
                  <c:v>3868</c:v>
                </c:pt>
                <c:pt idx="5151">
                  <c:v>3854</c:v>
                </c:pt>
                <c:pt idx="5152">
                  <c:v>3930</c:v>
                </c:pt>
                <c:pt idx="5153">
                  <c:v>3916</c:v>
                </c:pt>
                <c:pt idx="5154">
                  <c:v>3894</c:v>
                </c:pt>
                <c:pt idx="5155">
                  <c:v>3858</c:v>
                </c:pt>
                <c:pt idx="5156">
                  <c:v>3816</c:v>
                </c:pt>
                <c:pt idx="5157">
                  <c:v>3927</c:v>
                </c:pt>
                <c:pt idx="5158">
                  <c:v>3839</c:v>
                </c:pt>
                <c:pt idx="5159">
                  <c:v>3853</c:v>
                </c:pt>
                <c:pt idx="5160">
                  <c:v>3865</c:v>
                </c:pt>
                <c:pt idx="5161">
                  <c:v>3839</c:v>
                </c:pt>
                <c:pt idx="5162">
                  <c:v>3806</c:v>
                </c:pt>
                <c:pt idx="5163">
                  <c:v>3741</c:v>
                </c:pt>
                <c:pt idx="5164">
                  <c:v>3851</c:v>
                </c:pt>
                <c:pt idx="5165">
                  <c:v>3836</c:v>
                </c:pt>
                <c:pt idx="5166">
                  <c:v>3861</c:v>
                </c:pt>
                <c:pt idx="5167">
                  <c:v>3771</c:v>
                </c:pt>
                <c:pt idx="5168">
                  <c:v>3851</c:v>
                </c:pt>
                <c:pt idx="5169">
                  <c:v>3958</c:v>
                </c:pt>
                <c:pt idx="5170">
                  <c:v>3915</c:v>
                </c:pt>
                <c:pt idx="5171">
                  <c:v>3816</c:v>
                </c:pt>
                <c:pt idx="5172">
                  <c:v>3778</c:v>
                </c:pt>
                <c:pt idx="5173">
                  <c:v>3920</c:v>
                </c:pt>
                <c:pt idx="5174">
                  <c:v>3925</c:v>
                </c:pt>
                <c:pt idx="5175">
                  <c:v>3932</c:v>
                </c:pt>
                <c:pt idx="5176">
                  <c:v>3917</c:v>
                </c:pt>
                <c:pt idx="5177">
                  <c:v>3871</c:v>
                </c:pt>
                <c:pt idx="5178">
                  <c:v>3822</c:v>
                </c:pt>
                <c:pt idx="5179">
                  <c:v>3807</c:v>
                </c:pt>
                <c:pt idx="5180">
                  <c:v>3838</c:v>
                </c:pt>
                <c:pt idx="5181">
                  <c:v>3730</c:v>
                </c:pt>
                <c:pt idx="5182">
                  <c:v>3842</c:v>
                </c:pt>
                <c:pt idx="5183">
                  <c:v>3904</c:v>
                </c:pt>
                <c:pt idx="5184">
                  <c:v>3791</c:v>
                </c:pt>
                <c:pt idx="5185">
                  <c:v>3792</c:v>
                </c:pt>
                <c:pt idx="5186">
                  <c:v>3852</c:v>
                </c:pt>
                <c:pt idx="5187">
                  <c:v>3815</c:v>
                </c:pt>
                <c:pt idx="5188">
                  <c:v>3862</c:v>
                </c:pt>
                <c:pt idx="5189">
                  <c:v>3770</c:v>
                </c:pt>
                <c:pt idx="5190">
                  <c:v>3767</c:v>
                </c:pt>
                <c:pt idx="5191">
                  <c:v>3833</c:v>
                </c:pt>
                <c:pt idx="5192">
                  <c:v>3818</c:v>
                </c:pt>
                <c:pt idx="5193">
                  <c:v>3727</c:v>
                </c:pt>
                <c:pt idx="5194">
                  <c:v>3803</c:v>
                </c:pt>
                <c:pt idx="5195">
                  <c:v>3824</c:v>
                </c:pt>
                <c:pt idx="5196">
                  <c:v>3869</c:v>
                </c:pt>
                <c:pt idx="5197">
                  <c:v>3882</c:v>
                </c:pt>
                <c:pt idx="5198">
                  <c:v>3816</c:v>
                </c:pt>
                <c:pt idx="5199">
                  <c:v>3739</c:v>
                </c:pt>
                <c:pt idx="5200">
                  <c:v>3795</c:v>
                </c:pt>
                <c:pt idx="5201">
                  <c:v>3882</c:v>
                </c:pt>
                <c:pt idx="5202">
                  <c:v>3722</c:v>
                </c:pt>
                <c:pt idx="5203">
                  <c:v>3791</c:v>
                </c:pt>
                <c:pt idx="5204">
                  <c:v>3879</c:v>
                </c:pt>
                <c:pt idx="5205">
                  <c:v>3844</c:v>
                </c:pt>
                <c:pt idx="5206">
                  <c:v>3768</c:v>
                </c:pt>
                <c:pt idx="5207">
                  <c:v>3834</c:v>
                </c:pt>
                <c:pt idx="5208">
                  <c:v>3643</c:v>
                </c:pt>
                <c:pt idx="5209">
                  <c:v>3854</c:v>
                </c:pt>
                <c:pt idx="5210">
                  <c:v>3818</c:v>
                </c:pt>
                <c:pt idx="5211">
                  <c:v>3863</c:v>
                </c:pt>
                <c:pt idx="5212">
                  <c:v>3867</c:v>
                </c:pt>
                <c:pt idx="5213">
                  <c:v>3838</c:v>
                </c:pt>
                <c:pt idx="5214">
                  <c:v>3898</c:v>
                </c:pt>
                <c:pt idx="5215">
                  <c:v>3911</c:v>
                </c:pt>
                <c:pt idx="5216">
                  <c:v>3836</c:v>
                </c:pt>
                <c:pt idx="5217">
                  <c:v>3911</c:v>
                </c:pt>
                <c:pt idx="5218">
                  <c:v>3838</c:v>
                </c:pt>
                <c:pt idx="5219">
                  <c:v>3885</c:v>
                </c:pt>
                <c:pt idx="5220">
                  <c:v>3847</c:v>
                </c:pt>
                <c:pt idx="5221">
                  <c:v>3857</c:v>
                </c:pt>
                <c:pt idx="5222">
                  <c:v>3817</c:v>
                </c:pt>
                <c:pt idx="5223">
                  <c:v>3786</c:v>
                </c:pt>
                <c:pt idx="5224">
                  <c:v>3825</c:v>
                </c:pt>
                <c:pt idx="5225">
                  <c:v>3801</c:v>
                </c:pt>
                <c:pt idx="5226">
                  <c:v>3810</c:v>
                </c:pt>
                <c:pt idx="5227">
                  <c:v>3897</c:v>
                </c:pt>
                <c:pt idx="5228">
                  <c:v>3830</c:v>
                </c:pt>
                <c:pt idx="5229">
                  <c:v>3903</c:v>
                </c:pt>
                <c:pt idx="5230">
                  <c:v>3902</c:v>
                </c:pt>
                <c:pt idx="5231">
                  <c:v>3784</c:v>
                </c:pt>
                <c:pt idx="5232">
                  <c:v>3949</c:v>
                </c:pt>
                <c:pt idx="5233">
                  <c:v>3878</c:v>
                </c:pt>
                <c:pt idx="5234">
                  <c:v>3938</c:v>
                </c:pt>
                <c:pt idx="5235">
                  <c:v>3899</c:v>
                </c:pt>
                <c:pt idx="5236">
                  <c:v>3776</c:v>
                </c:pt>
                <c:pt idx="5237">
                  <c:v>3981</c:v>
                </c:pt>
                <c:pt idx="5238">
                  <c:v>3991</c:v>
                </c:pt>
                <c:pt idx="5239">
                  <c:v>3927</c:v>
                </c:pt>
                <c:pt idx="5240">
                  <c:v>3863</c:v>
                </c:pt>
                <c:pt idx="5241">
                  <c:v>3730</c:v>
                </c:pt>
                <c:pt idx="5242">
                  <c:v>3931</c:v>
                </c:pt>
                <c:pt idx="5243">
                  <c:v>3786</c:v>
                </c:pt>
                <c:pt idx="5244">
                  <c:v>3823</c:v>
                </c:pt>
                <c:pt idx="5245">
                  <c:v>3780</c:v>
                </c:pt>
                <c:pt idx="5246">
                  <c:v>3882</c:v>
                </c:pt>
                <c:pt idx="5247">
                  <c:v>3808</c:v>
                </c:pt>
                <c:pt idx="5248">
                  <c:v>3746</c:v>
                </c:pt>
                <c:pt idx="5249">
                  <c:v>3822</c:v>
                </c:pt>
                <c:pt idx="5250">
                  <c:v>3903</c:v>
                </c:pt>
                <c:pt idx="5251">
                  <c:v>3846</c:v>
                </c:pt>
                <c:pt idx="5252">
                  <c:v>3833</c:v>
                </c:pt>
                <c:pt idx="5253">
                  <c:v>3894</c:v>
                </c:pt>
                <c:pt idx="5254">
                  <c:v>3911</c:v>
                </c:pt>
                <c:pt idx="5255">
                  <c:v>3841</c:v>
                </c:pt>
                <c:pt idx="5256">
                  <c:v>3877</c:v>
                </c:pt>
                <c:pt idx="5257">
                  <c:v>3820</c:v>
                </c:pt>
                <c:pt idx="5258">
                  <c:v>3825</c:v>
                </c:pt>
                <c:pt idx="5259">
                  <c:v>3867</c:v>
                </c:pt>
                <c:pt idx="5260">
                  <c:v>3872</c:v>
                </c:pt>
                <c:pt idx="5261">
                  <c:v>3854</c:v>
                </c:pt>
                <c:pt idx="5262">
                  <c:v>3836</c:v>
                </c:pt>
                <c:pt idx="5263">
                  <c:v>3934</c:v>
                </c:pt>
                <c:pt idx="5264">
                  <c:v>3866</c:v>
                </c:pt>
                <c:pt idx="5265">
                  <c:v>3804</c:v>
                </c:pt>
                <c:pt idx="5266">
                  <c:v>3838</c:v>
                </c:pt>
                <c:pt idx="5267">
                  <c:v>3878</c:v>
                </c:pt>
                <c:pt idx="5268">
                  <c:v>3958</c:v>
                </c:pt>
                <c:pt idx="5269">
                  <c:v>3899</c:v>
                </c:pt>
                <c:pt idx="5270">
                  <c:v>3872</c:v>
                </c:pt>
                <c:pt idx="5271">
                  <c:v>4041</c:v>
                </c:pt>
                <c:pt idx="5272">
                  <c:v>3965</c:v>
                </c:pt>
                <c:pt idx="5273">
                  <c:v>3966</c:v>
                </c:pt>
                <c:pt idx="5274">
                  <c:v>3895</c:v>
                </c:pt>
                <c:pt idx="5275">
                  <c:v>3991</c:v>
                </c:pt>
                <c:pt idx="5276">
                  <c:v>3951</c:v>
                </c:pt>
                <c:pt idx="5277">
                  <c:v>3832</c:v>
                </c:pt>
                <c:pt idx="5278">
                  <c:v>3957</c:v>
                </c:pt>
                <c:pt idx="5279">
                  <c:v>3819</c:v>
                </c:pt>
                <c:pt idx="5280">
                  <c:v>4024</c:v>
                </c:pt>
                <c:pt idx="5281">
                  <c:v>3921</c:v>
                </c:pt>
                <c:pt idx="5282">
                  <c:v>3977</c:v>
                </c:pt>
                <c:pt idx="5283">
                  <c:v>4038</c:v>
                </c:pt>
                <c:pt idx="5284">
                  <c:v>4063</c:v>
                </c:pt>
                <c:pt idx="5285">
                  <c:v>3853</c:v>
                </c:pt>
                <c:pt idx="5286">
                  <c:v>3837</c:v>
                </c:pt>
                <c:pt idx="5287">
                  <c:v>4030</c:v>
                </c:pt>
                <c:pt idx="5288">
                  <c:v>3995</c:v>
                </c:pt>
                <c:pt idx="5289">
                  <c:v>3894</c:v>
                </c:pt>
                <c:pt idx="5290">
                  <c:v>4065</c:v>
                </c:pt>
                <c:pt idx="5291">
                  <c:v>3948</c:v>
                </c:pt>
                <c:pt idx="5292">
                  <c:v>4058</c:v>
                </c:pt>
                <c:pt idx="5293">
                  <c:v>3965</c:v>
                </c:pt>
                <c:pt idx="5294">
                  <c:v>4051</c:v>
                </c:pt>
                <c:pt idx="5295">
                  <c:v>3893</c:v>
                </c:pt>
                <c:pt idx="5296">
                  <c:v>3959</c:v>
                </c:pt>
                <c:pt idx="5297">
                  <c:v>4085</c:v>
                </c:pt>
                <c:pt idx="5298">
                  <c:v>3914</c:v>
                </c:pt>
                <c:pt idx="5299">
                  <c:v>4019</c:v>
                </c:pt>
                <c:pt idx="5300">
                  <c:v>4049</c:v>
                </c:pt>
                <c:pt idx="5301">
                  <c:v>3985</c:v>
                </c:pt>
                <c:pt idx="5302">
                  <c:v>3971</c:v>
                </c:pt>
                <c:pt idx="5303">
                  <c:v>4035</c:v>
                </c:pt>
                <c:pt idx="5304">
                  <c:v>4086</c:v>
                </c:pt>
                <c:pt idx="5305">
                  <c:v>4032</c:v>
                </c:pt>
                <c:pt idx="5306">
                  <c:v>4012</c:v>
                </c:pt>
                <c:pt idx="5307">
                  <c:v>4067</c:v>
                </c:pt>
                <c:pt idx="5308">
                  <c:v>4010</c:v>
                </c:pt>
                <c:pt idx="5309">
                  <c:v>4056</c:v>
                </c:pt>
                <c:pt idx="5310">
                  <c:v>4074</c:v>
                </c:pt>
                <c:pt idx="5311">
                  <c:v>3988</c:v>
                </c:pt>
                <c:pt idx="5312">
                  <c:v>4156</c:v>
                </c:pt>
                <c:pt idx="5313">
                  <c:v>4070</c:v>
                </c:pt>
                <c:pt idx="5314">
                  <c:v>3985</c:v>
                </c:pt>
                <c:pt idx="5315">
                  <c:v>4159</c:v>
                </c:pt>
                <c:pt idx="5316">
                  <c:v>4156</c:v>
                </c:pt>
                <c:pt idx="5317">
                  <c:v>4070</c:v>
                </c:pt>
                <c:pt idx="5318">
                  <c:v>4023</c:v>
                </c:pt>
                <c:pt idx="5319">
                  <c:v>4042</c:v>
                </c:pt>
                <c:pt idx="5320">
                  <c:v>4071</c:v>
                </c:pt>
                <c:pt idx="5321">
                  <c:v>4078</c:v>
                </c:pt>
                <c:pt idx="5322">
                  <c:v>4104</c:v>
                </c:pt>
                <c:pt idx="5323">
                  <c:v>4135</c:v>
                </c:pt>
                <c:pt idx="5324">
                  <c:v>4079</c:v>
                </c:pt>
                <c:pt idx="5325">
                  <c:v>4117</c:v>
                </c:pt>
                <c:pt idx="5326">
                  <c:v>4068</c:v>
                </c:pt>
                <c:pt idx="5327">
                  <c:v>4170</c:v>
                </c:pt>
                <c:pt idx="5328">
                  <c:v>4102</c:v>
                </c:pt>
                <c:pt idx="5329">
                  <c:v>4145</c:v>
                </c:pt>
                <c:pt idx="5330">
                  <c:v>4003</c:v>
                </c:pt>
                <c:pt idx="5331">
                  <c:v>4115</c:v>
                </c:pt>
                <c:pt idx="5332">
                  <c:v>4078</c:v>
                </c:pt>
                <c:pt idx="5333">
                  <c:v>4011</c:v>
                </c:pt>
                <c:pt idx="5334">
                  <c:v>4189</c:v>
                </c:pt>
                <c:pt idx="5335">
                  <c:v>3959</c:v>
                </c:pt>
                <c:pt idx="5336">
                  <c:v>4203</c:v>
                </c:pt>
                <c:pt idx="5337">
                  <c:v>4172</c:v>
                </c:pt>
                <c:pt idx="5338">
                  <c:v>4162</c:v>
                </c:pt>
                <c:pt idx="5339">
                  <c:v>4029</c:v>
                </c:pt>
                <c:pt idx="5340">
                  <c:v>4134</c:v>
                </c:pt>
                <c:pt idx="5341">
                  <c:v>4084</c:v>
                </c:pt>
                <c:pt idx="5342">
                  <c:v>4076</c:v>
                </c:pt>
                <c:pt idx="5343">
                  <c:v>4069</c:v>
                </c:pt>
                <c:pt idx="5344">
                  <c:v>3995</c:v>
                </c:pt>
                <c:pt idx="5345">
                  <c:v>4185</c:v>
                </c:pt>
                <c:pt idx="5346">
                  <c:v>4104</c:v>
                </c:pt>
                <c:pt idx="5347">
                  <c:v>4030</c:v>
                </c:pt>
                <c:pt idx="5348">
                  <c:v>4048</c:v>
                </c:pt>
                <c:pt idx="5349">
                  <c:v>4085</c:v>
                </c:pt>
                <c:pt idx="5350">
                  <c:v>4109</c:v>
                </c:pt>
                <c:pt idx="5351">
                  <c:v>4047</c:v>
                </c:pt>
                <c:pt idx="5352">
                  <c:v>4111</c:v>
                </c:pt>
                <c:pt idx="5353">
                  <c:v>4039</c:v>
                </c:pt>
                <c:pt idx="5354">
                  <c:v>4067</c:v>
                </c:pt>
                <c:pt idx="5355">
                  <c:v>4213</c:v>
                </c:pt>
                <c:pt idx="5356">
                  <c:v>4159</c:v>
                </c:pt>
                <c:pt idx="5357">
                  <c:v>4136</c:v>
                </c:pt>
                <c:pt idx="5358">
                  <c:v>4080</c:v>
                </c:pt>
                <c:pt idx="5359">
                  <c:v>4148</c:v>
                </c:pt>
                <c:pt idx="5360">
                  <c:v>4086</c:v>
                </c:pt>
                <c:pt idx="5361">
                  <c:v>4061</c:v>
                </c:pt>
                <c:pt idx="5362">
                  <c:v>4043</c:v>
                </c:pt>
                <c:pt idx="5363">
                  <c:v>3993</c:v>
                </c:pt>
                <c:pt idx="5364">
                  <c:v>4122</c:v>
                </c:pt>
                <c:pt idx="5365">
                  <c:v>4065</c:v>
                </c:pt>
                <c:pt idx="5366">
                  <c:v>4172</c:v>
                </c:pt>
                <c:pt idx="5367">
                  <c:v>4026</c:v>
                </c:pt>
                <c:pt idx="5368">
                  <c:v>4078</c:v>
                </c:pt>
                <c:pt idx="5369">
                  <c:v>4035</c:v>
                </c:pt>
                <c:pt idx="5370">
                  <c:v>4033</c:v>
                </c:pt>
                <c:pt idx="5371">
                  <c:v>4170</c:v>
                </c:pt>
                <c:pt idx="5372">
                  <c:v>4208</c:v>
                </c:pt>
                <c:pt idx="5373">
                  <c:v>3994</c:v>
                </c:pt>
                <c:pt idx="5374">
                  <c:v>4164</c:v>
                </c:pt>
                <c:pt idx="5375">
                  <c:v>4062</c:v>
                </c:pt>
                <c:pt idx="5376">
                  <c:v>4127</c:v>
                </c:pt>
                <c:pt idx="5377">
                  <c:v>4150</c:v>
                </c:pt>
                <c:pt idx="5378">
                  <c:v>4248</c:v>
                </c:pt>
                <c:pt idx="5379">
                  <c:v>3986</c:v>
                </c:pt>
                <c:pt idx="5380">
                  <c:v>4210</c:v>
                </c:pt>
                <c:pt idx="5381">
                  <c:v>4117</c:v>
                </c:pt>
                <c:pt idx="5382">
                  <c:v>4152</c:v>
                </c:pt>
                <c:pt idx="5383">
                  <c:v>4105</c:v>
                </c:pt>
                <c:pt idx="5384">
                  <c:v>3989</c:v>
                </c:pt>
                <c:pt idx="5385">
                  <c:v>4106</c:v>
                </c:pt>
                <c:pt idx="5386">
                  <c:v>4109</c:v>
                </c:pt>
                <c:pt idx="5387">
                  <c:v>3985</c:v>
                </c:pt>
                <c:pt idx="5388">
                  <c:v>4104</c:v>
                </c:pt>
                <c:pt idx="5389">
                  <c:v>4047</c:v>
                </c:pt>
                <c:pt idx="5390">
                  <c:v>4094</c:v>
                </c:pt>
                <c:pt idx="5391">
                  <c:v>4179</c:v>
                </c:pt>
                <c:pt idx="5392">
                  <c:v>4062</c:v>
                </c:pt>
                <c:pt idx="5393">
                  <c:v>4037</c:v>
                </c:pt>
                <c:pt idx="5394">
                  <c:v>3994</c:v>
                </c:pt>
                <c:pt idx="5395">
                  <c:v>3970</c:v>
                </c:pt>
                <c:pt idx="5396">
                  <c:v>4078</c:v>
                </c:pt>
                <c:pt idx="5397">
                  <c:v>4080</c:v>
                </c:pt>
                <c:pt idx="5398">
                  <c:v>3991</c:v>
                </c:pt>
                <c:pt idx="5399">
                  <c:v>4092</c:v>
                </c:pt>
                <c:pt idx="5400">
                  <c:v>4037</c:v>
                </c:pt>
                <c:pt idx="5401">
                  <c:v>4010</c:v>
                </c:pt>
                <c:pt idx="5402">
                  <c:v>4029</c:v>
                </c:pt>
                <c:pt idx="5403">
                  <c:v>3964</c:v>
                </c:pt>
                <c:pt idx="5404">
                  <c:v>4002</c:v>
                </c:pt>
                <c:pt idx="5405">
                  <c:v>3966</c:v>
                </c:pt>
                <c:pt idx="5406">
                  <c:v>3951</c:v>
                </c:pt>
                <c:pt idx="5407">
                  <c:v>3853</c:v>
                </c:pt>
                <c:pt idx="5408">
                  <c:v>4030</c:v>
                </c:pt>
                <c:pt idx="5409">
                  <c:v>4043</c:v>
                </c:pt>
                <c:pt idx="5410">
                  <c:v>4122</c:v>
                </c:pt>
                <c:pt idx="5411">
                  <c:v>4052</c:v>
                </c:pt>
                <c:pt idx="5412">
                  <c:v>3903</c:v>
                </c:pt>
                <c:pt idx="5413">
                  <c:v>3979</c:v>
                </c:pt>
                <c:pt idx="5414">
                  <c:v>3916</c:v>
                </c:pt>
                <c:pt idx="5415">
                  <c:v>3910</c:v>
                </c:pt>
                <c:pt idx="5416">
                  <c:v>3954</c:v>
                </c:pt>
                <c:pt idx="5417">
                  <c:v>3929</c:v>
                </c:pt>
                <c:pt idx="5418">
                  <c:v>3884</c:v>
                </c:pt>
                <c:pt idx="5419">
                  <c:v>4015</c:v>
                </c:pt>
                <c:pt idx="5420">
                  <c:v>4015</c:v>
                </c:pt>
                <c:pt idx="5421">
                  <c:v>4023</c:v>
                </c:pt>
                <c:pt idx="5422">
                  <c:v>3967</c:v>
                </c:pt>
                <c:pt idx="5423">
                  <c:v>3992</c:v>
                </c:pt>
                <c:pt idx="5424">
                  <c:v>3978</c:v>
                </c:pt>
                <c:pt idx="5425">
                  <c:v>4001</c:v>
                </c:pt>
                <c:pt idx="5426">
                  <c:v>4014</c:v>
                </c:pt>
                <c:pt idx="5427">
                  <c:v>3992</c:v>
                </c:pt>
                <c:pt idx="5428">
                  <c:v>3887</c:v>
                </c:pt>
                <c:pt idx="5429">
                  <c:v>4018</c:v>
                </c:pt>
                <c:pt idx="5430">
                  <c:v>3861</c:v>
                </c:pt>
                <c:pt idx="5431">
                  <c:v>3958</c:v>
                </c:pt>
                <c:pt idx="5432">
                  <c:v>3981</c:v>
                </c:pt>
                <c:pt idx="5433">
                  <c:v>4005</c:v>
                </c:pt>
                <c:pt idx="5434">
                  <c:v>3898</c:v>
                </c:pt>
                <c:pt idx="5435">
                  <c:v>3860</c:v>
                </c:pt>
                <c:pt idx="5436">
                  <c:v>3909</c:v>
                </c:pt>
                <c:pt idx="5437">
                  <c:v>3855</c:v>
                </c:pt>
                <c:pt idx="5438">
                  <c:v>3880</c:v>
                </c:pt>
                <c:pt idx="5439">
                  <c:v>3930</c:v>
                </c:pt>
                <c:pt idx="5440">
                  <c:v>3946</c:v>
                </c:pt>
                <c:pt idx="5441">
                  <c:v>3951</c:v>
                </c:pt>
                <c:pt idx="5442">
                  <c:v>3959</c:v>
                </c:pt>
                <c:pt idx="5443">
                  <c:v>3993</c:v>
                </c:pt>
                <c:pt idx="5444">
                  <c:v>3976</c:v>
                </c:pt>
                <c:pt idx="5445">
                  <c:v>3844</c:v>
                </c:pt>
                <c:pt idx="5446">
                  <c:v>3917</c:v>
                </c:pt>
                <c:pt idx="5447">
                  <c:v>3848</c:v>
                </c:pt>
                <c:pt idx="5448">
                  <c:v>3946</c:v>
                </c:pt>
                <c:pt idx="5449">
                  <c:v>3787</c:v>
                </c:pt>
                <c:pt idx="5450">
                  <c:v>3984</c:v>
                </c:pt>
                <c:pt idx="5451">
                  <c:v>3896</c:v>
                </c:pt>
                <c:pt idx="5452">
                  <c:v>3931</c:v>
                </c:pt>
                <c:pt idx="5453">
                  <c:v>3766</c:v>
                </c:pt>
                <c:pt idx="5454">
                  <c:v>3845</c:v>
                </c:pt>
                <c:pt idx="5455">
                  <c:v>3826</c:v>
                </c:pt>
                <c:pt idx="5456">
                  <c:v>3964</c:v>
                </c:pt>
                <c:pt idx="5457">
                  <c:v>3906</c:v>
                </c:pt>
                <c:pt idx="5458">
                  <c:v>3748</c:v>
                </c:pt>
                <c:pt idx="5459">
                  <c:v>3861</c:v>
                </c:pt>
                <c:pt idx="5460">
                  <c:v>3877</c:v>
                </c:pt>
                <c:pt idx="5461">
                  <c:v>3910</c:v>
                </c:pt>
                <c:pt idx="5462">
                  <c:v>3871</c:v>
                </c:pt>
                <c:pt idx="5463">
                  <c:v>3901</c:v>
                </c:pt>
                <c:pt idx="5464">
                  <c:v>3871</c:v>
                </c:pt>
                <c:pt idx="5465">
                  <c:v>3838</c:v>
                </c:pt>
                <c:pt idx="5466">
                  <c:v>3831</c:v>
                </c:pt>
                <c:pt idx="5467">
                  <c:v>3809</c:v>
                </c:pt>
                <c:pt idx="5468">
                  <c:v>3787</c:v>
                </c:pt>
                <c:pt idx="5469">
                  <c:v>3872</c:v>
                </c:pt>
                <c:pt idx="5470">
                  <c:v>3907</c:v>
                </c:pt>
                <c:pt idx="5471">
                  <c:v>3823</c:v>
                </c:pt>
                <c:pt idx="5472">
                  <c:v>3853</c:v>
                </c:pt>
                <c:pt idx="5473">
                  <c:v>3736</c:v>
                </c:pt>
                <c:pt idx="5474">
                  <c:v>3884</c:v>
                </c:pt>
                <c:pt idx="5475">
                  <c:v>3852</c:v>
                </c:pt>
                <c:pt idx="5476">
                  <c:v>3798</c:v>
                </c:pt>
                <c:pt idx="5477">
                  <c:v>3753</c:v>
                </c:pt>
                <c:pt idx="5478">
                  <c:v>3942</c:v>
                </c:pt>
                <c:pt idx="5479">
                  <c:v>3886</c:v>
                </c:pt>
                <c:pt idx="5480">
                  <c:v>3951</c:v>
                </c:pt>
                <c:pt idx="5481">
                  <c:v>3729</c:v>
                </c:pt>
                <c:pt idx="5482">
                  <c:v>3972</c:v>
                </c:pt>
                <c:pt idx="5483">
                  <c:v>3851</c:v>
                </c:pt>
                <c:pt idx="5484">
                  <c:v>3732</c:v>
                </c:pt>
                <c:pt idx="5485">
                  <c:v>3837</c:v>
                </c:pt>
                <c:pt idx="5486">
                  <c:v>3816</c:v>
                </c:pt>
                <c:pt idx="5487">
                  <c:v>3853</c:v>
                </c:pt>
                <c:pt idx="5488">
                  <c:v>3754</c:v>
                </c:pt>
                <c:pt idx="5489">
                  <c:v>3803</c:v>
                </c:pt>
                <c:pt idx="5490">
                  <c:v>3740</c:v>
                </c:pt>
                <c:pt idx="5491">
                  <c:v>3802</c:v>
                </c:pt>
                <c:pt idx="5492">
                  <c:v>3865</c:v>
                </c:pt>
                <c:pt idx="5493">
                  <c:v>3816</c:v>
                </c:pt>
                <c:pt idx="5494">
                  <c:v>3756</c:v>
                </c:pt>
                <c:pt idx="5495">
                  <c:v>3744</c:v>
                </c:pt>
                <c:pt idx="5496">
                  <c:v>3775</c:v>
                </c:pt>
                <c:pt idx="5497">
                  <c:v>3739</c:v>
                </c:pt>
                <c:pt idx="5498">
                  <c:v>3818</c:v>
                </c:pt>
                <c:pt idx="5499">
                  <c:v>3836</c:v>
                </c:pt>
                <c:pt idx="5500">
                  <c:v>3813</c:v>
                </c:pt>
                <c:pt idx="5501">
                  <c:v>3921</c:v>
                </c:pt>
                <c:pt idx="5502">
                  <c:v>3834</c:v>
                </c:pt>
                <c:pt idx="5503">
                  <c:v>3779</c:v>
                </c:pt>
                <c:pt idx="5504">
                  <c:v>3850</c:v>
                </c:pt>
                <c:pt idx="5505">
                  <c:v>3930</c:v>
                </c:pt>
                <c:pt idx="5506">
                  <c:v>3793</c:v>
                </c:pt>
                <c:pt idx="5507">
                  <c:v>3852</c:v>
                </c:pt>
                <c:pt idx="5508">
                  <c:v>3715</c:v>
                </c:pt>
                <c:pt idx="5509">
                  <c:v>3767</c:v>
                </c:pt>
                <c:pt idx="5510">
                  <c:v>3867</c:v>
                </c:pt>
                <c:pt idx="5511">
                  <c:v>3878</c:v>
                </c:pt>
                <c:pt idx="5512">
                  <c:v>3909</c:v>
                </c:pt>
                <c:pt idx="5513">
                  <c:v>3834</c:v>
                </c:pt>
                <c:pt idx="5514">
                  <c:v>3858</c:v>
                </c:pt>
                <c:pt idx="5515">
                  <c:v>3758</c:v>
                </c:pt>
                <c:pt idx="5516">
                  <c:v>3827</c:v>
                </c:pt>
                <c:pt idx="5517">
                  <c:v>3843</c:v>
                </c:pt>
                <c:pt idx="5518">
                  <c:v>3776</c:v>
                </c:pt>
                <c:pt idx="5519">
                  <c:v>3927</c:v>
                </c:pt>
                <c:pt idx="5520">
                  <c:v>3760</c:v>
                </c:pt>
                <c:pt idx="5521">
                  <c:v>3894</c:v>
                </c:pt>
                <c:pt idx="5522">
                  <c:v>3822</c:v>
                </c:pt>
                <c:pt idx="5523">
                  <c:v>3829</c:v>
                </c:pt>
                <c:pt idx="5524">
                  <c:v>3822</c:v>
                </c:pt>
                <c:pt idx="5525">
                  <c:v>3808</c:v>
                </c:pt>
                <c:pt idx="5526">
                  <c:v>3814</c:v>
                </c:pt>
                <c:pt idx="5527">
                  <c:v>3896</c:v>
                </c:pt>
                <c:pt idx="5528">
                  <c:v>3891</c:v>
                </c:pt>
                <c:pt idx="5529">
                  <c:v>3882</c:v>
                </c:pt>
                <c:pt idx="5530">
                  <c:v>3852</c:v>
                </c:pt>
                <c:pt idx="5531">
                  <c:v>3785</c:v>
                </c:pt>
                <c:pt idx="5532">
                  <c:v>3691</c:v>
                </c:pt>
                <c:pt idx="5533">
                  <c:v>3807</c:v>
                </c:pt>
                <c:pt idx="5534">
                  <c:v>3772</c:v>
                </c:pt>
                <c:pt idx="5535">
                  <c:v>3847</c:v>
                </c:pt>
                <c:pt idx="5536">
                  <c:v>3829</c:v>
                </c:pt>
                <c:pt idx="5537">
                  <c:v>3883</c:v>
                </c:pt>
                <c:pt idx="5538">
                  <c:v>3755</c:v>
                </c:pt>
                <c:pt idx="5539">
                  <c:v>3809</c:v>
                </c:pt>
                <c:pt idx="5540">
                  <c:v>3842</c:v>
                </c:pt>
                <c:pt idx="5541">
                  <c:v>3756</c:v>
                </c:pt>
                <c:pt idx="5542">
                  <c:v>3766</c:v>
                </c:pt>
                <c:pt idx="5543">
                  <c:v>3795</c:v>
                </c:pt>
                <c:pt idx="5544">
                  <c:v>3823</c:v>
                </c:pt>
                <c:pt idx="5545">
                  <c:v>3911</c:v>
                </c:pt>
                <c:pt idx="5546">
                  <c:v>3793</c:v>
                </c:pt>
                <c:pt idx="5547">
                  <c:v>3789</c:v>
                </c:pt>
                <c:pt idx="5548">
                  <c:v>3836</c:v>
                </c:pt>
                <c:pt idx="5549">
                  <c:v>3720</c:v>
                </c:pt>
                <c:pt idx="5550">
                  <c:v>3729</c:v>
                </c:pt>
                <c:pt idx="5551">
                  <c:v>3691</c:v>
                </c:pt>
                <c:pt idx="5552">
                  <c:v>3739</c:v>
                </c:pt>
                <c:pt idx="5553">
                  <c:v>3828</c:v>
                </c:pt>
                <c:pt idx="5554">
                  <c:v>3847</c:v>
                </c:pt>
                <c:pt idx="5555">
                  <c:v>3779</c:v>
                </c:pt>
                <c:pt idx="5556">
                  <c:v>3779</c:v>
                </c:pt>
                <c:pt idx="5557">
                  <c:v>3812</c:v>
                </c:pt>
                <c:pt idx="5558">
                  <c:v>3848</c:v>
                </c:pt>
                <c:pt idx="5559">
                  <c:v>3781</c:v>
                </c:pt>
                <c:pt idx="5560">
                  <c:v>3697</c:v>
                </c:pt>
                <c:pt idx="5561">
                  <c:v>3833</c:v>
                </c:pt>
                <c:pt idx="5562">
                  <c:v>3814</c:v>
                </c:pt>
                <c:pt idx="5563">
                  <c:v>3813</c:v>
                </c:pt>
                <c:pt idx="5564">
                  <c:v>3681</c:v>
                </c:pt>
                <c:pt idx="5565">
                  <c:v>3753</c:v>
                </c:pt>
                <c:pt idx="5566">
                  <c:v>3686</c:v>
                </c:pt>
                <c:pt idx="5567">
                  <c:v>3760</c:v>
                </c:pt>
                <c:pt idx="5568">
                  <c:v>3753</c:v>
                </c:pt>
                <c:pt idx="5569">
                  <c:v>3854</c:v>
                </c:pt>
                <c:pt idx="5570">
                  <c:v>3638</c:v>
                </c:pt>
                <c:pt idx="5571">
                  <c:v>3826</c:v>
                </c:pt>
                <c:pt idx="5572">
                  <c:v>3816</c:v>
                </c:pt>
                <c:pt idx="5573">
                  <c:v>3822</c:v>
                </c:pt>
                <c:pt idx="5574">
                  <c:v>3897</c:v>
                </c:pt>
                <c:pt idx="5575">
                  <c:v>3733</c:v>
                </c:pt>
                <c:pt idx="5576">
                  <c:v>3773</c:v>
                </c:pt>
                <c:pt idx="5577">
                  <c:v>3761</c:v>
                </c:pt>
                <c:pt idx="5578">
                  <c:v>3779</c:v>
                </c:pt>
                <c:pt idx="5579">
                  <c:v>3735</c:v>
                </c:pt>
                <c:pt idx="5580">
                  <c:v>3779</c:v>
                </c:pt>
                <c:pt idx="5581">
                  <c:v>3712</c:v>
                </c:pt>
                <c:pt idx="5582">
                  <c:v>3699</c:v>
                </c:pt>
                <c:pt idx="5583">
                  <c:v>3885</c:v>
                </c:pt>
                <c:pt idx="5584">
                  <c:v>3711</c:v>
                </c:pt>
                <c:pt idx="5585">
                  <c:v>3737</c:v>
                </c:pt>
                <c:pt idx="5586">
                  <c:v>3683</c:v>
                </c:pt>
                <c:pt idx="5587">
                  <c:v>3735</c:v>
                </c:pt>
                <c:pt idx="5588">
                  <c:v>3795</c:v>
                </c:pt>
                <c:pt idx="5589">
                  <c:v>3786</c:v>
                </c:pt>
                <c:pt idx="5590">
                  <c:v>3839</c:v>
                </c:pt>
                <c:pt idx="5591">
                  <c:v>3728</c:v>
                </c:pt>
                <c:pt idx="5592">
                  <c:v>3748</c:v>
                </c:pt>
                <c:pt idx="5593">
                  <c:v>3726</c:v>
                </c:pt>
                <c:pt idx="5594">
                  <c:v>3802</c:v>
                </c:pt>
                <c:pt idx="5595">
                  <c:v>3684</c:v>
                </c:pt>
                <c:pt idx="5596">
                  <c:v>3740</c:v>
                </c:pt>
                <c:pt idx="5597">
                  <c:v>3700</c:v>
                </c:pt>
                <c:pt idx="5598">
                  <c:v>3854</c:v>
                </c:pt>
                <c:pt idx="5599">
                  <c:v>3674</c:v>
                </c:pt>
                <c:pt idx="5600">
                  <c:v>3735</c:v>
                </c:pt>
                <c:pt idx="5601">
                  <c:v>3755</c:v>
                </c:pt>
                <c:pt idx="5602">
                  <c:v>3708</c:v>
                </c:pt>
                <c:pt idx="5603">
                  <c:v>3878</c:v>
                </c:pt>
                <c:pt idx="5604">
                  <c:v>3641</c:v>
                </c:pt>
                <c:pt idx="5605">
                  <c:v>3734</c:v>
                </c:pt>
                <c:pt idx="5606">
                  <c:v>3680</c:v>
                </c:pt>
                <c:pt idx="5607">
                  <c:v>3797</c:v>
                </c:pt>
                <c:pt idx="5608">
                  <c:v>3724</c:v>
                </c:pt>
                <c:pt idx="5609">
                  <c:v>3749</c:v>
                </c:pt>
                <c:pt idx="5610">
                  <c:v>3826</c:v>
                </c:pt>
                <c:pt idx="5611">
                  <c:v>3841</c:v>
                </c:pt>
                <c:pt idx="5612">
                  <c:v>3768</c:v>
                </c:pt>
                <c:pt idx="5613">
                  <c:v>3722</c:v>
                </c:pt>
                <c:pt idx="5614">
                  <c:v>3706</c:v>
                </c:pt>
                <c:pt idx="5615">
                  <c:v>3695</c:v>
                </c:pt>
                <c:pt idx="5616">
                  <c:v>3750</c:v>
                </c:pt>
                <c:pt idx="5617">
                  <c:v>3703</c:v>
                </c:pt>
                <c:pt idx="5618">
                  <c:v>3840</c:v>
                </c:pt>
                <c:pt idx="5619">
                  <c:v>3753</c:v>
                </c:pt>
                <c:pt idx="5620">
                  <c:v>3757</c:v>
                </c:pt>
                <c:pt idx="5621">
                  <c:v>3741</c:v>
                </c:pt>
                <c:pt idx="5622">
                  <c:v>3649</c:v>
                </c:pt>
                <c:pt idx="5623">
                  <c:v>3781</c:v>
                </c:pt>
                <c:pt idx="5624">
                  <c:v>3761</c:v>
                </c:pt>
                <c:pt idx="5625">
                  <c:v>3696</c:v>
                </c:pt>
                <c:pt idx="5626">
                  <c:v>3729</c:v>
                </c:pt>
                <c:pt idx="5627">
                  <c:v>3711</c:v>
                </c:pt>
                <c:pt idx="5628">
                  <c:v>3799</c:v>
                </c:pt>
                <c:pt idx="5629">
                  <c:v>3696</c:v>
                </c:pt>
                <c:pt idx="5630">
                  <c:v>3800</c:v>
                </c:pt>
                <c:pt idx="5631">
                  <c:v>3760</c:v>
                </c:pt>
                <c:pt idx="5632">
                  <c:v>3875</c:v>
                </c:pt>
                <c:pt idx="5633">
                  <c:v>3630</c:v>
                </c:pt>
                <c:pt idx="5634">
                  <c:v>3860</c:v>
                </c:pt>
                <c:pt idx="5635">
                  <c:v>3842</c:v>
                </c:pt>
                <c:pt idx="5636">
                  <c:v>3752</c:v>
                </c:pt>
                <c:pt idx="5637">
                  <c:v>3753</c:v>
                </c:pt>
                <c:pt idx="5638">
                  <c:v>3824</c:v>
                </c:pt>
                <c:pt idx="5639">
                  <c:v>3710</c:v>
                </c:pt>
                <c:pt idx="5640">
                  <c:v>3800</c:v>
                </c:pt>
                <c:pt idx="5641">
                  <c:v>3678</c:v>
                </c:pt>
                <c:pt idx="5642">
                  <c:v>3720</c:v>
                </c:pt>
                <c:pt idx="5643">
                  <c:v>3825</c:v>
                </c:pt>
                <c:pt idx="5644">
                  <c:v>3785</c:v>
                </c:pt>
                <c:pt idx="5645">
                  <c:v>3655</c:v>
                </c:pt>
                <c:pt idx="5646">
                  <c:v>3792</c:v>
                </c:pt>
                <c:pt idx="5647">
                  <c:v>3744</c:v>
                </c:pt>
                <c:pt idx="5648">
                  <c:v>3747</c:v>
                </c:pt>
                <c:pt idx="5649">
                  <c:v>3805</c:v>
                </c:pt>
                <c:pt idx="5650">
                  <c:v>3715</c:v>
                </c:pt>
                <c:pt idx="5651">
                  <c:v>3631</c:v>
                </c:pt>
                <c:pt idx="5652">
                  <c:v>3745</c:v>
                </c:pt>
                <c:pt idx="5653">
                  <c:v>3841</c:v>
                </c:pt>
                <c:pt idx="5654">
                  <c:v>3877</c:v>
                </c:pt>
                <c:pt idx="5655">
                  <c:v>3679</c:v>
                </c:pt>
                <c:pt idx="5656">
                  <c:v>3767</c:v>
                </c:pt>
                <c:pt idx="5657">
                  <c:v>3751</c:v>
                </c:pt>
                <c:pt idx="5658">
                  <c:v>3956</c:v>
                </c:pt>
                <c:pt idx="5659">
                  <c:v>3750</c:v>
                </c:pt>
                <c:pt idx="5660">
                  <c:v>3737</c:v>
                </c:pt>
                <c:pt idx="5661">
                  <c:v>3719</c:v>
                </c:pt>
                <c:pt idx="5662">
                  <c:v>3665</c:v>
                </c:pt>
                <c:pt idx="5663">
                  <c:v>3830</c:v>
                </c:pt>
                <c:pt idx="5664">
                  <c:v>3810</c:v>
                </c:pt>
                <c:pt idx="5665">
                  <c:v>3794</c:v>
                </c:pt>
                <c:pt idx="5666">
                  <c:v>3714</c:v>
                </c:pt>
                <c:pt idx="5667">
                  <c:v>3820</c:v>
                </c:pt>
                <c:pt idx="5668">
                  <c:v>3736</c:v>
                </c:pt>
                <c:pt idx="5669">
                  <c:v>3766</c:v>
                </c:pt>
                <c:pt idx="5670">
                  <c:v>3835</c:v>
                </c:pt>
                <c:pt idx="5671">
                  <c:v>3847</c:v>
                </c:pt>
                <c:pt idx="5672">
                  <c:v>3840</c:v>
                </c:pt>
                <c:pt idx="5673">
                  <c:v>3765</c:v>
                </c:pt>
                <c:pt idx="5674">
                  <c:v>3860</c:v>
                </c:pt>
                <c:pt idx="5675">
                  <c:v>3800</c:v>
                </c:pt>
                <c:pt idx="5676">
                  <c:v>3787</c:v>
                </c:pt>
                <c:pt idx="5677">
                  <c:v>3830</c:v>
                </c:pt>
                <c:pt idx="5678">
                  <c:v>3883</c:v>
                </c:pt>
                <c:pt idx="5679">
                  <c:v>3814</c:v>
                </c:pt>
                <c:pt idx="5680">
                  <c:v>3767</c:v>
                </c:pt>
                <c:pt idx="5681">
                  <c:v>3788</c:v>
                </c:pt>
                <c:pt idx="5682">
                  <c:v>3817</c:v>
                </c:pt>
                <c:pt idx="5683">
                  <c:v>3890</c:v>
                </c:pt>
                <c:pt idx="5684">
                  <c:v>3764</c:v>
                </c:pt>
                <c:pt idx="5685">
                  <c:v>3707</c:v>
                </c:pt>
                <c:pt idx="5686">
                  <c:v>3840</c:v>
                </c:pt>
                <c:pt idx="5687">
                  <c:v>3826</c:v>
                </c:pt>
                <c:pt idx="5688">
                  <c:v>3868</c:v>
                </c:pt>
                <c:pt idx="5689">
                  <c:v>3861</c:v>
                </c:pt>
                <c:pt idx="5690">
                  <c:v>3874</c:v>
                </c:pt>
                <c:pt idx="5691">
                  <c:v>3788</c:v>
                </c:pt>
                <c:pt idx="5692">
                  <c:v>3842</c:v>
                </c:pt>
                <c:pt idx="5693">
                  <c:v>3818</c:v>
                </c:pt>
                <c:pt idx="5694">
                  <c:v>3844</c:v>
                </c:pt>
                <c:pt idx="5695">
                  <c:v>3763</c:v>
                </c:pt>
                <c:pt idx="5696">
                  <c:v>3756</c:v>
                </c:pt>
                <c:pt idx="5697">
                  <c:v>3881</c:v>
                </c:pt>
                <c:pt idx="5698">
                  <c:v>3726</c:v>
                </c:pt>
                <c:pt idx="5699">
                  <c:v>3873</c:v>
                </c:pt>
                <c:pt idx="5700">
                  <c:v>3780</c:v>
                </c:pt>
                <c:pt idx="5701">
                  <c:v>3860</c:v>
                </c:pt>
                <c:pt idx="5702">
                  <c:v>3914</c:v>
                </c:pt>
                <c:pt idx="5703">
                  <c:v>3911</c:v>
                </c:pt>
                <c:pt idx="5704">
                  <c:v>3921</c:v>
                </c:pt>
                <c:pt idx="5705">
                  <c:v>3892</c:v>
                </c:pt>
                <c:pt idx="5706">
                  <c:v>3778</c:v>
                </c:pt>
                <c:pt idx="5707">
                  <c:v>3812</c:v>
                </c:pt>
                <c:pt idx="5708">
                  <c:v>3747</c:v>
                </c:pt>
                <c:pt idx="5709">
                  <c:v>3955</c:v>
                </c:pt>
                <c:pt idx="5710">
                  <c:v>3786</c:v>
                </c:pt>
                <c:pt idx="5711">
                  <c:v>3915</c:v>
                </c:pt>
                <c:pt idx="5712">
                  <c:v>3809</c:v>
                </c:pt>
                <c:pt idx="5713">
                  <c:v>3823</c:v>
                </c:pt>
                <c:pt idx="5714">
                  <c:v>3836</c:v>
                </c:pt>
                <c:pt idx="5715">
                  <c:v>3870</c:v>
                </c:pt>
                <c:pt idx="5716">
                  <c:v>3965</c:v>
                </c:pt>
                <c:pt idx="5717">
                  <c:v>3799</c:v>
                </c:pt>
                <c:pt idx="5718">
                  <c:v>3966</c:v>
                </c:pt>
                <c:pt idx="5719">
                  <c:v>3893</c:v>
                </c:pt>
                <c:pt idx="5720">
                  <c:v>3878</c:v>
                </c:pt>
                <c:pt idx="5721">
                  <c:v>3949</c:v>
                </c:pt>
                <c:pt idx="5722">
                  <c:v>3845</c:v>
                </c:pt>
                <c:pt idx="5723">
                  <c:v>3911</c:v>
                </c:pt>
                <c:pt idx="5724">
                  <c:v>3911</c:v>
                </c:pt>
                <c:pt idx="5725">
                  <c:v>3838</c:v>
                </c:pt>
                <c:pt idx="5726">
                  <c:v>3890</c:v>
                </c:pt>
                <c:pt idx="5727">
                  <c:v>3878</c:v>
                </c:pt>
                <c:pt idx="5728">
                  <c:v>3891</c:v>
                </c:pt>
                <c:pt idx="5729">
                  <c:v>3915</c:v>
                </c:pt>
                <c:pt idx="5730">
                  <c:v>3945</c:v>
                </c:pt>
                <c:pt idx="5731">
                  <c:v>3912</c:v>
                </c:pt>
                <c:pt idx="5732">
                  <c:v>3971</c:v>
                </c:pt>
                <c:pt idx="5733">
                  <c:v>3940</c:v>
                </c:pt>
                <c:pt idx="5734">
                  <c:v>3947</c:v>
                </c:pt>
                <c:pt idx="5735">
                  <c:v>3919</c:v>
                </c:pt>
                <c:pt idx="5736">
                  <c:v>3909</c:v>
                </c:pt>
                <c:pt idx="5737">
                  <c:v>3909</c:v>
                </c:pt>
                <c:pt idx="5738">
                  <c:v>3867</c:v>
                </c:pt>
                <c:pt idx="5739">
                  <c:v>3878</c:v>
                </c:pt>
                <c:pt idx="5740">
                  <c:v>4016</c:v>
                </c:pt>
                <c:pt idx="5741">
                  <c:v>3831</c:v>
                </c:pt>
                <c:pt idx="5742">
                  <c:v>3949</c:v>
                </c:pt>
                <c:pt idx="5743">
                  <c:v>3900</c:v>
                </c:pt>
                <c:pt idx="5744">
                  <c:v>3919</c:v>
                </c:pt>
                <c:pt idx="5745">
                  <c:v>3883</c:v>
                </c:pt>
                <c:pt idx="5746">
                  <c:v>3937</c:v>
                </c:pt>
                <c:pt idx="5747">
                  <c:v>3957</c:v>
                </c:pt>
                <c:pt idx="5748">
                  <c:v>3983</c:v>
                </c:pt>
                <c:pt idx="5749">
                  <c:v>3913</c:v>
                </c:pt>
                <c:pt idx="5750">
                  <c:v>3941</c:v>
                </c:pt>
                <c:pt idx="5751">
                  <c:v>4016</c:v>
                </c:pt>
                <c:pt idx="5752">
                  <c:v>3979</c:v>
                </c:pt>
                <c:pt idx="5753">
                  <c:v>3949</c:v>
                </c:pt>
                <c:pt idx="5754">
                  <c:v>3962</c:v>
                </c:pt>
                <c:pt idx="5755">
                  <c:v>4044</c:v>
                </c:pt>
                <c:pt idx="5756">
                  <c:v>3908</c:v>
                </c:pt>
                <c:pt idx="5757">
                  <c:v>4056</c:v>
                </c:pt>
                <c:pt idx="5758">
                  <c:v>4018</c:v>
                </c:pt>
                <c:pt idx="5759">
                  <c:v>3968</c:v>
                </c:pt>
                <c:pt idx="5760">
                  <c:v>3840</c:v>
                </c:pt>
                <c:pt idx="5761">
                  <c:v>3979</c:v>
                </c:pt>
                <c:pt idx="5762">
                  <c:v>3962</c:v>
                </c:pt>
                <c:pt idx="5763">
                  <c:v>3990</c:v>
                </c:pt>
                <c:pt idx="5764">
                  <c:v>3965</c:v>
                </c:pt>
                <c:pt idx="5765">
                  <c:v>3935</c:v>
                </c:pt>
                <c:pt idx="5766">
                  <c:v>3865</c:v>
                </c:pt>
                <c:pt idx="5767">
                  <c:v>3973</c:v>
                </c:pt>
                <c:pt idx="5768">
                  <c:v>3903</c:v>
                </c:pt>
                <c:pt idx="5769">
                  <c:v>3802</c:v>
                </c:pt>
                <c:pt idx="5770">
                  <c:v>3884</c:v>
                </c:pt>
                <c:pt idx="5771">
                  <c:v>3870</c:v>
                </c:pt>
                <c:pt idx="5772">
                  <c:v>4014</c:v>
                </c:pt>
                <c:pt idx="5773">
                  <c:v>3994</c:v>
                </c:pt>
                <c:pt idx="5774">
                  <c:v>3958</c:v>
                </c:pt>
                <c:pt idx="5775">
                  <c:v>3973</c:v>
                </c:pt>
                <c:pt idx="5776">
                  <c:v>4027</c:v>
                </c:pt>
                <c:pt idx="5777">
                  <c:v>3935</c:v>
                </c:pt>
                <c:pt idx="5778">
                  <c:v>3915</c:v>
                </c:pt>
                <c:pt idx="5779">
                  <c:v>3977</c:v>
                </c:pt>
                <c:pt idx="5780">
                  <c:v>3943</c:v>
                </c:pt>
                <c:pt idx="5781">
                  <c:v>3928</c:v>
                </c:pt>
                <c:pt idx="5782">
                  <c:v>3964</c:v>
                </c:pt>
                <c:pt idx="5783">
                  <c:v>3938</c:v>
                </c:pt>
                <c:pt idx="5784">
                  <c:v>3907</c:v>
                </c:pt>
                <c:pt idx="5785">
                  <c:v>3830</c:v>
                </c:pt>
                <c:pt idx="5786">
                  <c:v>3908</c:v>
                </c:pt>
                <c:pt idx="5787">
                  <c:v>3933</c:v>
                </c:pt>
                <c:pt idx="5788">
                  <c:v>3943</c:v>
                </c:pt>
                <c:pt idx="5789">
                  <c:v>3860</c:v>
                </c:pt>
                <c:pt idx="5790">
                  <c:v>4041</c:v>
                </c:pt>
                <c:pt idx="5791">
                  <c:v>3976</c:v>
                </c:pt>
                <c:pt idx="5792">
                  <c:v>4029</c:v>
                </c:pt>
                <c:pt idx="5793">
                  <c:v>3984</c:v>
                </c:pt>
                <c:pt idx="5794">
                  <c:v>3855</c:v>
                </c:pt>
                <c:pt idx="5795">
                  <c:v>3908</c:v>
                </c:pt>
                <c:pt idx="5796">
                  <c:v>4029</c:v>
                </c:pt>
                <c:pt idx="5797">
                  <c:v>3930</c:v>
                </c:pt>
                <c:pt idx="5798">
                  <c:v>3959</c:v>
                </c:pt>
                <c:pt idx="5799">
                  <c:v>4059</c:v>
                </c:pt>
                <c:pt idx="5800">
                  <c:v>4076</c:v>
                </c:pt>
                <c:pt idx="5801">
                  <c:v>3965</c:v>
                </c:pt>
                <c:pt idx="5802">
                  <c:v>3974</c:v>
                </c:pt>
                <c:pt idx="5803">
                  <c:v>3930</c:v>
                </c:pt>
                <c:pt idx="5804">
                  <c:v>4033</c:v>
                </c:pt>
                <c:pt idx="5805">
                  <c:v>3992</c:v>
                </c:pt>
                <c:pt idx="5806">
                  <c:v>3956</c:v>
                </c:pt>
                <c:pt idx="5807">
                  <c:v>3966</c:v>
                </c:pt>
                <c:pt idx="5808">
                  <c:v>3963</c:v>
                </c:pt>
                <c:pt idx="5809">
                  <c:v>3999</c:v>
                </c:pt>
                <c:pt idx="5810">
                  <c:v>3938</c:v>
                </c:pt>
                <c:pt idx="5811">
                  <c:v>3939</c:v>
                </c:pt>
                <c:pt idx="5812">
                  <c:v>3964</c:v>
                </c:pt>
                <c:pt idx="5813">
                  <c:v>4034</c:v>
                </c:pt>
                <c:pt idx="5814">
                  <c:v>3976</c:v>
                </c:pt>
                <c:pt idx="5815">
                  <c:v>3964</c:v>
                </c:pt>
                <c:pt idx="5816">
                  <c:v>3964</c:v>
                </c:pt>
                <c:pt idx="5817">
                  <c:v>4013</c:v>
                </c:pt>
                <c:pt idx="5818">
                  <c:v>3938</c:v>
                </c:pt>
                <c:pt idx="5819">
                  <c:v>4066</c:v>
                </c:pt>
                <c:pt idx="5820">
                  <c:v>4022</c:v>
                </c:pt>
                <c:pt idx="5821">
                  <c:v>3942</c:v>
                </c:pt>
                <c:pt idx="5822">
                  <c:v>3885</c:v>
                </c:pt>
                <c:pt idx="5823">
                  <c:v>3929</c:v>
                </c:pt>
                <c:pt idx="5824">
                  <c:v>3991</c:v>
                </c:pt>
                <c:pt idx="5825">
                  <c:v>3903</c:v>
                </c:pt>
                <c:pt idx="5826">
                  <c:v>4081</c:v>
                </c:pt>
                <c:pt idx="5827">
                  <c:v>3963</c:v>
                </c:pt>
                <c:pt idx="5828">
                  <c:v>3974</c:v>
                </c:pt>
                <c:pt idx="5829">
                  <c:v>3997</c:v>
                </c:pt>
                <c:pt idx="5830">
                  <c:v>4059</c:v>
                </c:pt>
                <c:pt idx="5831">
                  <c:v>4038</c:v>
                </c:pt>
                <c:pt idx="5832">
                  <c:v>4079</c:v>
                </c:pt>
                <c:pt idx="5833">
                  <c:v>3971</c:v>
                </c:pt>
                <c:pt idx="5834">
                  <c:v>3957</c:v>
                </c:pt>
                <c:pt idx="5835">
                  <c:v>3917</c:v>
                </c:pt>
                <c:pt idx="5836">
                  <c:v>4018</c:v>
                </c:pt>
                <c:pt idx="5837">
                  <c:v>3983</c:v>
                </c:pt>
                <c:pt idx="5838">
                  <c:v>3974</c:v>
                </c:pt>
                <c:pt idx="5839">
                  <c:v>4024</c:v>
                </c:pt>
                <c:pt idx="5840">
                  <c:v>3930</c:v>
                </c:pt>
                <c:pt idx="5841">
                  <c:v>4095</c:v>
                </c:pt>
                <c:pt idx="5842">
                  <c:v>4053</c:v>
                </c:pt>
                <c:pt idx="5843">
                  <c:v>4036</c:v>
                </c:pt>
                <c:pt idx="5844">
                  <c:v>4107</c:v>
                </c:pt>
                <c:pt idx="5845">
                  <c:v>4029</c:v>
                </c:pt>
                <c:pt idx="5846">
                  <c:v>4012</c:v>
                </c:pt>
                <c:pt idx="5847">
                  <c:v>4129</c:v>
                </c:pt>
                <c:pt idx="5848">
                  <c:v>4071</c:v>
                </c:pt>
                <c:pt idx="5849">
                  <c:v>4021</c:v>
                </c:pt>
                <c:pt idx="5850">
                  <c:v>4102</c:v>
                </c:pt>
                <c:pt idx="5851">
                  <c:v>4001</c:v>
                </c:pt>
                <c:pt idx="5852">
                  <c:v>4067</c:v>
                </c:pt>
                <c:pt idx="5853">
                  <c:v>4098</c:v>
                </c:pt>
                <c:pt idx="5854">
                  <c:v>4097</c:v>
                </c:pt>
                <c:pt idx="5855">
                  <c:v>4022</c:v>
                </c:pt>
                <c:pt idx="5856">
                  <c:v>4116</c:v>
                </c:pt>
                <c:pt idx="5857">
                  <c:v>4149</c:v>
                </c:pt>
                <c:pt idx="5858">
                  <c:v>4037</c:v>
                </c:pt>
                <c:pt idx="5859">
                  <c:v>3991</c:v>
                </c:pt>
                <c:pt idx="5860">
                  <c:v>4051</c:v>
                </c:pt>
                <c:pt idx="5861">
                  <c:v>4146</c:v>
                </c:pt>
                <c:pt idx="5862">
                  <c:v>4142</c:v>
                </c:pt>
                <c:pt idx="5863">
                  <c:v>4068</c:v>
                </c:pt>
                <c:pt idx="5864">
                  <c:v>3861</c:v>
                </c:pt>
                <c:pt idx="5865">
                  <c:v>4000</c:v>
                </c:pt>
                <c:pt idx="5866">
                  <c:v>4137</c:v>
                </c:pt>
                <c:pt idx="5867">
                  <c:v>4043</c:v>
                </c:pt>
                <c:pt idx="5868">
                  <c:v>4065</c:v>
                </c:pt>
                <c:pt idx="5869">
                  <c:v>4052</c:v>
                </c:pt>
                <c:pt idx="5870">
                  <c:v>4085</c:v>
                </c:pt>
                <c:pt idx="5871">
                  <c:v>4106</c:v>
                </c:pt>
                <c:pt idx="5872">
                  <c:v>4145</c:v>
                </c:pt>
                <c:pt idx="5873">
                  <c:v>4241</c:v>
                </c:pt>
                <c:pt idx="5874">
                  <c:v>4166</c:v>
                </c:pt>
                <c:pt idx="5875">
                  <c:v>4110</c:v>
                </c:pt>
                <c:pt idx="5876">
                  <c:v>4157</c:v>
                </c:pt>
                <c:pt idx="5877">
                  <c:v>4106</c:v>
                </c:pt>
                <c:pt idx="5878">
                  <c:v>4145</c:v>
                </c:pt>
                <c:pt idx="5879">
                  <c:v>4223</c:v>
                </c:pt>
                <c:pt idx="5880">
                  <c:v>4183</c:v>
                </c:pt>
                <c:pt idx="5881">
                  <c:v>4161</c:v>
                </c:pt>
                <c:pt idx="5882">
                  <c:v>4228</c:v>
                </c:pt>
                <c:pt idx="5883">
                  <c:v>4062</c:v>
                </c:pt>
                <c:pt idx="5884">
                  <c:v>4174</c:v>
                </c:pt>
                <c:pt idx="5885">
                  <c:v>4169</c:v>
                </c:pt>
                <c:pt idx="5886">
                  <c:v>4167</c:v>
                </c:pt>
                <c:pt idx="5887">
                  <c:v>4221</c:v>
                </c:pt>
                <c:pt idx="5888">
                  <c:v>4200</c:v>
                </c:pt>
                <c:pt idx="5889">
                  <c:v>4302</c:v>
                </c:pt>
                <c:pt idx="5890">
                  <c:v>4137</c:v>
                </c:pt>
                <c:pt idx="5891">
                  <c:v>4238</c:v>
                </c:pt>
                <c:pt idx="5892">
                  <c:v>4204</c:v>
                </c:pt>
                <c:pt idx="5893">
                  <c:v>4075</c:v>
                </c:pt>
                <c:pt idx="5894">
                  <c:v>4223</c:v>
                </c:pt>
                <c:pt idx="5895">
                  <c:v>4210</c:v>
                </c:pt>
                <c:pt idx="5896">
                  <c:v>4217</c:v>
                </c:pt>
                <c:pt idx="5897">
                  <c:v>4118</c:v>
                </c:pt>
                <c:pt idx="5898">
                  <c:v>4043</c:v>
                </c:pt>
                <c:pt idx="5899">
                  <c:v>4186</c:v>
                </c:pt>
                <c:pt idx="5900">
                  <c:v>4100</c:v>
                </c:pt>
                <c:pt idx="5901">
                  <c:v>4147</c:v>
                </c:pt>
                <c:pt idx="5902">
                  <c:v>4172</c:v>
                </c:pt>
                <c:pt idx="5903">
                  <c:v>4159</c:v>
                </c:pt>
                <c:pt idx="5904">
                  <c:v>4110</c:v>
                </c:pt>
                <c:pt idx="5905">
                  <c:v>4257</c:v>
                </c:pt>
                <c:pt idx="5906">
                  <c:v>4213</c:v>
                </c:pt>
                <c:pt idx="5907">
                  <c:v>4212</c:v>
                </c:pt>
                <c:pt idx="5908">
                  <c:v>4171</c:v>
                </c:pt>
                <c:pt idx="5909">
                  <c:v>4224</c:v>
                </c:pt>
                <c:pt idx="5910">
                  <c:v>4074</c:v>
                </c:pt>
                <c:pt idx="5911">
                  <c:v>4287</c:v>
                </c:pt>
                <c:pt idx="5912">
                  <c:v>4221</c:v>
                </c:pt>
                <c:pt idx="5913">
                  <c:v>4154</c:v>
                </c:pt>
                <c:pt idx="5914">
                  <c:v>4131</c:v>
                </c:pt>
                <c:pt idx="5915">
                  <c:v>4065</c:v>
                </c:pt>
                <c:pt idx="5916">
                  <c:v>4216</c:v>
                </c:pt>
                <c:pt idx="5917">
                  <c:v>4160</c:v>
                </c:pt>
                <c:pt idx="5918">
                  <c:v>4113</c:v>
                </c:pt>
                <c:pt idx="5919">
                  <c:v>4130</c:v>
                </c:pt>
                <c:pt idx="5920">
                  <c:v>4267</c:v>
                </c:pt>
                <c:pt idx="5921">
                  <c:v>4111</c:v>
                </c:pt>
                <c:pt idx="5922">
                  <c:v>4221</c:v>
                </c:pt>
                <c:pt idx="5923">
                  <c:v>4135</c:v>
                </c:pt>
                <c:pt idx="5924">
                  <c:v>4223</c:v>
                </c:pt>
                <c:pt idx="5925">
                  <c:v>4242</c:v>
                </c:pt>
                <c:pt idx="5926">
                  <c:v>4238</c:v>
                </c:pt>
                <c:pt idx="5927">
                  <c:v>4176</c:v>
                </c:pt>
                <c:pt idx="5928">
                  <c:v>4149</c:v>
                </c:pt>
                <c:pt idx="5929">
                  <c:v>4183</c:v>
                </c:pt>
                <c:pt idx="5930">
                  <c:v>4174</c:v>
                </c:pt>
                <c:pt idx="5931">
                  <c:v>4216</c:v>
                </c:pt>
                <c:pt idx="5932">
                  <c:v>4221</c:v>
                </c:pt>
                <c:pt idx="5933">
                  <c:v>4245</c:v>
                </c:pt>
                <c:pt idx="5934">
                  <c:v>4208</c:v>
                </c:pt>
                <c:pt idx="5935">
                  <c:v>4048</c:v>
                </c:pt>
                <c:pt idx="5936">
                  <c:v>4301</c:v>
                </c:pt>
                <c:pt idx="5937">
                  <c:v>4056</c:v>
                </c:pt>
                <c:pt idx="5938">
                  <c:v>4091</c:v>
                </c:pt>
                <c:pt idx="5939">
                  <c:v>4273</c:v>
                </c:pt>
                <c:pt idx="5940">
                  <c:v>4323</c:v>
                </c:pt>
                <c:pt idx="5941">
                  <c:v>4342</c:v>
                </c:pt>
                <c:pt idx="5942">
                  <c:v>4155</c:v>
                </c:pt>
                <c:pt idx="5943">
                  <c:v>4202</c:v>
                </c:pt>
                <c:pt idx="5944">
                  <c:v>4174</c:v>
                </c:pt>
                <c:pt idx="5945">
                  <c:v>4317</c:v>
                </c:pt>
                <c:pt idx="5946">
                  <c:v>4111</c:v>
                </c:pt>
                <c:pt idx="5947">
                  <c:v>4158</c:v>
                </c:pt>
                <c:pt idx="5948">
                  <c:v>4209</c:v>
                </c:pt>
                <c:pt idx="5949">
                  <c:v>4133</c:v>
                </c:pt>
                <c:pt idx="5950">
                  <c:v>4201</c:v>
                </c:pt>
                <c:pt idx="5951">
                  <c:v>4088</c:v>
                </c:pt>
                <c:pt idx="5952">
                  <c:v>4199</c:v>
                </c:pt>
                <c:pt idx="5953">
                  <c:v>4185</c:v>
                </c:pt>
                <c:pt idx="5954">
                  <c:v>4027</c:v>
                </c:pt>
                <c:pt idx="5955">
                  <c:v>4100</c:v>
                </c:pt>
                <c:pt idx="5956">
                  <c:v>4167</c:v>
                </c:pt>
                <c:pt idx="5957">
                  <c:v>4291</c:v>
                </c:pt>
                <c:pt idx="5958">
                  <c:v>4097</c:v>
                </c:pt>
                <c:pt idx="5959">
                  <c:v>4227</c:v>
                </c:pt>
                <c:pt idx="5960">
                  <c:v>4206</c:v>
                </c:pt>
                <c:pt idx="5961">
                  <c:v>4181</c:v>
                </c:pt>
                <c:pt idx="5962">
                  <c:v>4150</c:v>
                </c:pt>
                <c:pt idx="5963">
                  <c:v>4005</c:v>
                </c:pt>
                <c:pt idx="5964">
                  <c:v>4115</c:v>
                </c:pt>
                <c:pt idx="5965">
                  <c:v>4119</c:v>
                </c:pt>
                <c:pt idx="5966">
                  <c:v>4099</c:v>
                </c:pt>
                <c:pt idx="5967">
                  <c:v>4057</c:v>
                </c:pt>
                <c:pt idx="5968">
                  <c:v>4062</c:v>
                </c:pt>
                <c:pt idx="5969">
                  <c:v>4100</c:v>
                </c:pt>
                <c:pt idx="5970">
                  <c:v>4230</c:v>
                </c:pt>
                <c:pt idx="5971">
                  <c:v>4130</c:v>
                </c:pt>
                <c:pt idx="5972">
                  <c:v>4248</c:v>
                </c:pt>
                <c:pt idx="5973">
                  <c:v>4290</c:v>
                </c:pt>
                <c:pt idx="5974">
                  <c:v>4082</c:v>
                </c:pt>
                <c:pt idx="5975">
                  <c:v>4117</c:v>
                </c:pt>
                <c:pt idx="5976">
                  <c:v>4165</c:v>
                </c:pt>
                <c:pt idx="5977">
                  <c:v>4044</c:v>
                </c:pt>
                <c:pt idx="5978">
                  <c:v>4022</c:v>
                </c:pt>
                <c:pt idx="5979">
                  <c:v>4020</c:v>
                </c:pt>
                <c:pt idx="5980">
                  <c:v>4041</c:v>
                </c:pt>
                <c:pt idx="5981">
                  <c:v>4002</c:v>
                </c:pt>
                <c:pt idx="5982">
                  <c:v>4092</c:v>
                </c:pt>
                <c:pt idx="5983">
                  <c:v>4066</c:v>
                </c:pt>
                <c:pt idx="5984">
                  <c:v>4247</c:v>
                </c:pt>
                <c:pt idx="5985">
                  <c:v>4030</c:v>
                </c:pt>
                <c:pt idx="5986">
                  <c:v>4122</c:v>
                </c:pt>
                <c:pt idx="5987">
                  <c:v>3982</c:v>
                </c:pt>
                <c:pt idx="5988">
                  <c:v>4123</c:v>
                </c:pt>
                <c:pt idx="5989">
                  <c:v>4126</c:v>
                </c:pt>
                <c:pt idx="5990">
                  <c:v>4101</c:v>
                </c:pt>
                <c:pt idx="5991">
                  <c:v>4135</c:v>
                </c:pt>
                <c:pt idx="5992">
                  <c:v>4037</c:v>
                </c:pt>
                <c:pt idx="5993">
                  <c:v>3962</c:v>
                </c:pt>
                <c:pt idx="5994">
                  <c:v>4008</c:v>
                </c:pt>
                <c:pt idx="5995">
                  <c:v>3915</c:v>
                </c:pt>
                <c:pt idx="5996">
                  <c:v>4004</c:v>
                </c:pt>
                <c:pt idx="5997">
                  <c:v>4037</c:v>
                </c:pt>
                <c:pt idx="5998">
                  <c:v>4041</c:v>
                </c:pt>
                <c:pt idx="5999">
                  <c:v>3967</c:v>
                </c:pt>
                <c:pt idx="6000">
                  <c:v>4071</c:v>
                </c:pt>
                <c:pt idx="6001">
                  <c:v>3951</c:v>
                </c:pt>
                <c:pt idx="6002">
                  <c:v>4086</c:v>
                </c:pt>
                <c:pt idx="6003">
                  <c:v>3955</c:v>
                </c:pt>
                <c:pt idx="6004">
                  <c:v>4098</c:v>
                </c:pt>
                <c:pt idx="6005">
                  <c:v>4031</c:v>
                </c:pt>
                <c:pt idx="6006">
                  <c:v>4011</c:v>
                </c:pt>
                <c:pt idx="6007">
                  <c:v>4132</c:v>
                </c:pt>
                <c:pt idx="6008">
                  <c:v>4063</c:v>
                </c:pt>
                <c:pt idx="6009">
                  <c:v>4101</c:v>
                </c:pt>
                <c:pt idx="6010">
                  <c:v>3984</c:v>
                </c:pt>
                <c:pt idx="6011">
                  <c:v>3823</c:v>
                </c:pt>
                <c:pt idx="6012">
                  <c:v>3937</c:v>
                </c:pt>
                <c:pt idx="6013">
                  <c:v>3946</c:v>
                </c:pt>
                <c:pt idx="6014">
                  <c:v>4046</c:v>
                </c:pt>
                <c:pt idx="6015">
                  <c:v>4035</c:v>
                </c:pt>
                <c:pt idx="6016">
                  <c:v>4062</c:v>
                </c:pt>
                <c:pt idx="6017">
                  <c:v>4048</c:v>
                </c:pt>
                <c:pt idx="6018">
                  <c:v>4111</c:v>
                </c:pt>
                <c:pt idx="6019">
                  <c:v>3949</c:v>
                </c:pt>
                <c:pt idx="6020">
                  <c:v>3966</c:v>
                </c:pt>
                <c:pt idx="6021">
                  <c:v>3953</c:v>
                </c:pt>
                <c:pt idx="6022">
                  <c:v>3958</c:v>
                </c:pt>
                <c:pt idx="6023">
                  <c:v>3905</c:v>
                </c:pt>
                <c:pt idx="6024">
                  <c:v>3926</c:v>
                </c:pt>
                <c:pt idx="6025">
                  <c:v>4017</c:v>
                </c:pt>
                <c:pt idx="6026">
                  <c:v>3903</c:v>
                </c:pt>
                <c:pt idx="6027">
                  <c:v>3965</c:v>
                </c:pt>
                <c:pt idx="6028">
                  <c:v>3987</c:v>
                </c:pt>
                <c:pt idx="6029">
                  <c:v>3888</c:v>
                </c:pt>
                <c:pt idx="6030">
                  <c:v>3940</c:v>
                </c:pt>
                <c:pt idx="6031">
                  <c:v>3920</c:v>
                </c:pt>
                <c:pt idx="6032">
                  <c:v>3862</c:v>
                </c:pt>
                <c:pt idx="6033">
                  <c:v>3906</c:v>
                </c:pt>
                <c:pt idx="6034">
                  <c:v>3924</c:v>
                </c:pt>
                <c:pt idx="6035">
                  <c:v>3863</c:v>
                </c:pt>
                <c:pt idx="6036">
                  <c:v>3845</c:v>
                </c:pt>
                <c:pt idx="6037">
                  <c:v>3906</c:v>
                </c:pt>
                <c:pt idx="6038">
                  <c:v>3956</c:v>
                </c:pt>
                <c:pt idx="6039">
                  <c:v>3889</c:v>
                </c:pt>
                <c:pt idx="6040">
                  <c:v>3758</c:v>
                </c:pt>
                <c:pt idx="6041">
                  <c:v>3936</c:v>
                </c:pt>
                <c:pt idx="6042">
                  <c:v>3812</c:v>
                </c:pt>
                <c:pt idx="6043">
                  <c:v>3884</c:v>
                </c:pt>
                <c:pt idx="6044">
                  <c:v>3938</c:v>
                </c:pt>
                <c:pt idx="6045">
                  <c:v>3726</c:v>
                </c:pt>
                <c:pt idx="6046">
                  <c:v>3863</c:v>
                </c:pt>
                <c:pt idx="6047">
                  <c:v>3912</c:v>
                </c:pt>
                <c:pt idx="6048">
                  <c:v>3906</c:v>
                </c:pt>
                <c:pt idx="6049">
                  <c:v>3860</c:v>
                </c:pt>
                <c:pt idx="6050">
                  <c:v>3891</c:v>
                </c:pt>
                <c:pt idx="6051">
                  <c:v>3912</c:v>
                </c:pt>
                <c:pt idx="6052">
                  <c:v>3944</c:v>
                </c:pt>
                <c:pt idx="6053">
                  <c:v>3803</c:v>
                </c:pt>
                <c:pt idx="6054">
                  <c:v>3856</c:v>
                </c:pt>
                <c:pt idx="6055">
                  <c:v>3815</c:v>
                </c:pt>
                <c:pt idx="6056">
                  <c:v>3873</c:v>
                </c:pt>
                <c:pt idx="6057">
                  <c:v>3751</c:v>
                </c:pt>
                <c:pt idx="6058">
                  <c:v>3842</c:v>
                </c:pt>
                <c:pt idx="6059">
                  <c:v>3772</c:v>
                </c:pt>
                <c:pt idx="6060">
                  <c:v>3866</c:v>
                </c:pt>
                <c:pt idx="6061">
                  <c:v>3804</c:v>
                </c:pt>
                <c:pt idx="6062">
                  <c:v>3830</c:v>
                </c:pt>
                <c:pt idx="6063">
                  <c:v>3861</c:v>
                </c:pt>
                <c:pt idx="6064">
                  <c:v>3935</c:v>
                </c:pt>
                <c:pt idx="6065">
                  <c:v>3913</c:v>
                </c:pt>
                <c:pt idx="6066">
                  <c:v>3933</c:v>
                </c:pt>
                <c:pt idx="6067">
                  <c:v>3826</c:v>
                </c:pt>
                <c:pt idx="6068">
                  <c:v>3824</c:v>
                </c:pt>
                <c:pt idx="6069">
                  <c:v>3896</c:v>
                </c:pt>
                <c:pt idx="6070">
                  <c:v>3814</c:v>
                </c:pt>
                <c:pt idx="6071">
                  <c:v>3797</c:v>
                </c:pt>
                <c:pt idx="6072">
                  <c:v>3859</c:v>
                </c:pt>
                <c:pt idx="6073">
                  <c:v>3766</c:v>
                </c:pt>
                <c:pt idx="6074">
                  <c:v>3864</c:v>
                </c:pt>
                <c:pt idx="6075">
                  <c:v>3745</c:v>
                </c:pt>
                <c:pt idx="6076">
                  <c:v>3759</c:v>
                </c:pt>
                <c:pt idx="6077">
                  <c:v>3810</c:v>
                </c:pt>
                <c:pt idx="6078">
                  <c:v>3813</c:v>
                </c:pt>
                <c:pt idx="6079">
                  <c:v>3902</c:v>
                </c:pt>
                <c:pt idx="6080">
                  <c:v>3780</c:v>
                </c:pt>
                <c:pt idx="6081">
                  <c:v>3917</c:v>
                </c:pt>
                <c:pt idx="6082">
                  <c:v>3819</c:v>
                </c:pt>
                <c:pt idx="6083">
                  <c:v>3849</c:v>
                </c:pt>
                <c:pt idx="6084">
                  <c:v>3924</c:v>
                </c:pt>
                <c:pt idx="6085">
                  <c:v>3736</c:v>
                </c:pt>
                <c:pt idx="6086">
                  <c:v>3853</c:v>
                </c:pt>
                <c:pt idx="6087">
                  <c:v>3803</c:v>
                </c:pt>
                <c:pt idx="6088">
                  <c:v>3932</c:v>
                </c:pt>
                <c:pt idx="6089">
                  <c:v>3731</c:v>
                </c:pt>
                <c:pt idx="6090">
                  <c:v>3796</c:v>
                </c:pt>
                <c:pt idx="6091">
                  <c:v>3896</c:v>
                </c:pt>
                <c:pt idx="6092">
                  <c:v>3770</c:v>
                </c:pt>
                <c:pt idx="6093">
                  <c:v>3888</c:v>
                </c:pt>
                <c:pt idx="6094">
                  <c:v>3885</c:v>
                </c:pt>
                <c:pt idx="6095">
                  <c:v>3749</c:v>
                </c:pt>
                <c:pt idx="6096">
                  <c:v>3840</c:v>
                </c:pt>
                <c:pt idx="6097">
                  <c:v>3847</c:v>
                </c:pt>
                <c:pt idx="6098">
                  <c:v>3770</c:v>
                </c:pt>
                <c:pt idx="6099">
                  <c:v>3774</c:v>
                </c:pt>
                <c:pt idx="6100">
                  <c:v>3785</c:v>
                </c:pt>
                <c:pt idx="6101">
                  <c:v>3867</c:v>
                </c:pt>
                <c:pt idx="6102">
                  <c:v>3886</c:v>
                </c:pt>
                <c:pt idx="6103">
                  <c:v>3837</c:v>
                </c:pt>
                <c:pt idx="6104">
                  <c:v>3761</c:v>
                </c:pt>
                <c:pt idx="6105">
                  <c:v>3784</c:v>
                </c:pt>
                <c:pt idx="6106">
                  <c:v>3836</c:v>
                </c:pt>
                <c:pt idx="6107">
                  <c:v>3807</c:v>
                </c:pt>
                <c:pt idx="6108">
                  <c:v>3667</c:v>
                </c:pt>
                <c:pt idx="6109">
                  <c:v>3777</c:v>
                </c:pt>
                <c:pt idx="6110">
                  <c:v>3801</c:v>
                </c:pt>
                <c:pt idx="6111">
                  <c:v>3888</c:v>
                </c:pt>
                <c:pt idx="6112">
                  <c:v>3820</c:v>
                </c:pt>
                <c:pt idx="6113">
                  <c:v>3701</c:v>
                </c:pt>
                <c:pt idx="6114">
                  <c:v>3892</c:v>
                </c:pt>
                <c:pt idx="6115">
                  <c:v>3839</c:v>
                </c:pt>
                <c:pt idx="6116">
                  <c:v>3884</c:v>
                </c:pt>
                <c:pt idx="6117">
                  <c:v>3866</c:v>
                </c:pt>
                <c:pt idx="6118">
                  <c:v>3751</c:v>
                </c:pt>
                <c:pt idx="6119">
                  <c:v>3904</c:v>
                </c:pt>
                <c:pt idx="6120">
                  <c:v>3921</c:v>
                </c:pt>
                <c:pt idx="6121">
                  <c:v>3800</c:v>
                </c:pt>
                <c:pt idx="6122">
                  <c:v>3763</c:v>
                </c:pt>
                <c:pt idx="6123">
                  <c:v>3863</c:v>
                </c:pt>
                <c:pt idx="6124">
                  <c:v>3745</c:v>
                </c:pt>
                <c:pt idx="6125">
                  <c:v>3891</c:v>
                </c:pt>
                <c:pt idx="6126">
                  <c:v>3777</c:v>
                </c:pt>
                <c:pt idx="6127">
                  <c:v>3892</c:v>
                </c:pt>
                <c:pt idx="6128">
                  <c:v>3857</c:v>
                </c:pt>
                <c:pt idx="6129">
                  <c:v>3929</c:v>
                </c:pt>
                <c:pt idx="6130">
                  <c:v>3863</c:v>
                </c:pt>
                <c:pt idx="6131">
                  <c:v>3888</c:v>
                </c:pt>
                <c:pt idx="6132">
                  <c:v>3834</c:v>
                </c:pt>
                <c:pt idx="6133">
                  <c:v>4000</c:v>
                </c:pt>
                <c:pt idx="6134">
                  <c:v>3960</c:v>
                </c:pt>
                <c:pt idx="6135">
                  <c:v>3833</c:v>
                </c:pt>
                <c:pt idx="6136">
                  <c:v>3849</c:v>
                </c:pt>
                <c:pt idx="6137">
                  <c:v>3946</c:v>
                </c:pt>
                <c:pt idx="6138">
                  <c:v>3808</c:v>
                </c:pt>
                <c:pt idx="6139">
                  <c:v>3932</c:v>
                </c:pt>
                <c:pt idx="6140">
                  <c:v>3930</c:v>
                </c:pt>
                <c:pt idx="6141">
                  <c:v>3867</c:v>
                </c:pt>
                <c:pt idx="6142">
                  <c:v>3971</c:v>
                </c:pt>
                <c:pt idx="6143">
                  <c:v>3979</c:v>
                </c:pt>
                <c:pt idx="6144">
                  <c:v>3931</c:v>
                </c:pt>
                <c:pt idx="6145">
                  <c:v>3915</c:v>
                </c:pt>
                <c:pt idx="6146">
                  <c:v>3921</c:v>
                </c:pt>
                <c:pt idx="6147">
                  <c:v>3906</c:v>
                </c:pt>
                <c:pt idx="6148">
                  <c:v>3897</c:v>
                </c:pt>
                <c:pt idx="6149">
                  <c:v>4063</c:v>
                </c:pt>
                <c:pt idx="6150">
                  <c:v>4014</c:v>
                </c:pt>
                <c:pt idx="6151">
                  <c:v>3908</c:v>
                </c:pt>
                <c:pt idx="6152">
                  <c:v>4028</c:v>
                </c:pt>
                <c:pt idx="6153">
                  <c:v>4004</c:v>
                </c:pt>
                <c:pt idx="6154">
                  <c:v>3911</c:v>
                </c:pt>
                <c:pt idx="6155">
                  <c:v>3914</c:v>
                </c:pt>
                <c:pt idx="6156">
                  <c:v>3898</c:v>
                </c:pt>
                <c:pt idx="6157">
                  <c:v>3947</c:v>
                </c:pt>
                <c:pt idx="6158">
                  <c:v>4015</c:v>
                </c:pt>
                <c:pt idx="6159">
                  <c:v>3979</c:v>
                </c:pt>
                <c:pt idx="6160">
                  <c:v>4049</c:v>
                </c:pt>
                <c:pt idx="6161">
                  <c:v>4091</c:v>
                </c:pt>
                <c:pt idx="6162">
                  <c:v>3945</c:v>
                </c:pt>
                <c:pt idx="6163">
                  <c:v>3991</c:v>
                </c:pt>
                <c:pt idx="6164">
                  <c:v>4050</c:v>
                </c:pt>
                <c:pt idx="6165">
                  <c:v>3994</c:v>
                </c:pt>
                <c:pt idx="6166">
                  <c:v>4024</c:v>
                </c:pt>
                <c:pt idx="6167">
                  <c:v>3962</c:v>
                </c:pt>
                <c:pt idx="6168">
                  <c:v>4056</c:v>
                </c:pt>
                <c:pt idx="6169">
                  <c:v>4082</c:v>
                </c:pt>
                <c:pt idx="6170">
                  <c:v>3921</c:v>
                </c:pt>
                <c:pt idx="6171">
                  <c:v>3884</c:v>
                </c:pt>
                <c:pt idx="6172">
                  <c:v>4020</c:v>
                </c:pt>
                <c:pt idx="6173">
                  <c:v>4003</c:v>
                </c:pt>
                <c:pt idx="6174">
                  <c:v>4040</c:v>
                </c:pt>
                <c:pt idx="6175">
                  <c:v>3995</c:v>
                </c:pt>
                <c:pt idx="6176">
                  <c:v>3880</c:v>
                </c:pt>
                <c:pt idx="6177">
                  <c:v>4144</c:v>
                </c:pt>
                <c:pt idx="6178">
                  <c:v>4079</c:v>
                </c:pt>
                <c:pt idx="6179">
                  <c:v>4093</c:v>
                </c:pt>
                <c:pt idx="6180">
                  <c:v>4025</c:v>
                </c:pt>
                <c:pt idx="6181">
                  <c:v>4105</c:v>
                </c:pt>
                <c:pt idx="6182">
                  <c:v>4084</c:v>
                </c:pt>
                <c:pt idx="6183">
                  <c:v>4282</c:v>
                </c:pt>
                <c:pt idx="6184">
                  <c:v>4095</c:v>
                </c:pt>
                <c:pt idx="6185">
                  <c:v>4150</c:v>
                </c:pt>
                <c:pt idx="6186">
                  <c:v>4231</c:v>
                </c:pt>
                <c:pt idx="6187">
                  <c:v>4205</c:v>
                </c:pt>
                <c:pt idx="6188">
                  <c:v>4066</c:v>
                </c:pt>
                <c:pt idx="6189">
                  <c:v>4101</c:v>
                </c:pt>
                <c:pt idx="6190">
                  <c:v>4200</c:v>
                </c:pt>
                <c:pt idx="6191">
                  <c:v>4216</c:v>
                </c:pt>
                <c:pt idx="6192">
                  <c:v>4208</c:v>
                </c:pt>
                <c:pt idx="6193">
                  <c:v>4155</c:v>
                </c:pt>
                <c:pt idx="6194">
                  <c:v>4175</c:v>
                </c:pt>
                <c:pt idx="6195">
                  <c:v>4069</c:v>
                </c:pt>
                <c:pt idx="6196">
                  <c:v>4283</c:v>
                </c:pt>
                <c:pt idx="6197">
                  <c:v>4174</c:v>
                </c:pt>
                <c:pt idx="6198">
                  <c:v>4302</c:v>
                </c:pt>
                <c:pt idx="6199">
                  <c:v>4289</c:v>
                </c:pt>
                <c:pt idx="6200">
                  <c:v>4305</c:v>
                </c:pt>
                <c:pt idx="6201">
                  <c:v>4356</c:v>
                </c:pt>
                <c:pt idx="6202">
                  <c:v>4413</c:v>
                </c:pt>
                <c:pt idx="6203">
                  <c:v>4380</c:v>
                </c:pt>
                <c:pt idx="6204">
                  <c:v>4263</c:v>
                </c:pt>
                <c:pt idx="6205">
                  <c:v>4217</c:v>
                </c:pt>
                <c:pt idx="6206">
                  <c:v>4222</c:v>
                </c:pt>
                <c:pt idx="6207">
                  <c:v>4294</c:v>
                </c:pt>
                <c:pt idx="6208">
                  <c:v>4174</c:v>
                </c:pt>
                <c:pt idx="6209">
                  <c:v>4430</c:v>
                </c:pt>
                <c:pt idx="6210">
                  <c:v>4347</c:v>
                </c:pt>
                <c:pt idx="6211">
                  <c:v>4516</c:v>
                </c:pt>
                <c:pt idx="6212">
                  <c:v>4428</c:v>
                </c:pt>
                <c:pt idx="6213">
                  <c:v>4353</c:v>
                </c:pt>
                <c:pt idx="6214">
                  <c:v>4335</c:v>
                </c:pt>
                <c:pt idx="6215">
                  <c:v>4287</c:v>
                </c:pt>
                <c:pt idx="6216">
                  <c:v>4327</c:v>
                </c:pt>
                <c:pt idx="6217">
                  <c:v>4406</c:v>
                </c:pt>
                <c:pt idx="6218">
                  <c:v>4389</c:v>
                </c:pt>
                <c:pt idx="6219">
                  <c:v>4359</c:v>
                </c:pt>
                <c:pt idx="6220">
                  <c:v>4450</c:v>
                </c:pt>
                <c:pt idx="6221">
                  <c:v>4449</c:v>
                </c:pt>
                <c:pt idx="6222">
                  <c:v>4414</c:v>
                </c:pt>
                <c:pt idx="6223">
                  <c:v>4335</c:v>
                </c:pt>
                <c:pt idx="6224">
                  <c:v>4511</c:v>
                </c:pt>
                <c:pt idx="6225">
                  <c:v>4357</c:v>
                </c:pt>
                <c:pt idx="6226">
                  <c:v>4493</c:v>
                </c:pt>
                <c:pt idx="6227">
                  <c:v>4393</c:v>
                </c:pt>
                <c:pt idx="6228">
                  <c:v>4524</c:v>
                </c:pt>
                <c:pt idx="6229">
                  <c:v>4453</c:v>
                </c:pt>
                <c:pt idx="6230">
                  <c:v>4570</c:v>
                </c:pt>
                <c:pt idx="6231">
                  <c:v>4526</c:v>
                </c:pt>
                <c:pt idx="6232">
                  <c:v>4422</c:v>
                </c:pt>
                <c:pt idx="6233">
                  <c:v>4497</c:v>
                </c:pt>
                <c:pt idx="6234">
                  <c:v>4381</c:v>
                </c:pt>
                <c:pt idx="6235">
                  <c:v>4439</c:v>
                </c:pt>
                <c:pt idx="6236">
                  <c:v>4502</c:v>
                </c:pt>
                <c:pt idx="6237">
                  <c:v>4489</c:v>
                </c:pt>
                <c:pt idx="6238">
                  <c:v>4380</c:v>
                </c:pt>
                <c:pt idx="6239">
                  <c:v>4600</c:v>
                </c:pt>
                <c:pt idx="6240">
                  <c:v>4578</c:v>
                </c:pt>
                <c:pt idx="6241">
                  <c:v>4572</c:v>
                </c:pt>
                <c:pt idx="6242">
                  <c:v>4576</c:v>
                </c:pt>
                <c:pt idx="6243">
                  <c:v>4621</c:v>
                </c:pt>
                <c:pt idx="6244">
                  <c:v>4662</c:v>
                </c:pt>
                <c:pt idx="6245">
                  <c:v>4509</c:v>
                </c:pt>
                <c:pt idx="6246">
                  <c:v>4570</c:v>
                </c:pt>
                <c:pt idx="6247">
                  <c:v>4607</c:v>
                </c:pt>
                <c:pt idx="6248">
                  <c:v>4612</c:v>
                </c:pt>
                <c:pt idx="6249">
                  <c:v>4609</c:v>
                </c:pt>
                <c:pt idx="6250">
                  <c:v>4615</c:v>
                </c:pt>
                <c:pt idx="6251">
                  <c:v>4653</c:v>
                </c:pt>
                <c:pt idx="6252">
                  <c:v>4669</c:v>
                </c:pt>
                <c:pt idx="6253">
                  <c:v>4645</c:v>
                </c:pt>
                <c:pt idx="6254">
                  <c:v>4627</c:v>
                </c:pt>
                <c:pt idx="6255">
                  <c:v>4613</c:v>
                </c:pt>
                <c:pt idx="6256">
                  <c:v>4558</c:v>
                </c:pt>
                <c:pt idx="6257">
                  <c:v>4754</c:v>
                </c:pt>
                <c:pt idx="6258">
                  <c:v>4671</c:v>
                </c:pt>
                <c:pt idx="6259">
                  <c:v>4698</c:v>
                </c:pt>
                <c:pt idx="6260">
                  <c:v>4690</c:v>
                </c:pt>
                <c:pt idx="6261">
                  <c:v>4647</c:v>
                </c:pt>
                <c:pt idx="6262">
                  <c:v>4614</c:v>
                </c:pt>
                <c:pt idx="6263">
                  <c:v>4712</c:v>
                </c:pt>
                <c:pt idx="6264">
                  <c:v>4593</c:v>
                </c:pt>
                <c:pt idx="6265">
                  <c:v>4602</c:v>
                </c:pt>
                <c:pt idx="6266">
                  <c:v>4725</c:v>
                </c:pt>
                <c:pt idx="6267">
                  <c:v>4654</c:v>
                </c:pt>
                <c:pt idx="6268">
                  <c:v>4631</c:v>
                </c:pt>
                <c:pt idx="6269">
                  <c:v>4773</c:v>
                </c:pt>
                <c:pt idx="6270">
                  <c:v>4638</c:v>
                </c:pt>
                <c:pt idx="6271">
                  <c:v>4720</c:v>
                </c:pt>
                <c:pt idx="6272">
                  <c:v>4732</c:v>
                </c:pt>
                <c:pt idx="6273">
                  <c:v>4749</c:v>
                </c:pt>
                <c:pt idx="6274">
                  <c:v>4727</c:v>
                </c:pt>
                <c:pt idx="6275">
                  <c:v>4715</c:v>
                </c:pt>
                <c:pt idx="6276">
                  <c:v>4655</c:v>
                </c:pt>
                <c:pt idx="6277">
                  <c:v>4803</c:v>
                </c:pt>
                <c:pt idx="6278">
                  <c:v>4749</c:v>
                </c:pt>
                <c:pt idx="6279">
                  <c:v>4661</c:v>
                </c:pt>
                <c:pt idx="6280">
                  <c:v>4583</c:v>
                </c:pt>
                <c:pt idx="6281">
                  <c:v>4792</c:v>
                </c:pt>
                <c:pt idx="6282">
                  <c:v>4734</c:v>
                </c:pt>
                <c:pt idx="6283">
                  <c:v>4756</c:v>
                </c:pt>
                <c:pt idx="6284">
                  <c:v>4712</c:v>
                </c:pt>
                <c:pt idx="6285">
                  <c:v>4684</c:v>
                </c:pt>
                <c:pt idx="6286">
                  <c:v>4642</c:v>
                </c:pt>
                <c:pt idx="6287">
                  <c:v>4828</c:v>
                </c:pt>
                <c:pt idx="6288">
                  <c:v>4663</c:v>
                </c:pt>
                <c:pt idx="6289">
                  <c:v>4708</c:v>
                </c:pt>
                <c:pt idx="6290">
                  <c:v>4708</c:v>
                </c:pt>
                <c:pt idx="6291">
                  <c:v>4822</c:v>
                </c:pt>
                <c:pt idx="6292">
                  <c:v>4721</c:v>
                </c:pt>
                <c:pt idx="6293">
                  <c:v>4637</c:v>
                </c:pt>
                <c:pt idx="6294">
                  <c:v>4793</c:v>
                </c:pt>
                <c:pt idx="6295">
                  <c:v>4838</c:v>
                </c:pt>
                <c:pt idx="6296">
                  <c:v>4749</c:v>
                </c:pt>
                <c:pt idx="6297">
                  <c:v>4828</c:v>
                </c:pt>
                <c:pt idx="6298">
                  <c:v>4719</c:v>
                </c:pt>
                <c:pt idx="6299">
                  <c:v>4686</c:v>
                </c:pt>
                <c:pt idx="6300">
                  <c:v>4659</c:v>
                </c:pt>
                <c:pt idx="6301">
                  <c:v>4703</c:v>
                </c:pt>
                <c:pt idx="6302">
                  <c:v>4657</c:v>
                </c:pt>
                <c:pt idx="6303">
                  <c:v>4649</c:v>
                </c:pt>
                <c:pt idx="6304">
                  <c:v>4707</c:v>
                </c:pt>
                <c:pt idx="6305">
                  <c:v>4588</c:v>
                </c:pt>
                <c:pt idx="6306">
                  <c:v>4598</c:v>
                </c:pt>
                <c:pt idx="6307">
                  <c:v>4581</c:v>
                </c:pt>
                <c:pt idx="6308">
                  <c:v>4691</c:v>
                </c:pt>
                <c:pt idx="6309">
                  <c:v>4735</c:v>
                </c:pt>
                <c:pt idx="6310">
                  <c:v>4640</c:v>
                </c:pt>
                <c:pt idx="6311">
                  <c:v>4728</c:v>
                </c:pt>
                <c:pt idx="6312">
                  <c:v>4755</c:v>
                </c:pt>
                <c:pt idx="6313">
                  <c:v>4686</c:v>
                </c:pt>
                <c:pt idx="6314">
                  <c:v>4687</c:v>
                </c:pt>
                <c:pt idx="6315">
                  <c:v>4660</c:v>
                </c:pt>
                <c:pt idx="6316">
                  <c:v>4501</c:v>
                </c:pt>
                <c:pt idx="6317">
                  <c:v>4540</c:v>
                </c:pt>
                <c:pt idx="6318">
                  <c:v>4510</c:v>
                </c:pt>
                <c:pt idx="6319">
                  <c:v>4785</c:v>
                </c:pt>
                <c:pt idx="6320">
                  <c:v>4875</c:v>
                </c:pt>
                <c:pt idx="6321">
                  <c:v>4614</c:v>
                </c:pt>
                <c:pt idx="6322">
                  <c:v>4711</c:v>
                </c:pt>
                <c:pt idx="6323">
                  <c:v>4724</c:v>
                </c:pt>
                <c:pt idx="6324">
                  <c:v>4786</c:v>
                </c:pt>
                <c:pt idx="6325">
                  <c:v>4718</c:v>
                </c:pt>
                <c:pt idx="6326">
                  <c:v>4627</c:v>
                </c:pt>
                <c:pt idx="6327">
                  <c:v>4653</c:v>
                </c:pt>
                <c:pt idx="6328">
                  <c:v>4597</c:v>
                </c:pt>
                <c:pt idx="6329">
                  <c:v>4552</c:v>
                </c:pt>
                <c:pt idx="6330">
                  <c:v>4610</c:v>
                </c:pt>
                <c:pt idx="6331">
                  <c:v>4651</c:v>
                </c:pt>
                <c:pt idx="6332">
                  <c:v>4648</c:v>
                </c:pt>
                <c:pt idx="6333">
                  <c:v>4477</c:v>
                </c:pt>
                <c:pt idx="6334">
                  <c:v>4567</c:v>
                </c:pt>
                <c:pt idx="6335">
                  <c:v>4623</c:v>
                </c:pt>
                <c:pt idx="6336">
                  <c:v>4627</c:v>
                </c:pt>
                <c:pt idx="6337">
                  <c:v>4658</c:v>
                </c:pt>
                <c:pt idx="6338">
                  <c:v>4548</c:v>
                </c:pt>
                <c:pt idx="6339">
                  <c:v>4573</c:v>
                </c:pt>
                <c:pt idx="6340">
                  <c:v>4556</c:v>
                </c:pt>
                <c:pt idx="6341">
                  <c:v>4544</c:v>
                </c:pt>
                <c:pt idx="6342">
                  <c:v>4432</c:v>
                </c:pt>
                <c:pt idx="6343">
                  <c:v>4557</c:v>
                </c:pt>
                <c:pt idx="6344">
                  <c:v>4396</c:v>
                </c:pt>
                <c:pt idx="6345">
                  <c:v>4489</c:v>
                </c:pt>
                <c:pt idx="6346">
                  <c:v>4557</c:v>
                </c:pt>
                <c:pt idx="6347">
                  <c:v>4506</c:v>
                </c:pt>
                <c:pt idx="6348">
                  <c:v>4341</c:v>
                </c:pt>
                <c:pt idx="6349">
                  <c:v>4456</c:v>
                </c:pt>
                <c:pt idx="6350">
                  <c:v>4459</c:v>
                </c:pt>
                <c:pt idx="6351">
                  <c:v>4261</c:v>
                </c:pt>
                <c:pt idx="6352">
                  <c:v>4318</c:v>
                </c:pt>
                <c:pt idx="6353">
                  <c:v>4355</c:v>
                </c:pt>
                <c:pt idx="6354">
                  <c:v>4387</c:v>
                </c:pt>
                <c:pt idx="6355">
                  <c:v>4391</c:v>
                </c:pt>
                <c:pt idx="6356">
                  <c:v>4334</c:v>
                </c:pt>
                <c:pt idx="6357">
                  <c:v>4480</c:v>
                </c:pt>
                <c:pt idx="6358">
                  <c:v>4397</c:v>
                </c:pt>
                <c:pt idx="6359">
                  <c:v>4397</c:v>
                </c:pt>
                <c:pt idx="6360">
                  <c:v>4309</c:v>
                </c:pt>
                <c:pt idx="6361">
                  <c:v>4306</c:v>
                </c:pt>
                <c:pt idx="6362">
                  <c:v>4330</c:v>
                </c:pt>
                <c:pt idx="6363">
                  <c:v>4247</c:v>
                </c:pt>
                <c:pt idx="6364">
                  <c:v>4281</c:v>
                </c:pt>
                <c:pt idx="6365">
                  <c:v>4343</c:v>
                </c:pt>
                <c:pt idx="6366">
                  <c:v>4199</c:v>
                </c:pt>
                <c:pt idx="6367">
                  <c:v>4250</c:v>
                </c:pt>
                <c:pt idx="6368">
                  <c:v>4194</c:v>
                </c:pt>
                <c:pt idx="6369">
                  <c:v>4070</c:v>
                </c:pt>
                <c:pt idx="6370">
                  <c:v>4242</c:v>
                </c:pt>
                <c:pt idx="6371">
                  <c:v>4185</c:v>
                </c:pt>
                <c:pt idx="6372">
                  <c:v>4268</c:v>
                </c:pt>
                <c:pt idx="6373">
                  <c:v>4091</c:v>
                </c:pt>
                <c:pt idx="6374">
                  <c:v>4154</c:v>
                </c:pt>
                <c:pt idx="6375">
                  <c:v>4411</c:v>
                </c:pt>
                <c:pt idx="6376">
                  <c:v>4177</c:v>
                </c:pt>
                <c:pt idx="6377">
                  <c:v>4105</c:v>
                </c:pt>
                <c:pt idx="6378">
                  <c:v>3979</c:v>
                </c:pt>
                <c:pt idx="6379">
                  <c:v>4113</c:v>
                </c:pt>
                <c:pt idx="6380">
                  <c:v>4104</c:v>
                </c:pt>
                <c:pt idx="6381">
                  <c:v>4094</c:v>
                </c:pt>
                <c:pt idx="6382">
                  <c:v>4034</c:v>
                </c:pt>
                <c:pt idx="6383">
                  <c:v>4106</c:v>
                </c:pt>
                <c:pt idx="6384">
                  <c:v>3970</c:v>
                </c:pt>
                <c:pt idx="6385">
                  <c:v>4109</c:v>
                </c:pt>
                <c:pt idx="6386">
                  <c:v>4012</c:v>
                </c:pt>
                <c:pt idx="6387">
                  <c:v>4027</c:v>
                </c:pt>
                <c:pt idx="6388">
                  <c:v>4122</c:v>
                </c:pt>
                <c:pt idx="6389">
                  <c:v>4054</c:v>
                </c:pt>
                <c:pt idx="6390">
                  <c:v>3885</c:v>
                </c:pt>
                <c:pt idx="6391">
                  <c:v>4006</c:v>
                </c:pt>
                <c:pt idx="6392">
                  <c:v>4089</c:v>
                </c:pt>
                <c:pt idx="6393">
                  <c:v>4078</c:v>
                </c:pt>
                <c:pt idx="6394">
                  <c:v>3900</c:v>
                </c:pt>
                <c:pt idx="6395">
                  <c:v>3878</c:v>
                </c:pt>
                <c:pt idx="6396">
                  <c:v>3824</c:v>
                </c:pt>
                <c:pt idx="6397">
                  <c:v>4042</c:v>
                </c:pt>
                <c:pt idx="6398">
                  <c:v>4015</c:v>
                </c:pt>
                <c:pt idx="6399">
                  <c:v>3887</c:v>
                </c:pt>
                <c:pt idx="6400">
                  <c:v>3963</c:v>
                </c:pt>
                <c:pt idx="6401">
                  <c:v>3873</c:v>
                </c:pt>
                <c:pt idx="6402">
                  <c:v>3822</c:v>
                </c:pt>
                <c:pt idx="6403">
                  <c:v>3830</c:v>
                </c:pt>
                <c:pt idx="6404">
                  <c:v>3890</c:v>
                </c:pt>
                <c:pt idx="6405">
                  <c:v>3825</c:v>
                </c:pt>
                <c:pt idx="6406">
                  <c:v>3884</c:v>
                </c:pt>
                <c:pt idx="6407">
                  <c:v>3716</c:v>
                </c:pt>
                <c:pt idx="6408">
                  <c:v>3716</c:v>
                </c:pt>
                <c:pt idx="6409">
                  <c:v>3683</c:v>
                </c:pt>
                <c:pt idx="6410">
                  <c:v>3779</c:v>
                </c:pt>
                <c:pt idx="6411">
                  <c:v>3751</c:v>
                </c:pt>
                <c:pt idx="6412">
                  <c:v>3744</c:v>
                </c:pt>
                <c:pt idx="6413">
                  <c:v>3702</c:v>
                </c:pt>
                <c:pt idx="6414">
                  <c:v>3647</c:v>
                </c:pt>
                <c:pt idx="6415">
                  <c:v>3582</c:v>
                </c:pt>
                <c:pt idx="6416">
                  <c:v>3729</c:v>
                </c:pt>
                <c:pt idx="6417">
                  <c:v>3703</c:v>
                </c:pt>
                <c:pt idx="6418">
                  <c:v>3709</c:v>
                </c:pt>
                <c:pt idx="6419">
                  <c:v>3618</c:v>
                </c:pt>
                <c:pt idx="6420">
                  <c:v>3696</c:v>
                </c:pt>
                <c:pt idx="6421">
                  <c:v>3529</c:v>
                </c:pt>
                <c:pt idx="6422">
                  <c:v>3617</c:v>
                </c:pt>
                <c:pt idx="6423">
                  <c:v>3641</c:v>
                </c:pt>
                <c:pt idx="6424">
                  <c:v>3636</c:v>
                </c:pt>
                <c:pt idx="6425">
                  <c:v>3444</c:v>
                </c:pt>
                <c:pt idx="6426">
                  <c:v>3659</c:v>
                </c:pt>
                <c:pt idx="6427">
                  <c:v>3574</c:v>
                </c:pt>
                <c:pt idx="6428">
                  <c:v>3564</c:v>
                </c:pt>
                <c:pt idx="6429">
                  <c:v>3393</c:v>
                </c:pt>
                <c:pt idx="6430">
                  <c:v>3467</c:v>
                </c:pt>
                <c:pt idx="6431">
                  <c:v>3551</c:v>
                </c:pt>
                <c:pt idx="6432">
                  <c:v>3525</c:v>
                </c:pt>
                <c:pt idx="6433">
                  <c:v>3504</c:v>
                </c:pt>
                <c:pt idx="6434">
                  <c:v>3507</c:v>
                </c:pt>
                <c:pt idx="6435">
                  <c:v>3490</c:v>
                </c:pt>
                <c:pt idx="6436">
                  <c:v>3575</c:v>
                </c:pt>
                <c:pt idx="6437">
                  <c:v>3537</c:v>
                </c:pt>
                <c:pt idx="6438">
                  <c:v>3601</c:v>
                </c:pt>
                <c:pt idx="6439">
                  <c:v>3416</c:v>
                </c:pt>
                <c:pt idx="6440">
                  <c:v>3429</c:v>
                </c:pt>
                <c:pt idx="6441">
                  <c:v>3367</c:v>
                </c:pt>
                <c:pt idx="6442">
                  <c:v>3414</c:v>
                </c:pt>
                <c:pt idx="6443">
                  <c:v>3450</c:v>
                </c:pt>
                <c:pt idx="6444">
                  <c:v>3495</c:v>
                </c:pt>
                <c:pt idx="6445">
                  <c:v>3492</c:v>
                </c:pt>
                <c:pt idx="6446">
                  <c:v>3429</c:v>
                </c:pt>
                <c:pt idx="6447">
                  <c:v>3359</c:v>
                </c:pt>
                <c:pt idx="6448">
                  <c:v>3349</c:v>
                </c:pt>
                <c:pt idx="6449">
                  <c:v>3299</c:v>
                </c:pt>
                <c:pt idx="6450">
                  <c:v>3406</c:v>
                </c:pt>
                <c:pt idx="6451">
                  <c:v>3320</c:v>
                </c:pt>
                <c:pt idx="6452">
                  <c:v>3219</c:v>
                </c:pt>
                <c:pt idx="6453">
                  <c:v>3326</c:v>
                </c:pt>
                <c:pt idx="6454">
                  <c:v>3299</c:v>
                </c:pt>
                <c:pt idx="6455">
                  <c:v>3379</c:v>
                </c:pt>
                <c:pt idx="6456">
                  <c:v>3332</c:v>
                </c:pt>
                <c:pt idx="6457">
                  <c:v>3372</c:v>
                </c:pt>
                <c:pt idx="6458">
                  <c:v>3253</c:v>
                </c:pt>
                <c:pt idx="6459">
                  <c:v>3346</c:v>
                </c:pt>
                <c:pt idx="6460">
                  <c:v>3254</c:v>
                </c:pt>
                <c:pt idx="6461">
                  <c:v>3243</c:v>
                </c:pt>
                <c:pt idx="6462">
                  <c:v>3183</c:v>
                </c:pt>
                <c:pt idx="6463">
                  <c:v>3188</c:v>
                </c:pt>
                <c:pt idx="6464">
                  <c:v>3254</c:v>
                </c:pt>
                <c:pt idx="6465">
                  <c:v>3259</c:v>
                </c:pt>
                <c:pt idx="6466">
                  <c:v>3216</c:v>
                </c:pt>
                <c:pt idx="6467">
                  <c:v>3171</c:v>
                </c:pt>
                <c:pt idx="6468">
                  <c:v>3196</c:v>
                </c:pt>
                <c:pt idx="6469">
                  <c:v>3213</c:v>
                </c:pt>
                <c:pt idx="6470">
                  <c:v>3235</c:v>
                </c:pt>
                <c:pt idx="6471">
                  <c:v>3263</c:v>
                </c:pt>
                <c:pt idx="6472">
                  <c:v>3155</c:v>
                </c:pt>
                <c:pt idx="6473">
                  <c:v>3262</c:v>
                </c:pt>
                <c:pt idx="6474">
                  <c:v>3083</c:v>
                </c:pt>
                <c:pt idx="6475">
                  <c:v>3115</c:v>
                </c:pt>
                <c:pt idx="6476">
                  <c:v>3243</c:v>
                </c:pt>
                <c:pt idx="6477">
                  <c:v>3077</c:v>
                </c:pt>
                <c:pt idx="6478">
                  <c:v>3186</c:v>
                </c:pt>
                <c:pt idx="6479">
                  <c:v>3172</c:v>
                </c:pt>
                <c:pt idx="6480">
                  <c:v>2992</c:v>
                </c:pt>
                <c:pt idx="6481">
                  <c:v>3087</c:v>
                </c:pt>
                <c:pt idx="6482">
                  <c:v>3140</c:v>
                </c:pt>
                <c:pt idx="6483">
                  <c:v>3125</c:v>
                </c:pt>
                <c:pt idx="6484">
                  <c:v>3116</c:v>
                </c:pt>
                <c:pt idx="6485">
                  <c:v>3029</c:v>
                </c:pt>
                <c:pt idx="6486">
                  <c:v>2975</c:v>
                </c:pt>
                <c:pt idx="6487">
                  <c:v>3158</c:v>
                </c:pt>
                <c:pt idx="6488">
                  <c:v>3079</c:v>
                </c:pt>
                <c:pt idx="6489">
                  <c:v>3094</c:v>
                </c:pt>
                <c:pt idx="6490">
                  <c:v>3157</c:v>
                </c:pt>
                <c:pt idx="6491">
                  <c:v>3076</c:v>
                </c:pt>
                <c:pt idx="6492">
                  <c:v>3134</c:v>
                </c:pt>
                <c:pt idx="6493">
                  <c:v>3072</c:v>
                </c:pt>
                <c:pt idx="6494">
                  <c:v>3029</c:v>
                </c:pt>
                <c:pt idx="6495">
                  <c:v>3066</c:v>
                </c:pt>
                <c:pt idx="6496">
                  <c:v>2910</c:v>
                </c:pt>
                <c:pt idx="6497">
                  <c:v>2925</c:v>
                </c:pt>
                <c:pt idx="6498">
                  <c:v>2945</c:v>
                </c:pt>
                <c:pt idx="6499">
                  <c:v>3106</c:v>
                </c:pt>
                <c:pt idx="6500">
                  <c:v>3018</c:v>
                </c:pt>
                <c:pt idx="6501">
                  <c:v>2963</c:v>
                </c:pt>
                <c:pt idx="6502">
                  <c:v>3063</c:v>
                </c:pt>
                <c:pt idx="6503">
                  <c:v>2940</c:v>
                </c:pt>
                <c:pt idx="6504">
                  <c:v>2977</c:v>
                </c:pt>
                <c:pt idx="6505">
                  <c:v>3042</c:v>
                </c:pt>
                <c:pt idx="6506">
                  <c:v>2884</c:v>
                </c:pt>
                <c:pt idx="6507">
                  <c:v>2959</c:v>
                </c:pt>
                <c:pt idx="6508">
                  <c:v>2922</c:v>
                </c:pt>
                <c:pt idx="6509">
                  <c:v>2983</c:v>
                </c:pt>
                <c:pt idx="6510">
                  <c:v>2971</c:v>
                </c:pt>
                <c:pt idx="6511">
                  <c:v>2851</c:v>
                </c:pt>
                <c:pt idx="6512">
                  <c:v>2916</c:v>
                </c:pt>
                <c:pt idx="6513">
                  <c:v>2877</c:v>
                </c:pt>
                <c:pt idx="6514">
                  <c:v>3022</c:v>
                </c:pt>
                <c:pt idx="6515">
                  <c:v>2984</c:v>
                </c:pt>
                <c:pt idx="6516">
                  <c:v>3027</c:v>
                </c:pt>
                <c:pt idx="6517">
                  <c:v>2997</c:v>
                </c:pt>
                <c:pt idx="6518">
                  <c:v>2926</c:v>
                </c:pt>
                <c:pt idx="6519">
                  <c:v>2858</c:v>
                </c:pt>
                <c:pt idx="6520">
                  <c:v>2969</c:v>
                </c:pt>
                <c:pt idx="6521">
                  <c:v>2787</c:v>
                </c:pt>
                <c:pt idx="6522">
                  <c:v>2813</c:v>
                </c:pt>
                <c:pt idx="6523">
                  <c:v>2880</c:v>
                </c:pt>
                <c:pt idx="6524">
                  <c:v>2900</c:v>
                </c:pt>
                <c:pt idx="6525">
                  <c:v>2809</c:v>
                </c:pt>
                <c:pt idx="6526">
                  <c:v>2909</c:v>
                </c:pt>
                <c:pt idx="6527">
                  <c:v>2838</c:v>
                </c:pt>
                <c:pt idx="6528">
                  <c:v>2835</c:v>
                </c:pt>
                <c:pt idx="6529">
                  <c:v>2913</c:v>
                </c:pt>
                <c:pt idx="6530">
                  <c:v>2899</c:v>
                </c:pt>
                <c:pt idx="6531">
                  <c:v>2869</c:v>
                </c:pt>
                <c:pt idx="6532">
                  <c:v>2882</c:v>
                </c:pt>
                <c:pt idx="6533">
                  <c:v>2796</c:v>
                </c:pt>
                <c:pt idx="6534">
                  <c:v>2817</c:v>
                </c:pt>
                <c:pt idx="6535">
                  <c:v>2861</c:v>
                </c:pt>
                <c:pt idx="6536">
                  <c:v>2835</c:v>
                </c:pt>
                <c:pt idx="6537">
                  <c:v>2886</c:v>
                </c:pt>
                <c:pt idx="6538">
                  <c:v>2886</c:v>
                </c:pt>
                <c:pt idx="6539">
                  <c:v>2976</c:v>
                </c:pt>
                <c:pt idx="6540">
                  <c:v>2745</c:v>
                </c:pt>
                <c:pt idx="6541">
                  <c:v>2792</c:v>
                </c:pt>
                <c:pt idx="6542">
                  <c:v>2730</c:v>
                </c:pt>
                <c:pt idx="6543">
                  <c:v>2689</c:v>
                </c:pt>
                <c:pt idx="6544">
                  <c:v>2835</c:v>
                </c:pt>
                <c:pt idx="6545">
                  <c:v>2845</c:v>
                </c:pt>
                <c:pt idx="6546">
                  <c:v>2883</c:v>
                </c:pt>
                <c:pt idx="6547">
                  <c:v>2892</c:v>
                </c:pt>
                <c:pt idx="6548">
                  <c:v>2869</c:v>
                </c:pt>
                <c:pt idx="6549">
                  <c:v>2809</c:v>
                </c:pt>
                <c:pt idx="6550">
                  <c:v>2854</c:v>
                </c:pt>
                <c:pt idx="6551">
                  <c:v>2839</c:v>
                </c:pt>
                <c:pt idx="6552">
                  <c:v>2829</c:v>
                </c:pt>
                <c:pt idx="6553">
                  <c:v>2748</c:v>
                </c:pt>
                <c:pt idx="6554">
                  <c:v>2754</c:v>
                </c:pt>
                <c:pt idx="6555">
                  <c:v>2833</c:v>
                </c:pt>
                <c:pt idx="6556">
                  <c:v>2814</c:v>
                </c:pt>
                <c:pt idx="6557">
                  <c:v>2676</c:v>
                </c:pt>
                <c:pt idx="6558">
                  <c:v>2752</c:v>
                </c:pt>
                <c:pt idx="6559">
                  <c:v>2718</c:v>
                </c:pt>
                <c:pt idx="6560">
                  <c:v>2719</c:v>
                </c:pt>
                <c:pt idx="6561">
                  <c:v>2802</c:v>
                </c:pt>
                <c:pt idx="6562">
                  <c:v>2874</c:v>
                </c:pt>
                <c:pt idx="6563">
                  <c:v>2695</c:v>
                </c:pt>
                <c:pt idx="6564">
                  <c:v>2760</c:v>
                </c:pt>
                <c:pt idx="6565">
                  <c:v>2761</c:v>
                </c:pt>
                <c:pt idx="6566">
                  <c:v>2838</c:v>
                </c:pt>
                <c:pt idx="6567">
                  <c:v>2747</c:v>
                </c:pt>
                <c:pt idx="6568">
                  <c:v>2809</c:v>
                </c:pt>
                <c:pt idx="6569">
                  <c:v>2779</c:v>
                </c:pt>
                <c:pt idx="6570">
                  <c:v>2809</c:v>
                </c:pt>
                <c:pt idx="6571">
                  <c:v>2859</c:v>
                </c:pt>
                <c:pt idx="6572">
                  <c:v>2727</c:v>
                </c:pt>
                <c:pt idx="6573">
                  <c:v>2746</c:v>
                </c:pt>
                <c:pt idx="6574">
                  <c:v>2818</c:v>
                </c:pt>
                <c:pt idx="6575">
                  <c:v>2855</c:v>
                </c:pt>
                <c:pt idx="6576">
                  <c:v>2756</c:v>
                </c:pt>
                <c:pt idx="6577">
                  <c:v>2776</c:v>
                </c:pt>
                <c:pt idx="6578">
                  <c:v>2840</c:v>
                </c:pt>
                <c:pt idx="6579">
                  <c:v>2838</c:v>
                </c:pt>
                <c:pt idx="6580">
                  <c:v>2881</c:v>
                </c:pt>
                <c:pt idx="6581">
                  <c:v>2756</c:v>
                </c:pt>
                <c:pt idx="6582">
                  <c:v>2890</c:v>
                </c:pt>
                <c:pt idx="6583">
                  <c:v>2782</c:v>
                </c:pt>
                <c:pt idx="6584">
                  <c:v>2873</c:v>
                </c:pt>
                <c:pt idx="6585">
                  <c:v>2761</c:v>
                </c:pt>
                <c:pt idx="6586">
                  <c:v>2909</c:v>
                </c:pt>
                <c:pt idx="6587">
                  <c:v>2840</c:v>
                </c:pt>
                <c:pt idx="6588">
                  <c:v>2760</c:v>
                </c:pt>
                <c:pt idx="6589">
                  <c:v>2948</c:v>
                </c:pt>
                <c:pt idx="6590">
                  <c:v>2806</c:v>
                </c:pt>
                <c:pt idx="6591">
                  <c:v>2792</c:v>
                </c:pt>
                <c:pt idx="6592">
                  <c:v>2883</c:v>
                </c:pt>
                <c:pt idx="6593">
                  <c:v>2813</c:v>
                </c:pt>
                <c:pt idx="6594">
                  <c:v>2879</c:v>
                </c:pt>
                <c:pt idx="6595">
                  <c:v>2922</c:v>
                </c:pt>
                <c:pt idx="6596">
                  <c:v>2852</c:v>
                </c:pt>
                <c:pt idx="6597">
                  <c:v>2979</c:v>
                </c:pt>
                <c:pt idx="6598">
                  <c:v>2868</c:v>
                </c:pt>
                <c:pt idx="6599">
                  <c:v>2944</c:v>
                </c:pt>
                <c:pt idx="6600">
                  <c:v>2774</c:v>
                </c:pt>
                <c:pt idx="6601">
                  <c:v>2867</c:v>
                </c:pt>
                <c:pt idx="6602">
                  <c:v>2888</c:v>
                </c:pt>
                <c:pt idx="6603">
                  <c:v>2873</c:v>
                </c:pt>
                <c:pt idx="6604">
                  <c:v>2917</c:v>
                </c:pt>
                <c:pt idx="6605">
                  <c:v>2907</c:v>
                </c:pt>
                <c:pt idx="6606">
                  <c:v>2912</c:v>
                </c:pt>
                <c:pt idx="6607">
                  <c:v>2839</c:v>
                </c:pt>
                <c:pt idx="6608">
                  <c:v>2946</c:v>
                </c:pt>
                <c:pt idx="6609">
                  <c:v>2873</c:v>
                </c:pt>
                <c:pt idx="6610">
                  <c:v>2953</c:v>
                </c:pt>
                <c:pt idx="6611">
                  <c:v>3065</c:v>
                </c:pt>
                <c:pt idx="6612">
                  <c:v>2899</c:v>
                </c:pt>
                <c:pt idx="6613">
                  <c:v>2928</c:v>
                </c:pt>
                <c:pt idx="6614">
                  <c:v>3049</c:v>
                </c:pt>
                <c:pt idx="6615">
                  <c:v>3093</c:v>
                </c:pt>
                <c:pt idx="6616">
                  <c:v>2959</c:v>
                </c:pt>
                <c:pt idx="6617">
                  <c:v>2934</c:v>
                </c:pt>
                <c:pt idx="6618">
                  <c:v>2894</c:v>
                </c:pt>
                <c:pt idx="6619">
                  <c:v>2994</c:v>
                </c:pt>
                <c:pt idx="6620">
                  <c:v>2931</c:v>
                </c:pt>
                <c:pt idx="6621">
                  <c:v>3029</c:v>
                </c:pt>
                <c:pt idx="6622">
                  <c:v>3008</c:v>
                </c:pt>
                <c:pt idx="6623">
                  <c:v>3006</c:v>
                </c:pt>
                <c:pt idx="6624">
                  <c:v>2971</c:v>
                </c:pt>
                <c:pt idx="6625">
                  <c:v>3034</c:v>
                </c:pt>
                <c:pt idx="6626">
                  <c:v>3070</c:v>
                </c:pt>
                <c:pt idx="6627">
                  <c:v>3123</c:v>
                </c:pt>
                <c:pt idx="6628">
                  <c:v>3033</c:v>
                </c:pt>
                <c:pt idx="6629">
                  <c:v>3035</c:v>
                </c:pt>
                <c:pt idx="6630">
                  <c:v>3076</c:v>
                </c:pt>
                <c:pt idx="6631">
                  <c:v>3012</c:v>
                </c:pt>
                <c:pt idx="6632">
                  <c:v>3125</c:v>
                </c:pt>
                <c:pt idx="6633">
                  <c:v>3040</c:v>
                </c:pt>
                <c:pt idx="6634">
                  <c:v>3154</c:v>
                </c:pt>
                <c:pt idx="6635">
                  <c:v>3087</c:v>
                </c:pt>
                <c:pt idx="6636">
                  <c:v>3092</c:v>
                </c:pt>
                <c:pt idx="6637">
                  <c:v>3118</c:v>
                </c:pt>
                <c:pt idx="6638">
                  <c:v>3071</c:v>
                </c:pt>
                <c:pt idx="6639">
                  <c:v>3119</c:v>
                </c:pt>
                <c:pt idx="6640">
                  <c:v>3025</c:v>
                </c:pt>
                <c:pt idx="6641">
                  <c:v>3168</c:v>
                </c:pt>
                <c:pt idx="6642">
                  <c:v>3129</c:v>
                </c:pt>
                <c:pt idx="6643">
                  <c:v>3252</c:v>
                </c:pt>
                <c:pt idx="6644">
                  <c:v>3259</c:v>
                </c:pt>
                <c:pt idx="6645">
                  <c:v>3132</c:v>
                </c:pt>
                <c:pt idx="6646">
                  <c:v>3240</c:v>
                </c:pt>
                <c:pt idx="6647">
                  <c:v>3214</c:v>
                </c:pt>
                <c:pt idx="6648">
                  <c:v>3137</c:v>
                </c:pt>
                <c:pt idx="6649">
                  <c:v>3220</c:v>
                </c:pt>
                <c:pt idx="6650">
                  <c:v>3326</c:v>
                </c:pt>
                <c:pt idx="6651">
                  <c:v>3283</c:v>
                </c:pt>
                <c:pt idx="6652">
                  <c:v>3147</c:v>
                </c:pt>
                <c:pt idx="6653">
                  <c:v>3239</c:v>
                </c:pt>
                <c:pt idx="6654">
                  <c:v>3283</c:v>
                </c:pt>
                <c:pt idx="6655">
                  <c:v>3243</c:v>
                </c:pt>
                <c:pt idx="6656">
                  <c:v>3252</c:v>
                </c:pt>
                <c:pt idx="6657">
                  <c:v>3237</c:v>
                </c:pt>
                <c:pt idx="6658">
                  <c:v>3285</c:v>
                </c:pt>
                <c:pt idx="6659">
                  <c:v>3221</c:v>
                </c:pt>
                <c:pt idx="6660">
                  <c:v>3283</c:v>
                </c:pt>
                <c:pt idx="6661">
                  <c:v>3263</c:v>
                </c:pt>
                <c:pt idx="6662">
                  <c:v>3274</c:v>
                </c:pt>
                <c:pt idx="6663">
                  <c:v>3296</c:v>
                </c:pt>
                <c:pt idx="6664">
                  <c:v>3375</c:v>
                </c:pt>
                <c:pt idx="6665">
                  <c:v>3237</c:v>
                </c:pt>
                <c:pt idx="6666">
                  <c:v>3332</c:v>
                </c:pt>
                <c:pt idx="6667">
                  <c:v>3324</c:v>
                </c:pt>
                <c:pt idx="6668">
                  <c:v>3224</c:v>
                </c:pt>
                <c:pt idx="6669">
                  <c:v>3339</c:v>
                </c:pt>
                <c:pt idx="6670">
                  <c:v>3242</c:v>
                </c:pt>
                <c:pt idx="6671">
                  <c:v>3364</c:v>
                </c:pt>
                <c:pt idx="6672">
                  <c:v>3372</c:v>
                </c:pt>
                <c:pt idx="6673">
                  <c:v>3345</c:v>
                </c:pt>
                <c:pt idx="6674">
                  <c:v>3354</c:v>
                </c:pt>
                <c:pt idx="6675">
                  <c:v>3403</c:v>
                </c:pt>
                <c:pt idx="6676">
                  <c:v>3437</c:v>
                </c:pt>
                <c:pt idx="6677">
                  <c:v>3378</c:v>
                </c:pt>
                <c:pt idx="6678">
                  <c:v>3445</c:v>
                </c:pt>
                <c:pt idx="6679">
                  <c:v>3375</c:v>
                </c:pt>
                <c:pt idx="6680">
                  <c:v>3326</c:v>
                </c:pt>
                <c:pt idx="6681">
                  <c:v>3335</c:v>
                </c:pt>
                <c:pt idx="6682">
                  <c:v>3408</c:v>
                </c:pt>
                <c:pt idx="6683">
                  <c:v>3415</c:v>
                </c:pt>
                <c:pt idx="6684">
                  <c:v>3323</c:v>
                </c:pt>
                <c:pt idx="6685">
                  <c:v>3542</c:v>
                </c:pt>
                <c:pt idx="6686">
                  <c:v>3399</c:v>
                </c:pt>
                <c:pt idx="6687">
                  <c:v>3326</c:v>
                </c:pt>
                <c:pt idx="6688">
                  <c:v>3521</c:v>
                </c:pt>
                <c:pt idx="6689">
                  <c:v>3324</c:v>
                </c:pt>
                <c:pt idx="6690">
                  <c:v>3514</c:v>
                </c:pt>
                <c:pt idx="6691">
                  <c:v>3393</c:v>
                </c:pt>
                <c:pt idx="6692">
                  <c:v>3446</c:v>
                </c:pt>
                <c:pt idx="6693">
                  <c:v>3490</c:v>
                </c:pt>
                <c:pt idx="6694">
                  <c:v>3435</c:v>
                </c:pt>
                <c:pt idx="6695">
                  <c:v>3431</c:v>
                </c:pt>
                <c:pt idx="6696">
                  <c:v>3390</c:v>
                </c:pt>
                <c:pt idx="6697">
                  <c:v>3305</c:v>
                </c:pt>
                <c:pt idx="6698">
                  <c:v>3516</c:v>
                </c:pt>
                <c:pt idx="6699">
                  <c:v>3397</c:v>
                </c:pt>
                <c:pt idx="6700">
                  <c:v>3389</c:v>
                </c:pt>
                <c:pt idx="6701">
                  <c:v>3467</c:v>
                </c:pt>
                <c:pt idx="6702">
                  <c:v>3397</c:v>
                </c:pt>
                <c:pt idx="6703">
                  <c:v>3380</c:v>
                </c:pt>
                <c:pt idx="6704">
                  <c:v>3510</c:v>
                </c:pt>
                <c:pt idx="6705">
                  <c:v>3383</c:v>
                </c:pt>
                <c:pt idx="6706">
                  <c:v>3416</c:v>
                </c:pt>
                <c:pt idx="6707">
                  <c:v>3494</c:v>
                </c:pt>
                <c:pt idx="6708">
                  <c:v>3445</c:v>
                </c:pt>
                <c:pt idx="6709">
                  <c:v>3425</c:v>
                </c:pt>
                <c:pt idx="6710">
                  <c:v>3511</c:v>
                </c:pt>
                <c:pt idx="6711">
                  <c:v>3347</c:v>
                </c:pt>
                <c:pt idx="6712">
                  <c:v>3392</c:v>
                </c:pt>
                <c:pt idx="6713">
                  <c:v>3515</c:v>
                </c:pt>
                <c:pt idx="6714">
                  <c:v>3384</c:v>
                </c:pt>
                <c:pt idx="6715">
                  <c:v>3446</c:v>
                </c:pt>
                <c:pt idx="6716">
                  <c:v>3436</c:v>
                </c:pt>
                <c:pt idx="6717">
                  <c:v>3368</c:v>
                </c:pt>
                <c:pt idx="6718">
                  <c:v>3448</c:v>
                </c:pt>
                <c:pt idx="6719">
                  <c:v>3270</c:v>
                </c:pt>
                <c:pt idx="6720">
                  <c:v>3363</c:v>
                </c:pt>
                <c:pt idx="6721">
                  <c:v>3308</c:v>
                </c:pt>
                <c:pt idx="6722">
                  <c:v>3500</c:v>
                </c:pt>
                <c:pt idx="6723">
                  <c:v>3426</c:v>
                </c:pt>
                <c:pt idx="6724">
                  <c:v>3392</c:v>
                </c:pt>
                <c:pt idx="6725">
                  <c:v>3408</c:v>
                </c:pt>
                <c:pt idx="6726">
                  <c:v>3296</c:v>
                </c:pt>
                <c:pt idx="6727">
                  <c:v>3414</c:v>
                </c:pt>
                <c:pt idx="6728">
                  <c:v>3440</c:v>
                </c:pt>
                <c:pt idx="6729">
                  <c:v>3388</c:v>
                </c:pt>
                <c:pt idx="6730">
                  <c:v>3287</c:v>
                </c:pt>
                <c:pt idx="6731">
                  <c:v>3310</c:v>
                </c:pt>
                <c:pt idx="6732">
                  <c:v>3323</c:v>
                </c:pt>
                <c:pt idx="6733">
                  <c:v>3262</c:v>
                </c:pt>
                <c:pt idx="6734">
                  <c:v>3307</c:v>
                </c:pt>
                <c:pt idx="6735">
                  <c:v>3280</c:v>
                </c:pt>
                <c:pt idx="6736">
                  <c:v>3187</c:v>
                </c:pt>
                <c:pt idx="6737">
                  <c:v>3265</c:v>
                </c:pt>
                <c:pt idx="6738">
                  <c:v>3275</c:v>
                </c:pt>
                <c:pt idx="6739">
                  <c:v>3230</c:v>
                </c:pt>
                <c:pt idx="6740">
                  <c:v>3372</c:v>
                </c:pt>
                <c:pt idx="6741">
                  <c:v>3206</c:v>
                </c:pt>
                <c:pt idx="6742">
                  <c:v>3288</c:v>
                </c:pt>
                <c:pt idx="6743">
                  <c:v>3206</c:v>
                </c:pt>
                <c:pt idx="6744">
                  <c:v>3277</c:v>
                </c:pt>
                <c:pt idx="6745">
                  <c:v>3230</c:v>
                </c:pt>
                <c:pt idx="6746">
                  <c:v>3175</c:v>
                </c:pt>
                <c:pt idx="6747">
                  <c:v>3136</c:v>
                </c:pt>
                <c:pt idx="6748">
                  <c:v>3097</c:v>
                </c:pt>
                <c:pt idx="6749">
                  <c:v>3121</c:v>
                </c:pt>
                <c:pt idx="6750">
                  <c:v>3183</c:v>
                </c:pt>
                <c:pt idx="6751">
                  <c:v>3117</c:v>
                </c:pt>
                <c:pt idx="6752">
                  <c:v>3127</c:v>
                </c:pt>
                <c:pt idx="6753">
                  <c:v>3100</c:v>
                </c:pt>
                <c:pt idx="6754">
                  <c:v>3163</c:v>
                </c:pt>
                <c:pt idx="6755">
                  <c:v>3193</c:v>
                </c:pt>
                <c:pt idx="6756">
                  <c:v>3106</c:v>
                </c:pt>
                <c:pt idx="6757">
                  <c:v>2991</c:v>
                </c:pt>
                <c:pt idx="6758">
                  <c:v>3080</c:v>
                </c:pt>
                <c:pt idx="6759">
                  <c:v>2965</c:v>
                </c:pt>
                <c:pt idx="6760">
                  <c:v>3038</c:v>
                </c:pt>
                <c:pt idx="6761">
                  <c:v>2977</c:v>
                </c:pt>
                <c:pt idx="6762">
                  <c:v>2989</c:v>
                </c:pt>
                <c:pt idx="6763">
                  <c:v>2939</c:v>
                </c:pt>
                <c:pt idx="6764">
                  <c:v>2969</c:v>
                </c:pt>
                <c:pt idx="6765">
                  <c:v>2936</c:v>
                </c:pt>
                <c:pt idx="6766">
                  <c:v>2900</c:v>
                </c:pt>
                <c:pt idx="6767">
                  <c:v>2903</c:v>
                </c:pt>
                <c:pt idx="6768">
                  <c:v>3031</c:v>
                </c:pt>
                <c:pt idx="6769">
                  <c:v>2949</c:v>
                </c:pt>
                <c:pt idx="6770">
                  <c:v>2855</c:v>
                </c:pt>
                <c:pt idx="6771">
                  <c:v>2876</c:v>
                </c:pt>
                <c:pt idx="6772">
                  <c:v>2875</c:v>
                </c:pt>
                <c:pt idx="6773">
                  <c:v>2854</c:v>
                </c:pt>
                <c:pt idx="6774">
                  <c:v>2826</c:v>
                </c:pt>
                <c:pt idx="6775">
                  <c:v>2834</c:v>
                </c:pt>
                <c:pt idx="6776">
                  <c:v>2774</c:v>
                </c:pt>
                <c:pt idx="6777">
                  <c:v>2780</c:v>
                </c:pt>
                <c:pt idx="6778">
                  <c:v>2752</c:v>
                </c:pt>
                <c:pt idx="6779">
                  <c:v>2726</c:v>
                </c:pt>
                <c:pt idx="6780">
                  <c:v>2645</c:v>
                </c:pt>
                <c:pt idx="6781">
                  <c:v>2667</c:v>
                </c:pt>
                <c:pt idx="6782">
                  <c:v>2672</c:v>
                </c:pt>
                <c:pt idx="6783">
                  <c:v>2694</c:v>
                </c:pt>
                <c:pt idx="6784">
                  <c:v>2640</c:v>
                </c:pt>
                <c:pt idx="6785">
                  <c:v>2616</c:v>
                </c:pt>
                <c:pt idx="6786">
                  <c:v>2687</c:v>
                </c:pt>
                <c:pt idx="6787">
                  <c:v>2551</c:v>
                </c:pt>
                <c:pt idx="6788">
                  <c:v>2558</c:v>
                </c:pt>
                <c:pt idx="6789">
                  <c:v>2539</c:v>
                </c:pt>
                <c:pt idx="6790">
                  <c:v>2537</c:v>
                </c:pt>
                <c:pt idx="6791">
                  <c:v>2637</c:v>
                </c:pt>
                <c:pt idx="6792">
                  <c:v>2486</c:v>
                </c:pt>
                <c:pt idx="6793">
                  <c:v>2509</c:v>
                </c:pt>
                <c:pt idx="6794">
                  <c:v>2506</c:v>
                </c:pt>
                <c:pt idx="6795">
                  <c:v>2466</c:v>
                </c:pt>
                <c:pt idx="6796">
                  <c:v>2385</c:v>
                </c:pt>
                <c:pt idx="6797">
                  <c:v>2435</c:v>
                </c:pt>
                <c:pt idx="6798">
                  <c:v>2424</c:v>
                </c:pt>
                <c:pt idx="6799">
                  <c:v>2437</c:v>
                </c:pt>
                <c:pt idx="6800">
                  <c:v>2442</c:v>
                </c:pt>
                <c:pt idx="6801">
                  <c:v>2385</c:v>
                </c:pt>
                <c:pt idx="6802">
                  <c:v>2421</c:v>
                </c:pt>
                <c:pt idx="6803">
                  <c:v>2405</c:v>
                </c:pt>
                <c:pt idx="6804">
                  <c:v>2345</c:v>
                </c:pt>
                <c:pt idx="6805">
                  <c:v>2369</c:v>
                </c:pt>
                <c:pt idx="6806">
                  <c:v>2323</c:v>
                </c:pt>
                <c:pt idx="6807">
                  <c:v>2207</c:v>
                </c:pt>
                <c:pt idx="6808">
                  <c:v>2249</c:v>
                </c:pt>
                <c:pt idx="6809">
                  <c:v>2250</c:v>
                </c:pt>
                <c:pt idx="6810">
                  <c:v>2274</c:v>
                </c:pt>
                <c:pt idx="6811">
                  <c:v>2318</c:v>
                </c:pt>
                <c:pt idx="6812">
                  <c:v>2192</c:v>
                </c:pt>
                <c:pt idx="6813">
                  <c:v>2200</c:v>
                </c:pt>
                <c:pt idx="6814">
                  <c:v>2147</c:v>
                </c:pt>
                <c:pt idx="6815">
                  <c:v>2293</c:v>
                </c:pt>
                <c:pt idx="6816">
                  <c:v>2154</c:v>
                </c:pt>
                <c:pt idx="6817">
                  <c:v>2185</c:v>
                </c:pt>
                <c:pt idx="6818">
                  <c:v>2159</c:v>
                </c:pt>
                <c:pt idx="6819">
                  <c:v>2019</c:v>
                </c:pt>
                <c:pt idx="6820">
                  <c:v>2116</c:v>
                </c:pt>
                <c:pt idx="6821">
                  <c:v>2115</c:v>
                </c:pt>
                <c:pt idx="6822">
                  <c:v>2024</c:v>
                </c:pt>
                <c:pt idx="6823">
                  <c:v>2051</c:v>
                </c:pt>
                <c:pt idx="6824">
                  <c:v>2008</c:v>
                </c:pt>
                <c:pt idx="6825">
                  <c:v>2017</c:v>
                </c:pt>
                <c:pt idx="6826">
                  <c:v>1936</c:v>
                </c:pt>
                <c:pt idx="6827">
                  <c:v>2035</c:v>
                </c:pt>
                <c:pt idx="6828">
                  <c:v>1997</c:v>
                </c:pt>
                <c:pt idx="6829">
                  <c:v>1974</c:v>
                </c:pt>
                <c:pt idx="6830">
                  <c:v>1965</c:v>
                </c:pt>
                <c:pt idx="6831">
                  <c:v>1895</c:v>
                </c:pt>
                <c:pt idx="6832">
                  <c:v>1934</c:v>
                </c:pt>
                <c:pt idx="6833">
                  <c:v>1908</c:v>
                </c:pt>
                <c:pt idx="6834">
                  <c:v>1908</c:v>
                </c:pt>
                <c:pt idx="6835">
                  <c:v>1841</c:v>
                </c:pt>
                <c:pt idx="6836">
                  <c:v>1859</c:v>
                </c:pt>
                <c:pt idx="6837">
                  <c:v>1854</c:v>
                </c:pt>
                <c:pt idx="6838">
                  <c:v>1877</c:v>
                </c:pt>
                <c:pt idx="6839">
                  <c:v>1803</c:v>
                </c:pt>
                <c:pt idx="6840">
                  <c:v>1836</c:v>
                </c:pt>
                <c:pt idx="6841">
                  <c:v>1826</c:v>
                </c:pt>
                <c:pt idx="6842">
                  <c:v>1803</c:v>
                </c:pt>
                <c:pt idx="6843">
                  <c:v>1757</c:v>
                </c:pt>
                <c:pt idx="6844">
                  <c:v>1853</c:v>
                </c:pt>
                <c:pt idx="6845">
                  <c:v>1809</c:v>
                </c:pt>
                <c:pt idx="6846">
                  <c:v>1693</c:v>
                </c:pt>
                <c:pt idx="6847">
                  <c:v>1701</c:v>
                </c:pt>
                <c:pt idx="6848">
                  <c:v>1681</c:v>
                </c:pt>
                <c:pt idx="6849">
                  <c:v>1790</c:v>
                </c:pt>
                <c:pt idx="6850">
                  <c:v>1683</c:v>
                </c:pt>
                <c:pt idx="6851">
                  <c:v>1639</c:v>
                </c:pt>
                <c:pt idx="6852">
                  <c:v>1761</c:v>
                </c:pt>
                <c:pt idx="6853">
                  <c:v>1724</c:v>
                </c:pt>
                <c:pt idx="6854">
                  <c:v>1715</c:v>
                </c:pt>
                <c:pt idx="6855">
                  <c:v>1605</c:v>
                </c:pt>
                <c:pt idx="6856">
                  <c:v>1655</c:v>
                </c:pt>
                <c:pt idx="6857">
                  <c:v>1540</c:v>
                </c:pt>
                <c:pt idx="6858">
                  <c:v>1627</c:v>
                </c:pt>
                <c:pt idx="6859">
                  <c:v>1583</c:v>
                </c:pt>
                <c:pt idx="6860">
                  <c:v>1571</c:v>
                </c:pt>
                <c:pt idx="6861">
                  <c:v>1578</c:v>
                </c:pt>
                <c:pt idx="6862">
                  <c:v>1569</c:v>
                </c:pt>
                <c:pt idx="6863">
                  <c:v>1582</c:v>
                </c:pt>
                <c:pt idx="6864">
                  <c:v>1485</c:v>
                </c:pt>
                <c:pt idx="6865">
                  <c:v>1604</c:v>
                </c:pt>
                <c:pt idx="6866">
                  <c:v>1522</c:v>
                </c:pt>
                <c:pt idx="6867">
                  <c:v>1593</c:v>
                </c:pt>
                <c:pt idx="6868">
                  <c:v>1508</c:v>
                </c:pt>
                <c:pt idx="6869">
                  <c:v>1467</c:v>
                </c:pt>
                <c:pt idx="6870">
                  <c:v>1418</c:v>
                </c:pt>
                <c:pt idx="6871">
                  <c:v>1509</c:v>
                </c:pt>
                <c:pt idx="6872">
                  <c:v>1370</c:v>
                </c:pt>
                <c:pt idx="6873">
                  <c:v>1483</c:v>
                </c:pt>
                <c:pt idx="6874">
                  <c:v>1416</c:v>
                </c:pt>
                <c:pt idx="6875">
                  <c:v>1478</c:v>
                </c:pt>
                <c:pt idx="6876">
                  <c:v>1399</c:v>
                </c:pt>
                <c:pt idx="6877">
                  <c:v>1384</c:v>
                </c:pt>
                <c:pt idx="6878">
                  <c:v>1323</c:v>
                </c:pt>
                <c:pt idx="6879">
                  <c:v>1391</c:v>
                </c:pt>
                <c:pt idx="6880">
                  <c:v>1403</c:v>
                </c:pt>
                <c:pt idx="6881">
                  <c:v>1361</c:v>
                </c:pt>
                <c:pt idx="6882">
                  <c:v>1311</c:v>
                </c:pt>
                <c:pt idx="6883">
                  <c:v>1364</c:v>
                </c:pt>
                <c:pt idx="6884">
                  <c:v>1354</c:v>
                </c:pt>
                <c:pt idx="6885">
                  <c:v>1377</c:v>
                </c:pt>
                <c:pt idx="6886">
                  <c:v>1345</c:v>
                </c:pt>
                <c:pt idx="6887">
                  <c:v>1284</c:v>
                </c:pt>
                <c:pt idx="6888">
                  <c:v>1307</c:v>
                </c:pt>
                <c:pt idx="6889">
                  <c:v>1321</c:v>
                </c:pt>
                <c:pt idx="6890">
                  <c:v>1277</c:v>
                </c:pt>
                <c:pt idx="6891">
                  <c:v>1304</c:v>
                </c:pt>
                <c:pt idx="6892">
                  <c:v>1210</c:v>
                </c:pt>
                <c:pt idx="6893">
                  <c:v>1237</c:v>
                </c:pt>
                <c:pt idx="6894">
                  <c:v>1242</c:v>
                </c:pt>
                <c:pt idx="6895">
                  <c:v>1224</c:v>
                </c:pt>
                <c:pt idx="6896">
                  <c:v>1219</c:v>
                </c:pt>
                <c:pt idx="6897">
                  <c:v>1220</c:v>
                </c:pt>
                <c:pt idx="6898">
                  <c:v>1161</c:v>
                </c:pt>
                <c:pt idx="6899">
                  <c:v>1218</c:v>
                </c:pt>
                <c:pt idx="6900">
                  <c:v>1229</c:v>
                </c:pt>
                <c:pt idx="6901">
                  <c:v>1208</c:v>
                </c:pt>
                <c:pt idx="6902">
                  <c:v>1158</c:v>
                </c:pt>
                <c:pt idx="6903">
                  <c:v>1178</c:v>
                </c:pt>
                <c:pt idx="6904">
                  <c:v>1123</c:v>
                </c:pt>
                <c:pt idx="6905">
                  <c:v>1201</c:v>
                </c:pt>
                <c:pt idx="6906">
                  <c:v>1162</c:v>
                </c:pt>
                <c:pt idx="6907">
                  <c:v>1184</c:v>
                </c:pt>
                <c:pt idx="6908">
                  <c:v>1147</c:v>
                </c:pt>
                <c:pt idx="6909">
                  <c:v>1173</c:v>
                </c:pt>
                <c:pt idx="6910">
                  <c:v>1103</c:v>
                </c:pt>
                <c:pt idx="6911">
                  <c:v>1126</c:v>
                </c:pt>
                <c:pt idx="6912">
                  <c:v>1122</c:v>
                </c:pt>
                <c:pt idx="6913">
                  <c:v>1156</c:v>
                </c:pt>
                <c:pt idx="6914">
                  <c:v>1096</c:v>
                </c:pt>
                <c:pt idx="6915">
                  <c:v>1142</c:v>
                </c:pt>
                <c:pt idx="6916">
                  <c:v>1121</c:v>
                </c:pt>
                <c:pt idx="6917">
                  <c:v>1094</c:v>
                </c:pt>
                <c:pt idx="6918">
                  <c:v>1055</c:v>
                </c:pt>
                <c:pt idx="6919">
                  <c:v>1119</c:v>
                </c:pt>
                <c:pt idx="6920">
                  <c:v>1079</c:v>
                </c:pt>
                <c:pt idx="6921">
                  <c:v>1099</c:v>
                </c:pt>
                <c:pt idx="6922">
                  <c:v>1075</c:v>
                </c:pt>
                <c:pt idx="6923">
                  <c:v>1026</c:v>
                </c:pt>
                <c:pt idx="6924">
                  <c:v>1002</c:v>
                </c:pt>
                <c:pt idx="6925">
                  <c:v>1021</c:v>
                </c:pt>
                <c:pt idx="6926">
                  <c:v>1014</c:v>
                </c:pt>
                <c:pt idx="6927">
                  <c:v>1066</c:v>
                </c:pt>
                <c:pt idx="6928">
                  <c:v>1050</c:v>
                </c:pt>
                <c:pt idx="6929">
                  <c:v>1005</c:v>
                </c:pt>
                <c:pt idx="6930">
                  <c:v>1012</c:v>
                </c:pt>
                <c:pt idx="6931">
                  <c:v>1066</c:v>
                </c:pt>
                <c:pt idx="6932">
                  <c:v>1073</c:v>
                </c:pt>
                <c:pt idx="6933">
                  <c:v>985</c:v>
                </c:pt>
                <c:pt idx="6934">
                  <c:v>1022</c:v>
                </c:pt>
                <c:pt idx="6935">
                  <c:v>989</c:v>
                </c:pt>
                <c:pt idx="6936">
                  <c:v>1042</c:v>
                </c:pt>
                <c:pt idx="6937">
                  <c:v>977</c:v>
                </c:pt>
                <c:pt idx="6938">
                  <c:v>954</c:v>
                </c:pt>
                <c:pt idx="6939">
                  <c:v>1068</c:v>
                </c:pt>
                <c:pt idx="6940">
                  <c:v>969</c:v>
                </c:pt>
                <c:pt idx="6941">
                  <c:v>934</c:v>
                </c:pt>
                <c:pt idx="6942">
                  <c:v>972</c:v>
                </c:pt>
                <c:pt idx="6943">
                  <c:v>916</c:v>
                </c:pt>
                <c:pt idx="6944">
                  <c:v>948</c:v>
                </c:pt>
                <c:pt idx="6945">
                  <c:v>987</c:v>
                </c:pt>
                <c:pt idx="6946">
                  <c:v>960</c:v>
                </c:pt>
                <c:pt idx="6947">
                  <c:v>954</c:v>
                </c:pt>
                <c:pt idx="6948">
                  <c:v>926</c:v>
                </c:pt>
                <c:pt idx="6949">
                  <c:v>975</c:v>
                </c:pt>
                <c:pt idx="6950">
                  <c:v>933</c:v>
                </c:pt>
                <c:pt idx="6951">
                  <c:v>955</c:v>
                </c:pt>
                <c:pt idx="6952">
                  <c:v>938</c:v>
                </c:pt>
                <c:pt idx="6953">
                  <c:v>972</c:v>
                </c:pt>
                <c:pt idx="6954">
                  <c:v>954</c:v>
                </c:pt>
                <c:pt idx="6955">
                  <c:v>907</c:v>
                </c:pt>
                <c:pt idx="6956">
                  <c:v>976</c:v>
                </c:pt>
                <c:pt idx="6957">
                  <c:v>936</c:v>
                </c:pt>
                <c:pt idx="6958">
                  <c:v>897</c:v>
                </c:pt>
                <c:pt idx="6959">
                  <c:v>928</c:v>
                </c:pt>
                <c:pt idx="6960">
                  <c:v>833</c:v>
                </c:pt>
                <c:pt idx="6961">
                  <c:v>931</c:v>
                </c:pt>
                <c:pt idx="6962">
                  <c:v>935</c:v>
                </c:pt>
                <c:pt idx="6963">
                  <c:v>911</c:v>
                </c:pt>
                <c:pt idx="6964">
                  <c:v>914</c:v>
                </c:pt>
                <c:pt idx="6965">
                  <c:v>909</c:v>
                </c:pt>
                <c:pt idx="6966">
                  <c:v>892</c:v>
                </c:pt>
                <c:pt idx="6967">
                  <c:v>944</c:v>
                </c:pt>
                <c:pt idx="6968">
                  <c:v>892</c:v>
                </c:pt>
                <c:pt idx="6969">
                  <c:v>883</c:v>
                </c:pt>
                <c:pt idx="6970">
                  <c:v>925</c:v>
                </c:pt>
                <c:pt idx="6971">
                  <c:v>908</c:v>
                </c:pt>
                <c:pt idx="6972">
                  <c:v>859</c:v>
                </c:pt>
                <c:pt idx="6973">
                  <c:v>942</c:v>
                </c:pt>
                <c:pt idx="6974">
                  <c:v>902</c:v>
                </c:pt>
                <c:pt idx="6975">
                  <c:v>883</c:v>
                </c:pt>
                <c:pt idx="6976">
                  <c:v>868</c:v>
                </c:pt>
                <c:pt idx="6977">
                  <c:v>911</c:v>
                </c:pt>
                <c:pt idx="6978">
                  <c:v>858</c:v>
                </c:pt>
                <c:pt idx="6979">
                  <c:v>808</c:v>
                </c:pt>
                <c:pt idx="6980">
                  <c:v>849</c:v>
                </c:pt>
                <c:pt idx="6981">
                  <c:v>857</c:v>
                </c:pt>
                <c:pt idx="6982">
                  <c:v>854</c:v>
                </c:pt>
                <c:pt idx="6983">
                  <c:v>844</c:v>
                </c:pt>
                <c:pt idx="6984">
                  <c:v>833</c:v>
                </c:pt>
                <c:pt idx="6985">
                  <c:v>895</c:v>
                </c:pt>
                <c:pt idx="6986">
                  <c:v>846</c:v>
                </c:pt>
                <c:pt idx="6987">
                  <c:v>867</c:v>
                </c:pt>
                <c:pt idx="6988">
                  <c:v>869</c:v>
                </c:pt>
                <c:pt idx="6989">
                  <c:v>844</c:v>
                </c:pt>
                <c:pt idx="6990">
                  <c:v>834</c:v>
                </c:pt>
                <c:pt idx="6991">
                  <c:v>949</c:v>
                </c:pt>
                <c:pt idx="6992">
                  <c:v>830</c:v>
                </c:pt>
                <c:pt idx="6993">
                  <c:v>898</c:v>
                </c:pt>
                <c:pt idx="6994">
                  <c:v>849</c:v>
                </c:pt>
                <c:pt idx="6995">
                  <c:v>874</c:v>
                </c:pt>
                <c:pt idx="6996">
                  <c:v>896</c:v>
                </c:pt>
                <c:pt idx="6997">
                  <c:v>891</c:v>
                </c:pt>
                <c:pt idx="6998">
                  <c:v>870</c:v>
                </c:pt>
                <c:pt idx="6999">
                  <c:v>909</c:v>
                </c:pt>
                <c:pt idx="7000">
                  <c:v>877</c:v>
                </c:pt>
                <c:pt idx="7001">
                  <c:v>894</c:v>
                </c:pt>
                <c:pt idx="7002">
                  <c:v>847</c:v>
                </c:pt>
                <c:pt idx="7003">
                  <c:v>847</c:v>
                </c:pt>
                <c:pt idx="7004">
                  <c:v>883</c:v>
                </c:pt>
                <c:pt idx="7005">
                  <c:v>862</c:v>
                </c:pt>
                <c:pt idx="7006">
                  <c:v>913</c:v>
                </c:pt>
                <c:pt idx="7007">
                  <c:v>850</c:v>
                </c:pt>
                <c:pt idx="7008">
                  <c:v>895</c:v>
                </c:pt>
                <c:pt idx="7009">
                  <c:v>914</c:v>
                </c:pt>
                <c:pt idx="7010">
                  <c:v>949</c:v>
                </c:pt>
                <c:pt idx="7011">
                  <c:v>902</c:v>
                </c:pt>
                <c:pt idx="7012">
                  <c:v>837</c:v>
                </c:pt>
                <c:pt idx="7013">
                  <c:v>891</c:v>
                </c:pt>
                <c:pt idx="7014">
                  <c:v>888</c:v>
                </c:pt>
                <c:pt idx="7015">
                  <c:v>893</c:v>
                </c:pt>
                <c:pt idx="7016">
                  <c:v>899</c:v>
                </c:pt>
                <c:pt idx="7017">
                  <c:v>902</c:v>
                </c:pt>
                <c:pt idx="7018">
                  <c:v>921</c:v>
                </c:pt>
                <c:pt idx="7019">
                  <c:v>914</c:v>
                </c:pt>
                <c:pt idx="7020">
                  <c:v>874</c:v>
                </c:pt>
                <c:pt idx="7021">
                  <c:v>900</c:v>
                </c:pt>
                <c:pt idx="7022">
                  <c:v>893</c:v>
                </c:pt>
                <c:pt idx="7023">
                  <c:v>897</c:v>
                </c:pt>
                <c:pt idx="7024">
                  <c:v>888</c:v>
                </c:pt>
                <c:pt idx="7025">
                  <c:v>916</c:v>
                </c:pt>
                <c:pt idx="7026">
                  <c:v>919</c:v>
                </c:pt>
                <c:pt idx="7027">
                  <c:v>891</c:v>
                </c:pt>
                <c:pt idx="7028">
                  <c:v>956</c:v>
                </c:pt>
                <c:pt idx="7029">
                  <c:v>929</c:v>
                </c:pt>
                <c:pt idx="7030">
                  <c:v>922</c:v>
                </c:pt>
                <c:pt idx="7031">
                  <c:v>976</c:v>
                </c:pt>
                <c:pt idx="7032">
                  <c:v>951</c:v>
                </c:pt>
                <c:pt idx="7033">
                  <c:v>923</c:v>
                </c:pt>
                <c:pt idx="7034">
                  <c:v>967</c:v>
                </c:pt>
                <c:pt idx="7035">
                  <c:v>980</c:v>
                </c:pt>
                <c:pt idx="7036">
                  <c:v>955</c:v>
                </c:pt>
                <c:pt idx="7037">
                  <c:v>956</c:v>
                </c:pt>
                <c:pt idx="7038">
                  <c:v>935</c:v>
                </c:pt>
                <c:pt idx="7039">
                  <c:v>936</c:v>
                </c:pt>
                <c:pt idx="7040">
                  <c:v>952</c:v>
                </c:pt>
                <c:pt idx="7041">
                  <c:v>986</c:v>
                </c:pt>
                <c:pt idx="7042">
                  <c:v>936</c:v>
                </c:pt>
                <c:pt idx="7043">
                  <c:v>1022</c:v>
                </c:pt>
                <c:pt idx="7044">
                  <c:v>999</c:v>
                </c:pt>
                <c:pt idx="7045">
                  <c:v>1017</c:v>
                </c:pt>
                <c:pt idx="7046">
                  <c:v>1016</c:v>
                </c:pt>
                <c:pt idx="7047">
                  <c:v>957</c:v>
                </c:pt>
                <c:pt idx="7048">
                  <c:v>970</c:v>
                </c:pt>
                <c:pt idx="7049">
                  <c:v>998</c:v>
                </c:pt>
                <c:pt idx="7050">
                  <c:v>957</c:v>
                </c:pt>
                <c:pt idx="7051">
                  <c:v>1017</c:v>
                </c:pt>
                <c:pt idx="7052">
                  <c:v>954</c:v>
                </c:pt>
                <c:pt idx="7053">
                  <c:v>989</c:v>
                </c:pt>
                <c:pt idx="7054">
                  <c:v>967</c:v>
                </c:pt>
                <c:pt idx="7055">
                  <c:v>1014</c:v>
                </c:pt>
                <c:pt idx="7056">
                  <c:v>1011</c:v>
                </c:pt>
                <c:pt idx="7057">
                  <c:v>1038</c:v>
                </c:pt>
                <c:pt idx="7058">
                  <c:v>1071</c:v>
                </c:pt>
                <c:pt idx="7059">
                  <c:v>985</c:v>
                </c:pt>
                <c:pt idx="7060">
                  <c:v>1020</c:v>
                </c:pt>
                <c:pt idx="7061">
                  <c:v>1014</c:v>
                </c:pt>
                <c:pt idx="7062">
                  <c:v>1024</c:v>
                </c:pt>
                <c:pt idx="7063">
                  <c:v>992</c:v>
                </c:pt>
                <c:pt idx="7064">
                  <c:v>984</c:v>
                </c:pt>
                <c:pt idx="7065">
                  <c:v>1073</c:v>
                </c:pt>
                <c:pt idx="7066">
                  <c:v>1020</c:v>
                </c:pt>
                <c:pt idx="7067">
                  <c:v>1025</c:v>
                </c:pt>
                <c:pt idx="7068">
                  <c:v>1043</c:v>
                </c:pt>
                <c:pt idx="7069">
                  <c:v>1072</c:v>
                </c:pt>
                <c:pt idx="7070">
                  <c:v>1058</c:v>
                </c:pt>
                <c:pt idx="7071">
                  <c:v>1020</c:v>
                </c:pt>
                <c:pt idx="7072">
                  <c:v>1045</c:v>
                </c:pt>
                <c:pt idx="7073">
                  <c:v>1138</c:v>
                </c:pt>
                <c:pt idx="7074">
                  <c:v>1106</c:v>
                </c:pt>
                <c:pt idx="7075">
                  <c:v>1051</c:v>
                </c:pt>
                <c:pt idx="7076">
                  <c:v>1129</c:v>
                </c:pt>
                <c:pt idx="7077">
                  <c:v>1030</c:v>
                </c:pt>
                <c:pt idx="7078">
                  <c:v>1064</c:v>
                </c:pt>
                <c:pt idx="7079">
                  <c:v>1086</c:v>
                </c:pt>
                <c:pt idx="7080">
                  <c:v>1086</c:v>
                </c:pt>
                <c:pt idx="7081">
                  <c:v>1092</c:v>
                </c:pt>
                <c:pt idx="7082">
                  <c:v>1024</c:v>
                </c:pt>
                <c:pt idx="7083">
                  <c:v>1060</c:v>
                </c:pt>
                <c:pt idx="7084">
                  <c:v>1003</c:v>
                </c:pt>
                <c:pt idx="7085">
                  <c:v>1078</c:v>
                </c:pt>
                <c:pt idx="7086">
                  <c:v>1126</c:v>
                </c:pt>
                <c:pt idx="7087">
                  <c:v>1062</c:v>
                </c:pt>
                <c:pt idx="7088">
                  <c:v>1086</c:v>
                </c:pt>
                <c:pt idx="7089">
                  <c:v>1106</c:v>
                </c:pt>
                <c:pt idx="7090">
                  <c:v>1041</c:v>
                </c:pt>
                <c:pt idx="7091">
                  <c:v>1110</c:v>
                </c:pt>
                <c:pt idx="7092">
                  <c:v>1064</c:v>
                </c:pt>
                <c:pt idx="7093">
                  <c:v>1064</c:v>
                </c:pt>
                <c:pt idx="7094">
                  <c:v>1062</c:v>
                </c:pt>
                <c:pt idx="7095">
                  <c:v>1131</c:v>
                </c:pt>
                <c:pt idx="7096">
                  <c:v>1078</c:v>
                </c:pt>
                <c:pt idx="7097">
                  <c:v>1098</c:v>
                </c:pt>
                <c:pt idx="7098">
                  <c:v>1029</c:v>
                </c:pt>
                <c:pt idx="7099">
                  <c:v>1156</c:v>
                </c:pt>
                <c:pt idx="7100">
                  <c:v>1138</c:v>
                </c:pt>
                <c:pt idx="7101">
                  <c:v>1051</c:v>
                </c:pt>
                <c:pt idx="7102">
                  <c:v>1125</c:v>
                </c:pt>
                <c:pt idx="7103">
                  <c:v>1092</c:v>
                </c:pt>
                <c:pt idx="7104">
                  <c:v>1045</c:v>
                </c:pt>
                <c:pt idx="7105">
                  <c:v>1154</c:v>
                </c:pt>
                <c:pt idx="7106">
                  <c:v>1037</c:v>
                </c:pt>
                <c:pt idx="7107">
                  <c:v>1130</c:v>
                </c:pt>
                <c:pt idx="7108">
                  <c:v>1047</c:v>
                </c:pt>
                <c:pt idx="7109">
                  <c:v>1013</c:v>
                </c:pt>
                <c:pt idx="7110">
                  <c:v>1080</c:v>
                </c:pt>
                <c:pt idx="7111">
                  <c:v>1092</c:v>
                </c:pt>
                <c:pt idx="7112">
                  <c:v>1069</c:v>
                </c:pt>
                <c:pt idx="7113">
                  <c:v>1083</c:v>
                </c:pt>
                <c:pt idx="7114">
                  <c:v>1059</c:v>
                </c:pt>
                <c:pt idx="7115">
                  <c:v>1069</c:v>
                </c:pt>
                <c:pt idx="7116">
                  <c:v>1071</c:v>
                </c:pt>
                <c:pt idx="7117">
                  <c:v>1092</c:v>
                </c:pt>
                <c:pt idx="7118">
                  <c:v>1020</c:v>
                </c:pt>
                <c:pt idx="7119">
                  <c:v>1124</c:v>
                </c:pt>
                <c:pt idx="7120">
                  <c:v>1025</c:v>
                </c:pt>
                <c:pt idx="7121">
                  <c:v>1067</c:v>
                </c:pt>
                <c:pt idx="7122">
                  <c:v>1084</c:v>
                </c:pt>
                <c:pt idx="7123">
                  <c:v>1069</c:v>
                </c:pt>
                <c:pt idx="7124">
                  <c:v>1092</c:v>
                </c:pt>
                <c:pt idx="7125">
                  <c:v>1058</c:v>
                </c:pt>
                <c:pt idx="7126">
                  <c:v>1016</c:v>
                </c:pt>
                <c:pt idx="7127">
                  <c:v>1075</c:v>
                </c:pt>
                <c:pt idx="7128">
                  <c:v>995</c:v>
                </c:pt>
                <c:pt idx="7129">
                  <c:v>1063</c:v>
                </c:pt>
                <c:pt idx="7130">
                  <c:v>1069</c:v>
                </c:pt>
                <c:pt idx="7131">
                  <c:v>1012</c:v>
                </c:pt>
                <c:pt idx="7132">
                  <c:v>999</c:v>
                </c:pt>
                <c:pt idx="7133">
                  <c:v>971</c:v>
                </c:pt>
                <c:pt idx="7134">
                  <c:v>959</c:v>
                </c:pt>
                <c:pt idx="7135">
                  <c:v>1002</c:v>
                </c:pt>
                <c:pt idx="7136">
                  <c:v>998</c:v>
                </c:pt>
                <c:pt idx="7137">
                  <c:v>1054</c:v>
                </c:pt>
                <c:pt idx="7138">
                  <c:v>927</c:v>
                </c:pt>
                <c:pt idx="7139">
                  <c:v>962</c:v>
                </c:pt>
                <c:pt idx="7140">
                  <c:v>998</c:v>
                </c:pt>
                <c:pt idx="7141">
                  <c:v>962</c:v>
                </c:pt>
                <c:pt idx="7142">
                  <c:v>924</c:v>
                </c:pt>
                <c:pt idx="7143">
                  <c:v>931</c:v>
                </c:pt>
                <c:pt idx="7144">
                  <c:v>971</c:v>
                </c:pt>
                <c:pt idx="7145">
                  <c:v>949</c:v>
                </c:pt>
                <c:pt idx="7146">
                  <c:v>1005</c:v>
                </c:pt>
                <c:pt idx="7147">
                  <c:v>926</c:v>
                </c:pt>
                <c:pt idx="7148">
                  <c:v>966</c:v>
                </c:pt>
                <c:pt idx="7149">
                  <c:v>874</c:v>
                </c:pt>
                <c:pt idx="7150">
                  <c:v>931</c:v>
                </c:pt>
                <c:pt idx="7151">
                  <c:v>906</c:v>
                </c:pt>
                <c:pt idx="7152">
                  <c:v>873</c:v>
                </c:pt>
                <c:pt idx="7153">
                  <c:v>865</c:v>
                </c:pt>
                <c:pt idx="7154">
                  <c:v>922</c:v>
                </c:pt>
                <c:pt idx="7155">
                  <c:v>905</c:v>
                </c:pt>
                <c:pt idx="7156">
                  <c:v>901</c:v>
                </c:pt>
                <c:pt idx="7157">
                  <c:v>935</c:v>
                </c:pt>
                <c:pt idx="7158">
                  <c:v>783</c:v>
                </c:pt>
                <c:pt idx="7159">
                  <c:v>798</c:v>
                </c:pt>
                <c:pt idx="7160">
                  <c:v>847</c:v>
                </c:pt>
                <c:pt idx="7161">
                  <c:v>871</c:v>
                </c:pt>
                <c:pt idx="7162">
                  <c:v>842</c:v>
                </c:pt>
                <c:pt idx="7163">
                  <c:v>783</c:v>
                </c:pt>
                <c:pt idx="7164">
                  <c:v>794</c:v>
                </c:pt>
                <c:pt idx="7165">
                  <c:v>844</c:v>
                </c:pt>
                <c:pt idx="7166">
                  <c:v>795</c:v>
                </c:pt>
                <c:pt idx="7167">
                  <c:v>763</c:v>
                </c:pt>
                <c:pt idx="7168">
                  <c:v>752</c:v>
                </c:pt>
                <c:pt idx="7169">
                  <c:v>771</c:v>
                </c:pt>
                <c:pt idx="7170">
                  <c:v>749</c:v>
                </c:pt>
                <c:pt idx="7171">
                  <c:v>702</c:v>
                </c:pt>
                <c:pt idx="7172">
                  <c:v>752</c:v>
                </c:pt>
                <c:pt idx="7173">
                  <c:v>744</c:v>
                </c:pt>
                <c:pt idx="7174">
                  <c:v>719</c:v>
                </c:pt>
                <c:pt idx="7175">
                  <c:v>667</c:v>
                </c:pt>
                <c:pt idx="7176">
                  <c:v>674</c:v>
                </c:pt>
                <c:pt idx="7177">
                  <c:v>670</c:v>
                </c:pt>
                <c:pt idx="7178">
                  <c:v>686</c:v>
                </c:pt>
                <c:pt idx="7179">
                  <c:v>660</c:v>
                </c:pt>
                <c:pt idx="7180">
                  <c:v>653</c:v>
                </c:pt>
                <c:pt idx="7181">
                  <c:v>637</c:v>
                </c:pt>
                <c:pt idx="7182">
                  <c:v>629</c:v>
                </c:pt>
                <c:pt idx="7183">
                  <c:v>589</c:v>
                </c:pt>
                <c:pt idx="7184">
                  <c:v>628</c:v>
                </c:pt>
                <c:pt idx="7185">
                  <c:v>656</c:v>
                </c:pt>
                <c:pt idx="7186">
                  <c:v>637</c:v>
                </c:pt>
                <c:pt idx="7187">
                  <c:v>581</c:v>
                </c:pt>
                <c:pt idx="7188">
                  <c:v>576</c:v>
                </c:pt>
                <c:pt idx="7189">
                  <c:v>561</c:v>
                </c:pt>
                <c:pt idx="7190">
                  <c:v>561</c:v>
                </c:pt>
                <c:pt idx="7191">
                  <c:v>583</c:v>
                </c:pt>
                <c:pt idx="7192">
                  <c:v>519</c:v>
                </c:pt>
                <c:pt idx="7193">
                  <c:v>542</c:v>
                </c:pt>
                <c:pt idx="7194">
                  <c:v>516</c:v>
                </c:pt>
                <c:pt idx="7195">
                  <c:v>530</c:v>
                </c:pt>
                <c:pt idx="7196">
                  <c:v>559</c:v>
                </c:pt>
                <c:pt idx="7197">
                  <c:v>486</c:v>
                </c:pt>
                <c:pt idx="7198">
                  <c:v>511</c:v>
                </c:pt>
                <c:pt idx="7199">
                  <c:v>498</c:v>
                </c:pt>
                <c:pt idx="7200">
                  <c:v>485</c:v>
                </c:pt>
                <c:pt idx="7201">
                  <c:v>458</c:v>
                </c:pt>
                <c:pt idx="7202">
                  <c:v>501</c:v>
                </c:pt>
                <c:pt idx="7203">
                  <c:v>451</c:v>
                </c:pt>
                <c:pt idx="7204">
                  <c:v>435</c:v>
                </c:pt>
                <c:pt idx="7205">
                  <c:v>422</c:v>
                </c:pt>
                <c:pt idx="7206">
                  <c:v>429</c:v>
                </c:pt>
                <c:pt idx="7207">
                  <c:v>445</c:v>
                </c:pt>
                <c:pt idx="7208">
                  <c:v>421</c:v>
                </c:pt>
                <c:pt idx="7209">
                  <c:v>382</c:v>
                </c:pt>
                <c:pt idx="7210">
                  <c:v>386</c:v>
                </c:pt>
                <c:pt idx="7211">
                  <c:v>419</c:v>
                </c:pt>
                <c:pt idx="7212">
                  <c:v>395</c:v>
                </c:pt>
                <c:pt idx="7213">
                  <c:v>359</c:v>
                </c:pt>
                <c:pt idx="7214">
                  <c:v>356</c:v>
                </c:pt>
                <c:pt idx="7215">
                  <c:v>319</c:v>
                </c:pt>
                <c:pt idx="7216">
                  <c:v>354</c:v>
                </c:pt>
                <c:pt idx="7217">
                  <c:v>344</c:v>
                </c:pt>
                <c:pt idx="7218">
                  <c:v>316</c:v>
                </c:pt>
                <c:pt idx="7219">
                  <c:v>340</c:v>
                </c:pt>
                <c:pt idx="7220">
                  <c:v>322</c:v>
                </c:pt>
                <c:pt idx="7221">
                  <c:v>346</c:v>
                </c:pt>
                <c:pt idx="7222">
                  <c:v>299</c:v>
                </c:pt>
                <c:pt idx="7223">
                  <c:v>325</c:v>
                </c:pt>
                <c:pt idx="7224">
                  <c:v>298</c:v>
                </c:pt>
                <c:pt idx="7225">
                  <c:v>311</c:v>
                </c:pt>
                <c:pt idx="7226">
                  <c:v>301</c:v>
                </c:pt>
                <c:pt idx="7227">
                  <c:v>263</c:v>
                </c:pt>
                <c:pt idx="7228">
                  <c:v>275</c:v>
                </c:pt>
                <c:pt idx="7229">
                  <c:v>248</c:v>
                </c:pt>
                <c:pt idx="7230">
                  <c:v>256</c:v>
                </c:pt>
                <c:pt idx="7231">
                  <c:v>254</c:v>
                </c:pt>
                <c:pt idx="7232">
                  <c:v>238</c:v>
                </c:pt>
                <c:pt idx="7233">
                  <c:v>261</c:v>
                </c:pt>
                <c:pt idx="7234">
                  <c:v>249</c:v>
                </c:pt>
                <c:pt idx="7235">
                  <c:v>217</c:v>
                </c:pt>
                <c:pt idx="7236">
                  <c:v>208</c:v>
                </c:pt>
                <c:pt idx="7237">
                  <c:v>229</c:v>
                </c:pt>
                <c:pt idx="7238">
                  <c:v>225</c:v>
                </c:pt>
                <c:pt idx="7239">
                  <c:v>206</c:v>
                </c:pt>
                <c:pt idx="7240">
                  <c:v>182</c:v>
                </c:pt>
                <c:pt idx="7241">
                  <c:v>164</c:v>
                </c:pt>
                <c:pt idx="7242">
                  <c:v>202</c:v>
                </c:pt>
                <c:pt idx="7243">
                  <c:v>185</c:v>
                </c:pt>
                <c:pt idx="7244">
                  <c:v>154</c:v>
                </c:pt>
                <c:pt idx="7245">
                  <c:v>172</c:v>
                </c:pt>
                <c:pt idx="7246">
                  <c:v>191</c:v>
                </c:pt>
                <c:pt idx="7247">
                  <c:v>187</c:v>
                </c:pt>
                <c:pt idx="7248">
                  <c:v>163</c:v>
                </c:pt>
                <c:pt idx="7249">
                  <c:v>172</c:v>
                </c:pt>
                <c:pt idx="7250">
                  <c:v>176</c:v>
                </c:pt>
                <c:pt idx="7251">
                  <c:v>185</c:v>
                </c:pt>
                <c:pt idx="7252">
                  <c:v>155</c:v>
                </c:pt>
                <c:pt idx="7253">
                  <c:v>169</c:v>
                </c:pt>
                <c:pt idx="7254">
                  <c:v>155</c:v>
                </c:pt>
                <c:pt idx="7255">
                  <c:v>148</c:v>
                </c:pt>
                <c:pt idx="7256">
                  <c:v>149</c:v>
                </c:pt>
                <c:pt idx="7257">
                  <c:v>146</c:v>
                </c:pt>
                <c:pt idx="7258">
                  <c:v>134</c:v>
                </c:pt>
                <c:pt idx="7259">
                  <c:v>147</c:v>
                </c:pt>
                <c:pt idx="7260">
                  <c:v>132</c:v>
                </c:pt>
                <c:pt idx="7261">
                  <c:v>130</c:v>
                </c:pt>
                <c:pt idx="7262">
                  <c:v>140</c:v>
                </c:pt>
                <c:pt idx="7263">
                  <c:v>125</c:v>
                </c:pt>
                <c:pt idx="7264">
                  <c:v>106</c:v>
                </c:pt>
                <c:pt idx="7265">
                  <c:v>118</c:v>
                </c:pt>
                <c:pt idx="7266">
                  <c:v>126</c:v>
                </c:pt>
                <c:pt idx="7267">
                  <c:v>113</c:v>
                </c:pt>
                <c:pt idx="7268">
                  <c:v>96</c:v>
                </c:pt>
                <c:pt idx="7269">
                  <c:v>98</c:v>
                </c:pt>
                <c:pt idx="7270">
                  <c:v>97</c:v>
                </c:pt>
                <c:pt idx="7271">
                  <c:v>111</c:v>
                </c:pt>
                <c:pt idx="7272">
                  <c:v>97</c:v>
                </c:pt>
                <c:pt idx="7273">
                  <c:v>85</c:v>
                </c:pt>
                <c:pt idx="7274">
                  <c:v>88</c:v>
                </c:pt>
                <c:pt idx="7275">
                  <c:v>75</c:v>
                </c:pt>
                <c:pt idx="7276">
                  <c:v>102</c:v>
                </c:pt>
                <c:pt idx="7277">
                  <c:v>90</c:v>
                </c:pt>
                <c:pt idx="7278">
                  <c:v>92</c:v>
                </c:pt>
                <c:pt idx="7279">
                  <c:v>82</c:v>
                </c:pt>
                <c:pt idx="7280">
                  <c:v>98</c:v>
                </c:pt>
                <c:pt idx="7281">
                  <c:v>95</c:v>
                </c:pt>
                <c:pt idx="7282">
                  <c:v>78</c:v>
                </c:pt>
                <c:pt idx="7283">
                  <c:v>87</c:v>
                </c:pt>
                <c:pt idx="7284">
                  <c:v>68</c:v>
                </c:pt>
                <c:pt idx="7285">
                  <c:v>82</c:v>
                </c:pt>
                <c:pt idx="7286">
                  <c:v>69</c:v>
                </c:pt>
                <c:pt idx="7287">
                  <c:v>65</c:v>
                </c:pt>
                <c:pt idx="7288">
                  <c:v>74</c:v>
                </c:pt>
                <c:pt idx="7289">
                  <c:v>75</c:v>
                </c:pt>
                <c:pt idx="7290">
                  <c:v>68</c:v>
                </c:pt>
                <c:pt idx="7291">
                  <c:v>71</c:v>
                </c:pt>
                <c:pt idx="7292">
                  <c:v>64</c:v>
                </c:pt>
                <c:pt idx="7293">
                  <c:v>57</c:v>
                </c:pt>
                <c:pt idx="7294">
                  <c:v>60</c:v>
                </c:pt>
                <c:pt idx="7295">
                  <c:v>69</c:v>
                </c:pt>
                <c:pt idx="7296">
                  <c:v>51</c:v>
                </c:pt>
                <c:pt idx="7297">
                  <c:v>71</c:v>
                </c:pt>
                <c:pt idx="7298">
                  <c:v>53</c:v>
                </c:pt>
                <c:pt idx="7299">
                  <c:v>71</c:v>
                </c:pt>
                <c:pt idx="7300">
                  <c:v>57</c:v>
                </c:pt>
                <c:pt idx="7301">
                  <c:v>53</c:v>
                </c:pt>
                <c:pt idx="7302">
                  <c:v>54</c:v>
                </c:pt>
                <c:pt idx="7303">
                  <c:v>46</c:v>
                </c:pt>
                <c:pt idx="7304">
                  <c:v>56</c:v>
                </c:pt>
                <c:pt idx="7305">
                  <c:v>58</c:v>
                </c:pt>
                <c:pt idx="7306">
                  <c:v>59</c:v>
                </c:pt>
                <c:pt idx="7307">
                  <c:v>61</c:v>
                </c:pt>
                <c:pt idx="7308">
                  <c:v>50</c:v>
                </c:pt>
                <c:pt idx="7309">
                  <c:v>53</c:v>
                </c:pt>
                <c:pt idx="7310">
                  <c:v>58</c:v>
                </c:pt>
                <c:pt idx="7311">
                  <c:v>48</c:v>
                </c:pt>
                <c:pt idx="7312">
                  <c:v>50</c:v>
                </c:pt>
                <c:pt idx="7313">
                  <c:v>53</c:v>
                </c:pt>
                <c:pt idx="7314">
                  <c:v>62</c:v>
                </c:pt>
                <c:pt idx="7315">
                  <c:v>55</c:v>
                </c:pt>
                <c:pt idx="7316">
                  <c:v>47</c:v>
                </c:pt>
                <c:pt idx="7317">
                  <c:v>47</c:v>
                </c:pt>
                <c:pt idx="7318">
                  <c:v>50</c:v>
                </c:pt>
                <c:pt idx="7319">
                  <c:v>55</c:v>
                </c:pt>
                <c:pt idx="7320">
                  <c:v>48</c:v>
                </c:pt>
                <c:pt idx="7321">
                  <c:v>48</c:v>
                </c:pt>
                <c:pt idx="7322">
                  <c:v>54</c:v>
                </c:pt>
                <c:pt idx="7323">
                  <c:v>59</c:v>
                </c:pt>
                <c:pt idx="7324">
                  <c:v>45</c:v>
                </c:pt>
                <c:pt idx="7325">
                  <c:v>46</c:v>
                </c:pt>
                <c:pt idx="7326">
                  <c:v>38</c:v>
                </c:pt>
                <c:pt idx="7327">
                  <c:v>46</c:v>
                </c:pt>
                <c:pt idx="7328">
                  <c:v>41</c:v>
                </c:pt>
                <c:pt idx="7329">
                  <c:v>37</c:v>
                </c:pt>
                <c:pt idx="7330">
                  <c:v>54</c:v>
                </c:pt>
                <c:pt idx="7331">
                  <c:v>40</c:v>
                </c:pt>
                <c:pt idx="7332">
                  <c:v>42</c:v>
                </c:pt>
                <c:pt idx="7333">
                  <c:v>48</c:v>
                </c:pt>
                <c:pt idx="7334">
                  <c:v>62</c:v>
                </c:pt>
                <c:pt idx="7335">
                  <c:v>40</c:v>
                </c:pt>
                <c:pt idx="7336">
                  <c:v>22</c:v>
                </c:pt>
                <c:pt idx="7337">
                  <c:v>39</c:v>
                </c:pt>
                <c:pt idx="7338">
                  <c:v>35</c:v>
                </c:pt>
                <c:pt idx="7339">
                  <c:v>53</c:v>
                </c:pt>
                <c:pt idx="7340">
                  <c:v>49</c:v>
                </c:pt>
                <c:pt idx="7341">
                  <c:v>40</c:v>
                </c:pt>
                <c:pt idx="7342">
                  <c:v>35</c:v>
                </c:pt>
                <c:pt idx="7343">
                  <c:v>43</c:v>
                </c:pt>
                <c:pt idx="7344">
                  <c:v>34</c:v>
                </c:pt>
                <c:pt idx="7345">
                  <c:v>46</c:v>
                </c:pt>
                <c:pt idx="7346">
                  <c:v>42</c:v>
                </c:pt>
                <c:pt idx="7347">
                  <c:v>51</c:v>
                </c:pt>
                <c:pt idx="7348">
                  <c:v>38</c:v>
                </c:pt>
                <c:pt idx="7349">
                  <c:v>42</c:v>
                </c:pt>
                <c:pt idx="7350">
                  <c:v>45</c:v>
                </c:pt>
                <c:pt idx="7351">
                  <c:v>34</c:v>
                </c:pt>
                <c:pt idx="7352">
                  <c:v>47</c:v>
                </c:pt>
                <c:pt idx="7353">
                  <c:v>34</c:v>
                </c:pt>
                <c:pt idx="7354">
                  <c:v>41</c:v>
                </c:pt>
                <c:pt idx="7355">
                  <c:v>36</c:v>
                </c:pt>
                <c:pt idx="7356">
                  <c:v>39</c:v>
                </c:pt>
                <c:pt idx="7357">
                  <c:v>34</c:v>
                </c:pt>
                <c:pt idx="7358">
                  <c:v>45</c:v>
                </c:pt>
                <c:pt idx="7359">
                  <c:v>35</c:v>
                </c:pt>
                <c:pt idx="7360">
                  <c:v>45</c:v>
                </c:pt>
                <c:pt idx="7361">
                  <c:v>37</c:v>
                </c:pt>
                <c:pt idx="7362">
                  <c:v>29</c:v>
                </c:pt>
                <c:pt idx="7363">
                  <c:v>35</c:v>
                </c:pt>
                <c:pt idx="7364">
                  <c:v>36</c:v>
                </c:pt>
                <c:pt idx="7365">
                  <c:v>34</c:v>
                </c:pt>
                <c:pt idx="7366">
                  <c:v>41</c:v>
                </c:pt>
                <c:pt idx="7367">
                  <c:v>33</c:v>
                </c:pt>
                <c:pt idx="7368">
                  <c:v>52</c:v>
                </c:pt>
                <c:pt idx="7369">
                  <c:v>42</c:v>
                </c:pt>
                <c:pt idx="7370">
                  <c:v>33</c:v>
                </c:pt>
                <c:pt idx="7371">
                  <c:v>32</c:v>
                </c:pt>
                <c:pt idx="7372">
                  <c:v>32</c:v>
                </c:pt>
                <c:pt idx="7373">
                  <c:v>39</c:v>
                </c:pt>
                <c:pt idx="7374">
                  <c:v>34</c:v>
                </c:pt>
                <c:pt idx="7375">
                  <c:v>28</c:v>
                </c:pt>
                <c:pt idx="7376">
                  <c:v>24</c:v>
                </c:pt>
                <c:pt idx="7377">
                  <c:v>36</c:v>
                </c:pt>
                <c:pt idx="7378">
                  <c:v>29</c:v>
                </c:pt>
                <c:pt idx="7379">
                  <c:v>40</c:v>
                </c:pt>
                <c:pt idx="7380">
                  <c:v>41</c:v>
                </c:pt>
                <c:pt idx="7381">
                  <c:v>41</c:v>
                </c:pt>
                <c:pt idx="7382">
                  <c:v>36</c:v>
                </c:pt>
                <c:pt idx="7383">
                  <c:v>40</c:v>
                </c:pt>
                <c:pt idx="7384">
                  <c:v>39</c:v>
                </c:pt>
                <c:pt idx="7385">
                  <c:v>36</c:v>
                </c:pt>
                <c:pt idx="7386">
                  <c:v>41</c:v>
                </c:pt>
                <c:pt idx="7387">
                  <c:v>41</c:v>
                </c:pt>
                <c:pt idx="7388">
                  <c:v>26</c:v>
                </c:pt>
                <c:pt idx="7389">
                  <c:v>34</c:v>
                </c:pt>
                <c:pt idx="7390">
                  <c:v>29</c:v>
                </c:pt>
                <c:pt idx="7391">
                  <c:v>35</c:v>
                </c:pt>
                <c:pt idx="7392">
                  <c:v>26</c:v>
                </c:pt>
                <c:pt idx="7393">
                  <c:v>32</c:v>
                </c:pt>
                <c:pt idx="7394">
                  <c:v>39</c:v>
                </c:pt>
                <c:pt idx="7395">
                  <c:v>43</c:v>
                </c:pt>
                <c:pt idx="7396">
                  <c:v>34</c:v>
                </c:pt>
                <c:pt idx="7397">
                  <c:v>32</c:v>
                </c:pt>
                <c:pt idx="7398">
                  <c:v>32</c:v>
                </c:pt>
                <c:pt idx="7399">
                  <c:v>27</c:v>
                </c:pt>
                <c:pt idx="7400">
                  <c:v>46</c:v>
                </c:pt>
                <c:pt idx="7401">
                  <c:v>33</c:v>
                </c:pt>
                <c:pt idx="7402">
                  <c:v>31</c:v>
                </c:pt>
                <c:pt idx="7403">
                  <c:v>37</c:v>
                </c:pt>
                <c:pt idx="7404">
                  <c:v>41</c:v>
                </c:pt>
                <c:pt idx="7405">
                  <c:v>22</c:v>
                </c:pt>
                <c:pt idx="7406">
                  <c:v>38</c:v>
                </c:pt>
                <c:pt idx="7407">
                  <c:v>43</c:v>
                </c:pt>
                <c:pt idx="7408">
                  <c:v>36</c:v>
                </c:pt>
                <c:pt idx="7409">
                  <c:v>29</c:v>
                </c:pt>
                <c:pt idx="7410">
                  <c:v>45</c:v>
                </c:pt>
                <c:pt idx="7411">
                  <c:v>30</c:v>
                </c:pt>
                <c:pt idx="7412">
                  <c:v>22</c:v>
                </c:pt>
                <c:pt idx="7413">
                  <c:v>40</c:v>
                </c:pt>
                <c:pt idx="7414">
                  <c:v>29</c:v>
                </c:pt>
                <c:pt idx="7415">
                  <c:v>36</c:v>
                </c:pt>
                <c:pt idx="7416">
                  <c:v>39</c:v>
                </c:pt>
                <c:pt idx="7417">
                  <c:v>44</c:v>
                </c:pt>
                <c:pt idx="7418">
                  <c:v>40</c:v>
                </c:pt>
                <c:pt idx="7419">
                  <c:v>35</c:v>
                </c:pt>
                <c:pt idx="7420">
                  <c:v>28</c:v>
                </c:pt>
                <c:pt idx="7421">
                  <c:v>42</c:v>
                </c:pt>
                <c:pt idx="7422">
                  <c:v>39</c:v>
                </c:pt>
                <c:pt idx="7423">
                  <c:v>22</c:v>
                </c:pt>
                <c:pt idx="7424">
                  <c:v>47</c:v>
                </c:pt>
                <c:pt idx="7425">
                  <c:v>19</c:v>
                </c:pt>
                <c:pt idx="7426">
                  <c:v>34</c:v>
                </c:pt>
                <c:pt idx="7427">
                  <c:v>34</c:v>
                </c:pt>
                <c:pt idx="7428">
                  <c:v>30</c:v>
                </c:pt>
                <c:pt idx="7429">
                  <c:v>28</c:v>
                </c:pt>
                <c:pt idx="7430">
                  <c:v>30</c:v>
                </c:pt>
                <c:pt idx="7431">
                  <c:v>29</c:v>
                </c:pt>
                <c:pt idx="7432">
                  <c:v>30</c:v>
                </c:pt>
                <c:pt idx="7433">
                  <c:v>28</c:v>
                </c:pt>
                <c:pt idx="7434">
                  <c:v>34</c:v>
                </c:pt>
                <c:pt idx="7435">
                  <c:v>41</c:v>
                </c:pt>
                <c:pt idx="7436">
                  <c:v>29</c:v>
                </c:pt>
                <c:pt idx="7437">
                  <c:v>24</c:v>
                </c:pt>
                <c:pt idx="7438">
                  <c:v>30</c:v>
                </c:pt>
                <c:pt idx="7439">
                  <c:v>33</c:v>
                </c:pt>
                <c:pt idx="7440">
                  <c:v>41</c:v>
                </c:pt>
                <c:pt idx="7441">
                  <c:v>23</c:v>
                </c:pt>
                <c:pt idx="7442">
                  <c:v>22</c:v>
                </c:pt>
                <c:pt idx="7443">
                  <c:v>28</c:v>
                </c:pt>
                <c:pt idx="7444">
                  <c:v>29</c:v>
                </c:pt>
                <c:pt idx="7445">
                  <c:v>24</c:v>
                </c:pt>
                <c:pt idx="7446">
                  <c:v>28</c:v>
                </c:pt>
                <c:pt idx="7447">
                  <c:v>27</c:v>
                </c:pt>
                <c:pt idx="7448">
                  <c:v>31</c:v>
                </c:pt>
                <c:pt idx="7449">
                  <c:v>40</c:v>
                </c:pt>
                <c:pt idx="7450">
                  <c:v>35</c:v>
                </c:pt>
                <c:pt idx="7451">
                  <c:v>28</c:v>
                </c:pt>
                <c:pt idx="7452">
                  <c:v>32</c:v>
                </c:pt>
                <c:pt idx="7453">
                  <c:v>32</c:v>
                </c:pt>
                <c:pt idx="7454">
                  <c:v>25</c:v>
                </c:pt>
                <c:pt idx="7455">
                  <c:v>24</c:v>
                </c:pt>
                <c:pt idx="7456">
                  <c:v>31</c:v>
                </c:pt>
                <c:pt idx="7457">
                  <c:v>29</c:v>
                </c:pt>
                <c:pt idx="7458">
                  <c:v>29</c:v>
                </c:pt>
                <c:pt idx="7459">
                  <c:v>30</c:v>
                </c:pt>
                <c:pt idx="7460">
                  <c:v>32</c:v>
                </c:pt>
                <c:pt idx="7461">
                  <c:v>22</c:v>
                </c:pt>
                <c:pt idx="7462">
                  <c:v>27</c:v>
                </c:pt>
                <c:pt idx="7463">
                  <c:v>41</c:v>
                </c:pt>
                <c:pt idx="7464">
                  <c:v>24</c:v>
                </c:pt>
                <c:pt idx="7465">
                  <c:v>36</c:v>
                </c:pt>
                <c:pt idx="7466">
                  <c:v>27</c:v>
                </c:pt>
                <c:pt idx="7467">
                  <c:v>31</c:v>
                </c:pt>
                <c:pt idx="7468">
                  <c:v>32</c:v>
                </c:pt>
                <c:pt idx="7469">
                  <c:v>36</c:v>
                </c:pt>
                <c:pt idx="7470">
                  <c:v>40</c:v>
                </c:pt>
                <c:pt idx="7471">
                  <c:v>24</c:v>
                </c:pt>
                <c:pt idx="7472">
                  <c:v>40</c:v>
                </c:pt>
                <c:pt idx="7473">
                  <c:v>28</c:v>
                </c:pt>
                <c:pt idx="7474">
                  <c:v>34</c:v>
                </c:pt>
                <c:pt idx="7475">
                  <c:v>17</c:v>
                </c:pt>
                <c:pt idx="7476">
                  <c:v>30</c:v>
                </c:pt>
                <c:pt idx="7477">
                  <c:v>31</c:v>
                </c:pt>
                <c:pt idx="7478">
                  <c:v>32</c:v>
                </c:pt>
                <c:pt idx="7479">
                  <c:v>35</c:v>
                </c:pt>
                <c:pt idx="7480">
                  <c:v>33</c:v>
                </c:pt>
                <c:pt idx="7481">
                  <c:v>34</c:v>
                </c:pt>
                <c:pt idx="7482">
                  <c:v>34</c:v>
                </c:pt>
                <c:pt idx="7483">
                  <c:v>28</c:v>
                </c:pt>
                <c:pt idx="7484">
                  <c:v>22</c:v>
                </c:pt>
                <c:pt idx="7485">
                  <c:v>38</c:v>
                </c:pt>
                <c:pt idx="7486">
                  <c:v>26</c:v>
                </c:pt>
                <c:pt idx="7487">
                  <c:v>28</c:v>
                </c:pt>
                <c:pt idx="7488">
                  <c:v>33</c:v>
                </c:pt>
                <c:pt idx="7489">
                  <c:v>28</c:v>
                </c:pt>
                <c:pt idx="7490">
                  <c:v>25</c:v>
                </c:pt>
                <c:pt idx="7491">
                  <c:v>31</c:v>
                </c:pt>
                <c:pt idx="7492">
                  <c:v>22</c:v>
                </c:pt>
                <c:pt idx="7493">
                  <c:v>30</c:v>
                </c:pt>
                <c:pt idx="7494">
                  <c:v>18</c:v>
                </c:pt>
                <c:pt idx="7495">
                  <c:v>27</c:v>
                </c:pt>
                <c:pt idx="7496">
                  <c:v>23</c:v>
                </c:pt>
                <c:pt idx="7497">
                  <c:v>27</c:v>
                </c:pt>
                <c:pt idx="7498">
                  <c:v>46</c:v>
                </c:pt>
                <c:pt idx="7499">
                  <c:v>33</c:v>
                </c:pt>
                <c:pt idx="7500">
                  <c:v>27</c:v>
                </c:pt>
                <c:pt idx="7501">
                  <c:v>27</c:v>
                </c:pt>
                <c:pt idx="7502">
                  <c:v>43</c:v>
                </c:pt>
                <c:pt idx="7503">
                  <c:v>38</c:v>
                </c:pt>
                <c:pt idx="7504">
                  <c:v>31</c:v>
                </c:pt>
                <c:pt idx="7505">
                  <c:v>25</c:v>
                </c:pt>
                <c:pt idx="7506">
                  <c:v>30</c:v>
                </c:pt>
                <c:pt idx="7507">
                  <c:v>30</c:v>
                </c:pt>
                <c:pt idx="7508">
                  <c:v>26</c:v>
                </c:pt>
                <c:pt idx="7509">
                  <c:v>37</c:v>
                </c:pt>
                <c:pt idx="7510">
                  <c:v>20</c:v>
                </c:pt>
                <c:pt idx="7511">
                  <c:v>29</c:v>
                </c:pt>
                <c:pt idx="7512">
                  <c:v>24</c:v>
                </c:pt>
                <c:pt idx="7513">
                  <c:v>38</c:v>
                </c:pt>
                <c:pt idx="7514">
                  <c:v>25</c:v>
                </c:pt>
                <c:pt idx="7515">
                  <c:v>29</c:v>
                </c:pt>
                <c:pt idx="7516">
                  <c:v>29</c:v>
                </c:pt>
                <c:pt idx="7517">
                  <c:v>40</c:v>
                </c:pt>
                <c:pt idx="7518">
                  <c:v>28</c:v>
                </c:pt>
                <c:pt idx="7519">
                  <c:v>21</c:v>
                </c:pt>
                <c:pt idx="7520">
                  <c:v>25</c:v>
                </c:pt>
                <c:pt idx="7521">
                  <c:v>32</c:v>
                </c:pt>
                <c:pt idx="7522">
                  <c:v>33</c:v>
                </c:pt>
                <c:pt idx="7523">
                  <c:v>29</c:v>
                </c:pt>
                <c:pt idx="7524">
                  <c:v>24</c:v>
                </c:pt>
                <c:pt idx="7525">
                  <c:v>27</c:v>
                </c:pt>
                <c:pt idx="7526">
                  <c:v>24</c:v>
                </c:pt>
                <c:pt idx="7527">
                  <c:v>28</c:v>
                </c:pt>
                <c:pt idx="7528">
                  <c:v>24</c:v>
                </c:pt>
                <c:pt idx="7529">
                  <c:v>22</c:v>
                </c:pt>
                <c:pt idx="7530">
                  <c:v>25</c:v>
                </c:pt>
                <c:pt idx="7531">
                  <c:v>18</c:v>
                </c:pt>
                <c:pt idx="7532">
                  <c:v>27</c:v>
                </c:pt>
                <c:pt idx="7533">
                  <c:v>22</c:v>
                </c:pt>
                <c:pt idx="7534">
                  <c:v>28</c:v>
                </c:pt>
                <c:pt idx="7535">
                  <c:v>35</c:v>
                </c:pt>
                <c:pt idx="7536">
                  <c:v>13</c:v>
                </c:pt>
                <c:pt idx="7537">
                  <c:v>19</c:v>
                </c:pt>
                <c:pt idx="7538">
                  <c:v>35</c:v>
                </c:pt>
                <c:pt idx="7539">
                  <c:v>29</c:v>
                </c:pt>
                <c:pt idx="7540">
                  <c:v>19</c:v>
                </c:pt>
                <c:pt idx="7541">
                  <c:v>24</c:v>
                </c:pt>
                <c:pt idx="7542">
                  <c:v>26</c:v>
                </c:pt>
                <c:pt idx="7543">
                  <c:v>28</c:v>
                </c:pt>
                <c:pt idx="7544">
                  <c:v>22</c:v>
                </c:pt>
                <c:pt idx="7545">
                  <c:v>35</c:v>
                </c:pt>
                <c:pt idx="7546">
                  <c:v>29</c:v>
                </c:pt>
                <c:pt idx="7547">
                  <c:v>24</c:v>
                </c:pt>
                <c:pt idx="7548">
                  <c:v>20</c:v>
                </c:pt>
                <c:pt idx="7549">
                  <c:v>30</c:v>
                </c:pt>
                <c:pt idx="7550">
                  <c:v>20</c:v>
                </c:pt>
                <c:pt idx="7551">
                  <c:v>27</c:v>
                </c:pt>
                <c:pt idx="7552">
                  <c:v>24</c:v>
                </c:pt>
                <c:pt idx="7553">
                  <c:v>22</c:v>
                </c:pt>
                <c:pt idx="7554">
                  <c:v>28</c:v>
                </c:pt>
                <c:pt idx="7555">
                  <c:v>23</c:v>
                </c:pt>
                <c:pt idx="7556">
                  <c:v>26</c:v>
                </c:pt>
                <c:pt idx="7557">
                  <c:v>20</c:v>
                </c:pt>
                <c:pt idx="7558">
                  <c:v>25</c:v>
                </c:pt>
                <c:pt idx="7559">
                  <c:v>37</c:v>
                </c:pt>
                <c:pt idx="7560">
                  <c:v>20</c:v>
                </c:pt>
                <c:pt idx="7561">
                  <c:v>27</c:v>
                </c:pt>
                <c:pt idx="7562">
                  <c:v>27</c:v>
                </c:pt>
                <c:pt idx="7563">
                  <c:v>25</c:v>
                </c:pt>
                <c:pt idx="7564">
                  <c:v>25</c:v>
                </c:pt>
                <c:pt idx="7565">
                  <c:v>26</c:v>
                </c:pt>
                <c:pt idx="7566">
                  <c:v>27</c:v>
                </c:pt>
                <c:pt idx="7567">
                  <c:v>27</c:v>
                </c:pt>
                <c:pt idx="7568">
                  <c:v>18</c:v>
                </c:pt>
                <c:pt idx="7569">
                  <c:v>24</c:v>
                </c:pt>
                <c:pt idx="7570">
                  <c:v>32</c:v>
                </c:pt>
                <c:pt idx="7571">
                  <c:v>16</c:v>
                </c:pt>
                <c:pt idx="7572">
                  <c:v>24</c:v>
                </c:pt>
                <c:pt idx="7573">
                  <c:v>24</c:v>
                </c:pt>
                <c:pt idx="7574">
                  <c:v>29</c:v>
                </c:pt>
                <c:pt idx="7575">
                  <c:v>23</c:v>
                </c:pt>
                <c:pt idx="7576">
                  <c:v>30</c:v>
                </c:pt>
                <c:pt idx="7577">
                  <c:v>21</c:v>
                </c:pt>
                <c:pt idx="7578">
                  <c:v>24</c:v>
                </c:pt>
                <c:pt idx="7579">
                  <c:v>27</c:v>
                </c:pt>
                <c:pt idx="7580">
                  <c:v>22</c:v>
                </c:pt>
                <c:pt idx="7581">
                  <c:v>22</c:v>
                </c:pt>
                <c:pt idx="7582">
                  <c:v>20</c:v>
                </c:pt>
                <c:pt idx="7583">
                  <c:v>22</c:v>
                </c:pt>
                <c:pt idx="7584">
                  <c:v>32</c:v>
                </c:pt>
                <c:pt idx="7585">
                  <c:v>26</c:v>
                </c:pt>
                <c:pt idx="7586">
                  <c:v>27</c:v>
                </c:pt>
                <c:pt idx="7587">
                  <c:v>17</c:v>
                </c:pt>
                <c:pt idx="7588">
                  <c:v>31</c:v>
                </c:pt>
                <c:pt idx="7589">
                  <c:v>19</c:v>
                </c:pt>
                <c:pt idx="7590">
                  <c:v>31</c:v>
                </c:pt>
                <c:pt idx="7591">
                  <c:v>30</c:v>
                </c:pt>
                <c:pt idx="7592">
                  <c:v>29</c:v>
                </c:pt>
                <c:pt idx="7593">
                  <c:v>29</c:v>
                </c:pt>
                <c:pt idx="7594">
                  <c:v>22</c:v>
                </c:pt>
                <c:pt idx="7595">
                  <c:v>27</c:v>
                </c:pt>
                <c:pt idx="7596">
                  <c:v>32</c:v>
                </c:pt>
                <c:pt idx="7597">
                  <c:v>28</c:v>
                </c:pt>
                <c:pt idx="7598">
                  <c:v>24</c:v>
                </c:pt>
                <c:pt idx="7599">
                  <c:v>19</c:v>
                </c:pt>
                <c:pt idx="7600">
                  <c:v>27</c:v>
                </c:pt>
                <c:pt idx="7601">
                  <c:v>32</c:v>
                </c:pt>
                <c:pt idx="7602">
                  <c:v>20</c:v>
                </c:pt>
                <c:pt idx="7603">
                  <c:v>27</c:v>
                </c:pt>
                <c:pt idx="7604">
                  <c:v>25</c:v>
                </c:pt>
                <c:pt idx="7605">
                  <c:v>24</c:v>
                </c:pt>
                <c:pt idx="7606">
                  <c:v>16</c:v>
                </c:pt>
                <c:pt idx="7607">
                  <c:v>22</c:v>
                </c:pt>
                <c:pt idx="7608">
                  <c:v>27</c:v>
                </c:pt>
                <c:pt idx="7609">
                  <c:v>23</c:v>
                </c:pt>
                <c:pt idx="7610">
                  <c:v>22</c:v>
                </c:pt>
                <c:pt idx="7611">
                  <c:v>20</c:v>
                </c:pt>
                <c:pt idx="7612">
                  <c:v>25</c:v>
                </c:pt>
                <c:pt idx="7613">
                  <c:v>20</c:v>
                </c:pt>
                <c:pt idx="7614">
                  <c:v>17</c:v>
                </c:pt>
                <c:pt idx="7615">
                  <c:v>18</c:v>
                </c:pt>
                <c:pt idx="7616">
                  <c:v>14</c:v>
                </c:pt>
                <c:pt idx="7617">
                  <c:v>34</c:v>
                </c:pt>
                <c:pt idx="7618">
                  <c:v>26</c:v>
                </c:pt>
                <c:pt idx="7619">
                  <c:v>27</c:v>
                </c:pt>
                <c:pt idx="7620">
                  <c:v>27</c:v>
                </c:pt>
                <c:pt idx="7621">
                  <c:v>29</c:v>
                </c:pt>
                <c:pt idx="7622">
                  <c:v>21</c:v>
                </c:pt>
                <c:pt idx="7623">
                  <c:v>17</c:v>
                </c:pt>
                <c:pt idx="7624">
                  <c:v>18</c:v>
                </c:pt>
                <c:pt idx="7625">
                  <c:v>16</c:v>
                </c:pt>
                <c:pt idx="7626">
                  <c:v>27</c:v>
                </c:pt>
                <c:pt idx="7627">
                  <c:v>22</c:v>
                </c:pt>
                <c:pt idx="7628">
                  <c:v>23</c:v>
                </c:pt>
                <c:pt idx="7629">
                  <c:v>27</c:v>
                </c:pt>
                <c:pt idx="7630">
                  <c:v>19</c:v>
                </c:pt>
                <c:pt idx="7631">
                  <c:v>27</c:v>
                </c:pt>
                <c:pt idx="7632">
                  <c:v>27</c:v>
                </c:pt>
                <c:pt idx="7633">
                  <c:v>23</c:v>
                </c:pt>
                <c:pt idx="7634">
                  <c:v>21</c:v>
                </c:pt>
                <c:pt idx="7635">
                  <c:v>19</c:v>
                </c:pt>
                <c:pt idx="7636">
                  <c:v>25</c:v>
                </c:pt>
                <c:pt idx="7637">
                  <c:v>25</c:v>
                </c:pt>
                <c:pt idx="7638">
                  <c:v>23</c:v>
                </c:pt>
                <c:pt idx="7639">
                  <c:v>18</c:v>
                </c:pt>
                <c:pt idx="7640">
                  <c:v>16</c:v>
                </c:pt>
                <c:pt idx="7641">
                  <c:v>22</c:v>
                </c:pt>
                <c:pt idx="7642">
                  <c:v>25</c:v>
                </c:pt>
                <c:pt idx="7643">
                  <c:v>21</c:v>
                </c:pt>
                <c:pt idx="7644">
                  <c:v>22</c:v>
                </c:pt>
                <c:pt idx="7645">
                  <c:v>14</c:v>
                </c:pt>
                <c:pt idx="7646">
                  <c:v>31</c:v>
                </c:pt>
                <c:pt idx="7647">
                  <c:v>24</c:v>
                </c:pt>
                <c:pt idx="7648">
                  <c:v>26</c:v>
                </c:pt>
                <c:pt idx="7649">
                  <c:v>17</c:v>
                </c:pt>
                <c:pt idx="7650">
                  <c:v>25</c:v>
                </c:pt>
                <c:pt idx="7651">
                  <c:v>21</c:v>
                </c:pt>
                <c:pt idx="7652">
                  <c:v>31</c:v>
                </c:pt>
                <c:pt idx="7653">
                  <c:v>18</c:v>
                </c:pt>
                <c:pt idx="7654">
                  <c:v>30</c:v>
                </c:pt>
                <c:pt idx="7655">
                  <c:v>24</c:v>
                </c:pt>
                <c:pt idx="7656">
                  <c:v>27</c:v>
                </c:pt>
                <c:pt idx="7657">
                  <c:v>22</c:v>
                </c:pt>
                <c:pt idx="7658">
                  <c:v>27</c:v>
                </c:pt>
                <c:pt idx="7659">
                  <c:v>18</c:v>
                </c:pt>
                <c:pt idx="7660">
                  <c:v>21</c:v>
                </c:pt>
                <c:pt idx="7661">
                  <c:v>15</c:v>
                </c:pt>
                <c:pt idx="7662">
                  <c:v>16</c:v>
                </c:pt>
                <c:pt idx="7663">
                  <c:v>22</c:v>
                </c:pt>
                <c:pt idx="7664">
                  <c:v>26</c:v>
                </c:pt>
                <c:pt idx="7665">
                  <c:v>27</c:v>
                </c:pt>
                <c:pt idx="7666">
                  <c:v>24</c:v>
                </c:pt>
                <c:pt idx="7667">
                  <c:v>23</c:v>
                </c:pt>
                <c:pt idx="7668">
                  <c:v>35</c:v>
                </c:pt>
                <c:pt idx="7669">
                  <c:v>12</c:v>
                </c:pt>
                <c:pt idx="7670">
                  <c:v>28</c:v>
                </c:pt>
                <c:pt idx="7671">
                  <c:v>26</c:v>
                </c:pt>
                <c:pt idx="7672">
                  <c:v>29</c:v>
                </c:pt>
                <c:pt idx="7673">
                  <c:v>20</c:v>
                </c:pt>
                <c:pt idx="7674">
                  <c:v>30</c:v>
                </c:pt>
                <c:pt idx="7675">
                  <c:v>20</c:v>
                </c:pt>
                <c:pt idx="7676">
                  <c:v>23</c:v>
                </c:pt>
                <c:pt idx="7677">
                  <c:v>20</c:v>
                </c:pt>
                <c:pt idx="7678">
                  <c:v>14</c:v>
                </c:pt>
                <c:pt idx="7679">
                  <c:v>14</c:v>
                </c:pt>
                <c:pt idx="7680">
                  <c:v>27</c:v>
                </c:pt>
                <c:pt idx="7681">
                  <c:v>24</c:v>
                </c:pt>
                <c:pt idx="7682">
                  <c:v>18</c:v>
                </c:pt>
                <c:pt idx="7683">
                  <c:v>24</c:v>
                </c:pt>
                <c:pt idx="7684">
                  <c:v>28</c:v>
                </c:pt>
                <c:pt idx="7685">
                  <c:v>20</c:v>
                </c:pt>
                <c:pt idx="7686">
                  <c:v>19</c:v>
                </c:pt>
                <c:pt idx="7687">
                  <c:v>23</c:v>
                </c:pt>
                <c:pt idx="7688">
                  <c:v>20</c:v>
                </c:pt>
                <c:pt idx="7689">
                  <c:v>23</c:v>
                </c:pt>
                <c:pt idx="7690">
                  <c:v>19</c:v>
                </c:pt>
                <c:pt idx="7691">
                  <c:v>17</c:v>
                </c:pt>
                <c:pt idx="7692">
                  <c:v>25</c:v>
                </c:pt>
                <c:pt idx="7693">
                  <c:v>29</c:v>
                </c:pt>
                <c:pt idx="7694">
                  <c:v>23</c:v>
                </c:pt>
                <c:pt idx="7695">
                  <c:v>22</c:v>
                </c:pt>
                <c:pt idx="7696">
                  <c:v>18</c:v>
                </c:pt>
                <c:pt idx="7697">
                  <c:v>17</c:v>
                </c:pt>
                <c:pt idx="7698">
                  <c:v>26</c:v>
                </c:pt>
                <c:pt idx="7699">
                  <c:v>17</c:v>
                </c:pt>
                <c:pt idx="7700">
                  <c:v>28</c:v>
                </c:pt>
                <c:pt idx="7701">
                  <c:v>25</c:v>
                </c:pt>
                <c:pt idx="7702">
                  <c:v>21</c:v>
                </c:pt>
                <c:pt idx="7703">
                  <c:v>26</c:v>
                </c:pt>
                <c:pt idx="7704">
                  <c:v>26</c:v>
                </c:pt>
                <c:pt idx="7705">
                  <c:v>17</c:v>
                </c:pt>
                <c:pt idx="7706">
                  <c:v>21</c:v>
                </c:pt>
                <c:pt idx="7707">
                  <c:v>19</c:v>
                </c:pt>
                <c:pt idx="7708">
                  <c:v>21</c:v>
                </c:pt>
                <c:pt idx="7709">
                  <c:v>20</c:v>
                </c:pt>
                <c:pt idx="7710">
                  <c:v>21</c:v>
                </c:pt>
                <c:pt idx="7711">
                  <c:v>26</c:v>
                </c:pt>
                <c:pt idx="7712">
                  <c:v>22</c:v>
                </c:pt>
                <c:pt idx="7713">
                  <c:v>19</c:v>
                </c:pt>
                <c:pt idx="7714">
                  <c:v>25</c:v>
                </c:pt>
                <c:pt idx="7715">
                  <c:v>21</c:v>
                </c:pt>
                <c:pt idx="7716">
                  <c:v>16</c:v>
                </c:pt>
                <c:pt idx="7717">
                  <c:v>19</c:v>
                </c:pt>
                <c:pt idx="7718">
                  <c:v>20</c:v>
                </c:pt>
                <c:pt idx="7719">
                  <c:v>18</c:v>
                </c:pt>
                <c:pt idx="7720">
                  <c:v>23</c:v>
                </c:pt>
                <c:pt idx="7721">
                  <c:v>27</c:v>
                </c:pt>
                <c:pt idx="7722">
                  <c:v>20</c:v>
                </c:pt>
                <c:pt idx="7723">
                  <c:v>25</c:v>
                </c:pt>
                <c:pt idx="7724">
                  <c:v>18</c:v>
                </c:pt>
                <c:pt idx="7725">
                  <c:v>26</c:v>
                </c:pt>
                <c:pt idx="7726">
                  <c:v>20</c:v>
                </c:pt>
                <c:pt idx="7727">
                  <c:v>24</c:v>
                </c:pt>
                <c:pt idx="7728">
                  <c:v>17</c:v>
                </c:pt>
                <c:pt idx="7729">
                  <c:v>26</c:v>
                </c:pt>
                <c:pt idx="7730">
                  <c:v>21</c:v>
                </c:pt>
                <c:pt idx="7731">
                  <c:v>36</c:v>
                </c:pt>
                <c:pt idx="7732">
                  <c:v>24</c:v>
                </c:pt>
                <c:pt idx="7733">
                  <c:v>23</c:v>
                </c:pt>
                <c:pt idx="7734">
                  <c:v>23</c:v>
                </c:pt>
                <c:pt idx="7735">
                  <c:v>25</c:v>
                </c:pt>
                <c:pt idx="7736">
                  <c:v>18</c:v>
                </c:pt>
                <c:pt idx="7737">
                  <c:v>25</c:v>
                </c:pt>
                <c:pt idx="7738">
                  <c:v>20</c:v>
                </c:pt>
                <c:pt idx="7739">
                  <c:v>23</c:v>
                </c:pt>
                <c:pt idx="7740">
                  <c:v>21</c:v>
                </c:pt>
                <c:pt idx="7741">
                  <c:v>22</c:v>
                </c:pt>
                <c:pt idx="7742">
                  <c:v>18</c:v>
                </c:pt>
                <c:pt idx="7743">
                  <c:v>19</c:v>
                </c:pt>
                <c:pt idx="7744">
                  <c:v>17</c:v>
                </c:pt>
                <c:pt idx="7745">
                  <c:v>23</c:v>
                </c:pt>
                <c:pt idx="7746">
                  <c:v>20</c:v>
                </c:pt>
                <c:pt idx="7747">
                  <c:v>24</c:v>
                </c:pt>
                <c:pt idx="7748">
                  <c:v>13</c:v>
                </c:pt>
                <c:pt idx="7749">
                  <c:v>13</c:v>
                </c:pt>
                <c:pt idx="7750">
                  <c:v>23</c:v>
                </c:pt>
                <c:pt idx="7751">
                  <c:v>13</c:v>
                </c:pt>
                <c:pt idx="7752">
                  <c:v>13</c:v>
                </c:pt>
                <c:pt idx="7753">
                  <c:v>15</c:v>
                </c:pt>
                <c:pt idx="7754">
                  <c:v>28</c:v>
                </c:pt>
                <c:pt idx="7755">
                  <c:v>33</c:v>
                </c:pt>
                <c:pt idx="7756">
                  <c:v>19</c:v>
                </c:pt>
                <c:pt idx="7757">
                  <c:v>25</c:v>
                </c:pt>
                <c:pt idx="7758">
                  <c:v>16</c:v>
                </c:pt>
                <c:pt idx="7759">
                  <c:v>24</c:v>
                </c:pt>
                <c:pt idx="7760">
                  <c:v>21</c:v>
                </c:pt>
                <c:pt idx="7761">
                  <c:v>22</c:v>
                </c:pt>
                <c:pt idx="7762">
                  <c:v>22</c:v>
                </c:pt>
                <c:pt idx="7763">
                  <c:v>20</c:v>
                </c:pt>
                <c:pt idx="7764">
                  <c:v>26</c:v>
                </c:pt>
                <c:pt idx="7765">
                  <c:v>18</c:v>
                </c:pt>
                <c:pt idx="7766">
                  <c:v>25</c:v>
                </c:pt>
                <c:pt idx="7767">
                  <c:v>29</c:v>
                </c:pt>
                <c:pt idx="7768">
                  <c:v>16</c:v>
                </c:pt>
                <c:pt idx="7769">
                  <c:v>16</c:v>
                </c:pt>
                <c:pt idx="7770">
                  <c:v>24</c:v>
                </c:pt>
                <c:pt idx="7771">
                  <c:v>27</c:v>
                </c:pt>
                <c:pt idx="7772">
                  <c:v>23</c:v>
                </c:pt>
                <c:pt idx="7773">
                  <c:v>21</c:v>
                </c:pt>
                <c:pt idx="7774">
                  <c:v>24</c:v>
                </c:pt>
                <c:pt idx="7775">
                  <c:v>28</c:v>
                </c:pt>
                <c:pt idx="7776">
                  <c:v>12</c:v>
                </c:pt>
                <c:pt idx="7777">
                  <c:v>22</c:v>
                </c:pt>
                <c:pt idx="7778">
                  <c:v>21</c:v>
                </c:pt>
                <c:pt idx="7779">
                  <c:v>18</c:v>
                </c:pt>
                <c:pt idx="7780">
                  <c:v>18</c:v>
                </c:pt>
                <c:pt idx="7781">
                  <c:v>22</c:v>
                </c:pt>
                <c:pt idx="7782">
                  <c:v>17</c:v>
                </c:pt>
                <c:pt idx="7783">
                  <c:v>15</c:v>
                </c:pt>
                <c:pt idx="7784">
                  <c:v>17</c:v>
                </c:pt>
                <c:pt idx="7785">
                  <c:v>18</c:v>
                </c:pt>
                <c:pt idx="7786">
                  <c:v>15</c:v>
                </c:pt>
                <c:pt idx="7787">
                  <c:v>12</c:v>
                </c:pt>
                <c:pt idx="7788">
                  <c:v>20</c:v>
                </c:pt>
                <c:pt idx="7789">
                  <c:v>22</c:v>
                </c:pt>
                <c:pt idx="7790">
                  <c:v>27</c:v>
                </c:pt>
                <c:pt idx="7791">
                  <c:v>25</c:v>
                </c:pt>
                <c:pt idx="7792">
                  <c:v>26</c:v>
                </c:pt>
                <c:pt idx="7793">
                  <c:v>20</c:v>
                </c:pt>
                <c:pt idx="7794">
                  <c:v>16</c:v>
                </c:pt>
                <c:pt idx="7795">
                  <c:v>23</c:v>
                </c:pt>
                <c:pt idx="7796">
                  <c:v>19</c:v>
                </c:pt>
                <c:pt idx="7797">
                  <c:v>20</c:v>
                </c:pt>
                <c:pt idx="7798">
                  <c:v>17</c:v>
                </c:pt>
                <c:pt idx="7799">
                  <c:v>25</c:v>
                </c:pt>
                <c:pt idx="7800">
                  <c:v>15</c:v>
                </c:pt>
                <c:pt idx="7801">
                  <c:v>12</c:v>
                </c:pt>
                <c:pt idx="7802">
                  <c:v>14</c:v>
                </c:pt>
                <c:pt idx="7803">
                  <c:v>20</c:v>
                </c:pt>
                <c:pt idx="7804">
                  <c:v>18</c:v>
                </c:pt>
                <c:pt idx="7805">
                  <c:v>15</c:v>
                </c:pt>
                <c:pt idx="7806">
                  <c:v>23</c:v>
                </c:pt>
                <c:pt idx="7807">
                  <c:v>20</c:v>
                </c:pt>
                <c:pt idx="7808">
                  <c:v>16</c:v>
                </c:pt>
                <c:pt idx="7809">
                  <c:v>20</c:v>
                </c:pt>
                <c:pt idx="7810">
                  <c:v>14</c:v>
                </c:pt>
                <c:pt idx="7811">
                  <c:v>18</c:v>
                </c:pt>
                <c:pt idx="7812">
                  <c:v>17</c:v>
                </c:pt>
                <c:pt idx="7813">
                  <c:v>21</c:v>
                </c:pt>
                <c:pt idx="7814">
                  <c:v>21</c:v>
                </c:pt>
                <c:pt idx="7815">
                  <c:v>20</c:v>
                </c:pt>
                <c:pt idx="7816">
                  <c:v>24</c:v>
                </c:pt>
                <c:pt idx="7817">
                  <c:v>17</c:v>
                </c:pt>
                <c:pt idx="7818">
                  <c:v>22</c:v>
                </c:pt>
                <c:pt idx="7819">
                  <c:v>24</c:v>
                </c:pt>
                <c:pt idx="7820">
                  <c:v>13</c:v>
                </c:pt>
                <c:pt idx="7821">
                  <c:v>14</c:v>
                </c:pt>
                <c:pt idx="7822">
                  <c:v>16</c:v>
                </c:pt>
                <c:pt idx="7823">
                  <c:v>12</c:v>
                </c:pt>
                <c:pt idx="7824">
                  <c:v>19</c:v>
                </c:pt>
                <c:pt idx="7825">
                  <c:v>18</c:v>
                </c:pt>
                <c:pt idx="7826">
                  <c:v>14</c:v>
                </c:pt>
                <c:pt idx="7827">
                  <c:v>19</c:v>
                </c:pt>
                <c:pt idx="7828">
                  <c:v>21</c:v>
                </c:pt>
                <c:pt idx="7829">
                  <c:v>20</c:v>
                </c:pt>
                <c:pt idx="7830">
                  <c:v>18</c:v>
                </c:pt>
                <c:pt idx="7831">
                  <c:v>21</c:v>
                </c:pt>
                <c:pt idx="7832">
                  <c:v>21</c:v>
                </c:pt>
                <c:pt idx="7833">
                  <c:v>17</c:v>
                </c:pt>
                <c:pt idx="7834">
                  <c:v>25</c:v>
                </c:pt>
                <c:pt idx="7835">
                  <c:v>20</c:v>
                </c:pt>
                <c:pt idx="7836">
                  <c:v>23</c:v>
                </c:pt>
                <c:pt idx="7837">
                  <c:v>21</c:v>
                </c:pt>
                <c:pt idx="7838">
                  <c:v>14</c:v>
                </c:pt>
                <c:pt idx="7839">
                  <c:v>18</c:v>
                </c:pt>
                <c:pt idx="7840">
                  <c:v>19</c:v>
                </c:pt>
                <c:pt idx="7841">
                  <c:v>20</c:v>
                </c:pt>
                <c:pt idx="7842">
                  <c:v>20</c:v>
                </c:pt>
                <c:pt idx="7843">
                  <c:v>18</c:v>
                </c:pt>
                <c:pt idx="7844">
                  <c:v>15</c:v>
                </c:pt>
                <c:pt idx="7845">
                  <c:v>20</c:v>
                </c:pt>
                <c:pt idx="7846">
                  <c:v>19</c:v>
                </c:pt>
                <c:pt idx="7847">
                  <c:v>19</c:v>
                </c:pt>
                <c:pt idx="7848">
                  <c:v>16</c:v>
                </c:pt>
                <c:pt idx="7849">
                  <c:v>10</c:v>
                </c:pt>
                <c:pt idx="7850">
                  <c:v>11</c:v>
                </c:pt>
                <c:pt idx="7851">
                  <c:v>17</c:v>
                </c:pt>
                <c:pt idx="7852">
                  <c:v>16</c:v>
                </c:pt>
                <c:pt idx="7853">
                  <c:v>23</c:v>
                </c:pt>
                <c:pt idx="7854">
                  <c:v>17</c:v>
                </c:pt>
                <c:pt idx="7855">
                  <c:v>14</c:v>
                </c:pt>
                <c:pt idx="7856">
                  <c:v>7</c:v>
                </c:pt>
                <c:pt idx="7857">
                  <c:v>19</c:v>
                </c:pt>
                <c:pt idx="7858">
                  <c:v>13</c:v>
                </c:pt>
                <c:pt idx="7859">
                  <c:v>17</c:v>
                </c:pt>
                <c:pt idx="7860">
                  <c:v>16</c:v>
                </c:pt>
                <c:pt idx="7861">
                  <c:v>14</c:v>
                </c:pt>
                <c:pt idx="7862">
                  <c:v>16</c:v>
                </c:pt>
                <c:pt idx="7863">
                  <c:v>22</c:v>
                </c:pt>
                <c:pt idx="7864">
                  <c:v>11</c:v>
                </c:pt>
                <c:pt idx="7865">
                  <c:v>16</c:v>
                </c:pt>
                <c:pt idx="7866">
                  <c:v>18</c:v>
                </c:pt>
                <c:pt idx="7867">
                  <c:v>23</c:v>
                </c:pt>
                <c:pt idx="7868">
                  <c:v>16</c:v>
                </c:pt>
                <c:pt idx="7869">
                  <c:v>18</c:v>
                </c:pt>
                <c:pt idx="7870">
                  <c:v>19</c:v>
                </c:pt>
                <c:pt idx="7871">
                  <c:v>19</c:v>
                </c:pt>
                <c:pt idx="7872">
                  <c:v>16</c:v>
                </c:pt>
                <c:pt idx="7873">
                  <c:v>11</c:v>
                </c:pt>
                <c:pt idx="7874">
                  <c:v>23</c:v>
                </c:pt>
                <c:pt idx="7875">
                  <c:v>13</c:v>
                </c:pt>
                <c:pt idx="7876">
                  <c:v>16</c:v>
                </c:pt>
                <c:pt idx="7877">
                  <c:v>27</c:v>
                </c:pt>
                <c:pt idx="7878">
                  <c:v>20</c:v>
                </c:pt>
                <c:pt idx="7879">
                  <c:v>9</c:v>
                </c:pt>
                <c:pt idx="7880">
                  <c:v>19</c:v>
                </c:pt>
                <c:pt idx="7881">
                  <c:v>17</c:v>
                </c:pt>
                <c:pt idx="7882">
                  <c:v>11</c:v>
                </c:pt>
                <c:pt idx="7883">
                  <c:v>18</c:v>
                </c:pt>
                <c:pt idx="7884">
                  <c:v>16</c:v>
                </c:pt>
                <c:pt idx="7885">
                  <c:v>21</c:v>
                </c:pt>
                <c:pt idx="7886">
                  <c:v>25</c:v>
                </c:pt>
                <c:pt idx="7887">
                  <c:v>11</c:v>
                </c:pt>
                <c:pt idx="7888">
                  <c:v>16</c:v>
                </c:pt>
                <c:pt idx="7889">
                  <c:v>19</c:v>
                </c:pt>
                <c:pt idx="7890">
                  <c:v>19</c:v>
                </c:pt>
                <c:pt idx="7891">
                  <c:v>11</c:v>
                </c:pt>
                <c:pt idx="7892">
                  <c:v>14</c:v>
                </c:pt>
                <c:pt idx="7893">
                  <c:v>17</c:v>
                </c:pt>
                <c:pt idx="7894">
                  <c:v>22</c:v>
                </c:pt>
                <c:pt idx="7895">
                  <c:v>19</c:v>
                </c:pt>
                <c:pt idx="7896">
                  <c:v>11</c:v>
                </c:pt>
                <c:pt idx="7897">
                  <c:v>13</c:v>
                </c:pt>
                <c:pt idx="7898">
                  <c:v>18</c:v>
                </c:pt>
                <c:pt idx="7899">
                  <c:v>14</c:v>
                </c:pt>
                <c:pt idx="7900">
                  <c:v>13</c:v>
                </c:pt>
                <c:pt idx="7901">
                  <c:v>16</c:v>
                </c:pt>
                <c:pt idx="7902">
                  <c:v>16</c:v>
                </c:pt>
                <c:pt idx="7903">
                  <c:v>14</c:v>
                </c:pt>
                <c:pt idx="7904">
                  <c:v>20</c:v>
                </c:pt>
                <c:pt idx="7905">
                  <c:v>22</c:v>
                </c:pt>
                <c:pt idx="7906">
                  <c:v>18</c:v>
                </c:pt>
                <c:pt idx="7907">
                  <c:v>17</c:v>
                </c:pt>
                <c:pt idx="7908">
                  <c:v>20</c:v>
                </c:pt>
                <c:pt idx="7909">
                  <c:v>17</c:v>
                </c:pt>
                <c:pt idx="7910">
                  <c:v>18</c:v>
                </c:pt>
                <c:pt idx="7911">
                  <c:v>14</c:v>
                </c:pt>
                <c:pt idx="7912">
                  <c:v>18</c:v>
                </c:pt>
                <c:pt idx="7913">
                  <c:v>16</c:v>
                </c:pt>
                <c:pt idx="7914">
                  <c:v>16</c:v>
                </c:pt>
                <c:pt idx="7915">
                  <c:v>17</c:v>
                </c:pt>
                <c:pt idx="7916">
                  <c:v>14</c:v>
                </c:pt>
                <c:pt idx="7917">
                  <c:v>15</c:v>
                </c:pt>
                <c:pt idx="7918">
                  <c:v>20</c:v>
                </c:pt>
                <c:pt idx="7919">
                  <c:v>20</c:v>
                </c:pt>
                <c:pt idx="7920">
                  <c:v>9</c:v>
                </c:pt>
                <c:pt idx="7921">
                  <c:v>21</c:v>
                </c:pt>
                <c:pt idx="7922">
                  <c:v>14</c:v>
                </c:pt>
                <c:pt idx="7923">
                  <c:v>19</c:v>
                </c:pt>
                <c:pt idx="7924">
                  <c:v>19</c:v>
                </c:pt>
                <c:pt idx="7925">
                  <c:v>12</c:v>
                </c:pt>
                <c:pt idx="7926">
                  <c:v>11</c:v>
                </c:pt>
                <c:pt idx="7927">
                  <c:v>22</c:v>
                </c:pt>
                <c:pt idx="7928">
                  <c:v>20</c:v>
                </c:pt>
                <c:pt idx="7929">
                  <c:v>21</c:v>
                </c:pt>
                <c:pt idx="7930">
                  <c:v>16</c:v>
                </c:pt>
                <c:pt idx="7931">
                  <c:v>11</c:v>
                </c:pt>
                <c:pt idx="7932">
                  <c:v>13</c:v>
                </c:pt>
                <c:pt idx="7933">
                  <c:v>15</c:v>
                </c:pt>
                <c:pt idx="7934">
                  <c:v>17</c:v>
                </c:pt>
                <c:pt idx="7935">
                  <c:v>24</c:v>
                </c:pt>
                <c:pt idx="7936">
                  <c:v>17</c:v>
                </c:pt>
                <c:pt idx="7937">
                  <c:v>19</c:v>
                </c:pt>
                <c:pt idx="7938">
                  <c:v>13</c:v>
                </c:pt>
                <c:pt idx="7939">
                  <c:v>11</c:v>
                </c:pt>
                <c:pt idx="7940">
                  <c:v>13</c:v>
                </c:pt>
                <c:pt idx="7941">
                  <c:v>11</c:v>
                </c:pt>
                <c:pt idx="7942">
                  <c:v>12</c:v>
                </c:pt>
                <c:pt idx="7943">
                  <c:v>20</c:v>
                </c:pt>
                <c:pt idx="7944">
                  <c:v>14</c:v>
                </c:pt>
                <c:pt idx="7945">
                  <c:v>19</c:v>
                </c:pt>
                <c:pt idx="7946">
                  <c:v>17</c:v>
                </c:pt>
                <c:pt idx="7947">
                  <c:v>24</c:v>
                </c:pt>
                <c:pt idx="7948">
                  <c:v>14</c:v>
                </c:pt>
                <c:pt idx="7949">
                  <c:v>10</c:v>
                </c:pt>
                <c:pt idx="7950">
                  <c:v>19</c:v>
                </c:pt>
                <c:pt idx="7951">
                  <c:v>5</c:v>
                </c:pt>
                <c:pt idx="7952">
                  <c:v>13</c:v>
                </c:pt>
                <c:pt idx="7953">
                  <c:v>16</c:v>
                </c:pt>
                <c:pt idx="7954">
                  <c:v>8</c:v>
                </c:pt>
                <c:pt idx="7955">
                  <c:v>13</c:v>
                </c:pt>
                <c:pt idx="7956">
                  <c:v>11</c:v>
                </c:pt>
                <c:pt idx="7957">
                  <c:v>19</c:v>
                </c:pt>
                <c:pt idx="7958">
                  <c:v>15</c:v>
                </c:pt>
                <c:pt idx="7959">
                  <c:v>14</c:v>
                </c:pt>
                <c:pt idx="7960">
                  <c:v>15</c:v>
                </c:pt>
                <c:pt idx="7961">
                  <c:v>18</c:v>
                </c:pt>
                <c:pt idx="7962">
                  <c:v>15</c:v>
                </c:pt>
                <c:pt idx="7963">
                  <c:v>11</c:v>
                </c:pt>
                <c:pt idx="7964">
                  <c:v>17</c:v>
                </c:pt>
                <c:pt idx="7965">
                  <c:v>15</c:v>
                </c:pt>
                <c:pt idx="7966">
                  <c:v>12</c:v>
                </c:pt>
                <c:pt idx="7967">
                  <c:v>11</c:v>
                </c:pt>
                <c:pt idx="7968">
                  <c:v>11</c:v>
                </c:pt>
                <c:pt idx="7969">
                  <c:v>18</c:v>
                </c:pt>
                <c:pt idx="7970">
                  <c:v>11</c:v>
                </c:pt>
                <c:pt idx="7971">
                  <c:v>15</c:v>
                </c:pt>
                <c:pt idx="7972">
                  <c:v>22</c:v>
                </c:pt>
                <c:pt idx="7973">
                  <c:v>16</c:v>
                </c:pt>
                <c:pt idx="7974">
                  <c:v>13</c:v>
                </c:pt>
                <c:pt idx="7975">
                  <c:v>14</c:v>
                </c:pt>
                <c:pt idx="7976">
                  <c:v>19</c:v>
                </c:pt>
                <c:pt idx="7977">
                  <c:v>6</c:v>
                </c:pt>
                <c:pt idx="7978">
                  <c:v>12</c:v>
                </c:pt>
                <c:pt idx="7979">
                  <c:v>9</c:v>
                </c:pt>
                <c:pt idx="7980">
                  <c:v>13</c:v>
                </c:pt>
                <c:pt idx="7981">
                  <c:v>14</c:v>
                </c:pt>
                <c:pt idx="7982">
                  <c:v>22</c:v>
                </c:pt>
                <c:pt idx="7983">
                  <c:v>13</c:v>
                </c:pt>
                <c:pt idx="7984">
                  <c:v>12</c:v>
                </c:pt>
                <c:pt idx="7985">
                  <c:v>11</c:v>
                </c:pt>
                <c:pt idx="7986">
                  <c:v>13</c:v>
                </c:pt>
                <c:pt idx="7987">
                  <c:v>27</c:v>
                </c:pt>
                <c:pt idx="7988">
                  <c:v>15</c:v>
                </c:pt>
                <c:pt idx="7989">
                  <c:v>18</c:v>
                </c:pt>
                <c:pt idx="7990">
                  <c:v>15</c:v>
                </c:pt>
                <c:pt idx="7991">
                  <c:v>17</c:v>
                </c:pt>
                <c:pt idx="7992">
                  <c:v>13</c:v>
                </c:pt>
                <c:pt idx="7993">
                  <c:v>13</c:v>
                </c:pt>
                <c:pt idx="7994">
                  <c:v>11</c:v>
                </c:pt>
                <c:pt idx="7995">
                  <c:v>16</c:v>
                </c:pt>
                <c:pt idx="7996">
                  <c:v>19</c:v>
                </c:pt>
                <c:pt idx="7997">
                  <c:v>21</c:v>
                </c:pt>
                <c:pt idx="7998">
                  <c:v>13</c:v>
                </c:pt>
                <c:pt idx="7999">
                  <c:v>9</c:v>
                </c:pt>
                <c:pt idx="8000">
                  <c:v>22</c:v>
                </c:pt>
                <c:pt idx="8001">
                  <c:v>10</c:v>
                </c:pt>
                <c:pt idx="8002">
                  <c:v>12</c:v>
                </c:pt>
                <c:pt idx="8003">
                  <c:v>6</c:v>
                </c:pt>
                <c:pt idx="8004">
                  <c:v>10</c:v>
                </c:pt>
                <c:pt idx="8005">
                  <c:v>14</c:v>
                </c:pt>
                <c:pt idx="8006">
                  <c:v>12</c:v>
                </c:pt>
                <c:pt idx="8007">
                  <c:v>13</c:v>
                </c:pt>
                <c:pt idx="8008">
                  <c:v>16</c:v>
                </c:pt>
                <c:pt idx="8009">
                  <c:v>20</c:v>
                </c:pt>
                <c:pt idx="8010">
                  <c:v>10</c:v>
                </c:pt>
                <c:pt idx="8011">
                  <c:v>17</c:v>
                </c:pt>
                <c:pt idx="8012">
                  <c:v>19</c:v>
                </c:pt>
                <c:pt idx="8013">
                  <c:v>15</c:v>
                </c:pt>
                <c:pt idx="8014">
                  <c:v>13</c:v>
                </c:pt>
                <c:pt idx="8015">
                  <c:v>15</c:v>
                </c:pt>
                <c:pt idx="8016">
                  <c:v>13</c:v>
                </c:pt>
                <c:pt idx="8017">
                  <c:v>14</c:v>
                </c:pt>
                <c:pt idx="8018">
                  <c:v>15</c:v>
                </c:pt>
                <c:pt idx="8019">
                  <c:v>11</c:v>
                </c:pt>
                <c:pt idx="8020">
                  <c:v>12</c:v>
                </c:pt>
                <c:pt idx="8021">
                  <c:v>11</c:v>
                </c:pt>
                <c:pt idx="8022">
                  <c:v>18</c:v>
                </c:pt>
                <c:pt idx="8023">
                  <c:v>11</c:v>
                </c:pt>
                <c:pt idx="8024">
                  <c:v>14</c:v>
                </c:pt>
                <c:pt idx="8025">
                  <c:v>13</c:v>
                </c:pt>
                <c:pt idx="8026">
                  <c:v>10</c:v>
                </c:pt>
                <c:pt idx="8027">
                  <c:v>14</c:v>
                </c:pt>
                <c:pt idx="8028">
                  <c:v>8</c:v>
                </c:pt>
                <c:pt idx="8029">
                  <c:v>12</c:v>
                </c:pt>
                <c:pt idx="8030">
                  <c:v>21</c:v>
                </c:pt>
                <c:pt idx="8031">
                  <c:v>9</c:v>
                </c:pt>
                <c:pt idx="8032">
                  <c:v>10</c:v>
                </c:pt>
                <c:pt idx="8033">
                  <c:v>17</c:v>
                </c:pt>
                <c:pt idx="8034">
                  <c:v>24</c:v>
                </c:pt>
                <c:pt idx="8035">
                  <c:v>12</c:v>
                </c:pt>
                <c:pt idx="8036">
                  <c:v>17</c:v>
                </c:pt>
                <c:pt idx="8037">
                  <c:v>17</c:v>
                </c:pt>
                <c:pt idx="8038">
                  <c:v>16</c:v>
                </c:pt>
                <c:pt idx="8039">
                  <c:v>20</c:v>
                </c:pt>
                <c:pt idx="8040">
                  <c:v>15</c:v>
                </c:pt>
                <c:pt idx="8041">
                  <c:v>16</c:v>
                </c:pt>
                <c:pt idx="8042">
                  <c:v>11</c:v>
                </c:pt>
                <c:pt idx="8043">
                  <c:v>25</c:v>
                </c:pt>
                <c:pt idx="8044">
                  <c:v>15</c:v>
                </c:pt>
                <c:pt idx="8045">
                  <c:v>17</c:v>
                </c:pt>
                <c:pt idx="8046">
                  <c:v>12</c:v>
                </c:pt>
                <c:pt idx="8047">
                  <c:v>18</c:v>
                </c:pt>
                <c:pt idx="8048">
                  <c:v>18</c:v>
                </c:pt>
                <c:pt idx="8049">
                  <c:v>14</c:v>
                </c:pt>
                <c:pt idx="8050">
                  <c:v>14</c:v>
                </c:pt>
                <c:pt idx="8051">
                  <c:v>16</c:v>
                </c:pt>
                <c:pt idx="8052">
                  <c:v>13</c:v>
                </c:pt>
                <c:pt idx="8053">
                  <c:v>10</c:v>
                </c:pt>
                <c:pt idx="8054">
                  <c:v>12</c:v>
                </c:pt>
                <c:pt idx="8055">
                  <c:v>15</c:v>
                </c:pt>
                <c:pt idx="8056">
                  <c:v>14</c:v>
                </c:pt>
                <c:pt idx="8057">
                  <c:v>14</c:v>
                </c:pt>
                <c:pt idx="8058">
                  <c:v>13</c:v>
                </c:pt>
                <c:pt idx="8059">
                  <c:v>21</c:v>
                </c:pt>
                <c:pt idx="8060">
                  <c:v>13</c:v>
                </c:pt>
                <c:pt idx="8061">
                  <c:v>16</c:v>
                </c:pt>
                <c:pt idx="8062">
                  <c:v>18</c:v>
                </c:pt>
                <c:pt idx="8063">
                  <c:v>16</c:v>
                </c:pt>
                <c:pt idx="8064">
                  <c:v>15</c:v>
                </c:pt>
                <c:pt idx="8065">
                  <c:v>13</c:v>
                </c:pt>
                <c:pt idx="8066">
                  <c:v>13</c:v>
                </c:pt>
                <c:pt idx="8067">
                  <c:v>15</c:v>
                </c:pt>
                <c:pt idx="8068">
                  <c:v>12</c:v>
                </c:pt>
                <c:pt idx="8069">
                  <c:v>17</c:v>
                </c:pt>
                <c:pt idx="8070">
                  <c:v>18</c:v>
                </c:pt>
                <c:pt idx="8071">
                  <c:v>24</c:v>
                </c:pt>
                <c:pt idx="8072">
                  <c:v>15</c:v>
                </c:pt>
                <c:pt idx="8073">
                  <c:v>14</c:v>
                </c:pt>
                <c:pt idx="8074">
                  <c:v>11</c:v>
                </c:pt>
                <c:pt idx="8075">
                  <c:v>9</c:v>
                </c:pt>
                <c:pt idx="8076">
                  <c:v>13</c:v>
                </c:pt>
                <c:pt idx="8077">
                  <c:v>16</c:v>
                </c:pt>
                <c:pt idx="8078">
                  <c:v>22</c:v>
                </c:pt>
                <c:pt idx="8079">
                  <c:v>12</c:v>
                </c:pt>
                <c:pt idx="8080">
                  <c:v>11</c:v>
                </c:pt>
                <c:pt idx="8081">
                  <c:v>8</c:v>
                </c:pt>
                <c:pt idx="8082">
                  <c:v>12</c:v>
                </c:pt>
                <c:pt idx="8083">
                  <c:v>21</c:v>
                </c:pt>
                <c:pt idx="8084">
                  <c:v>11</c:v>
                </c:pt>
                <c:pt idx="8085">
                  <c:v>15</c:v>
                </c:pt>
                <c:pt idx="8086">
                  <c:v>10</c:v>
                </c:pt>
                <c:pt idx="8087">
                  <c:v>16</c:v>
                </c:pt>
                <c:pt idx="8088">
                  <c:v>15</c:v>
                </c:pt>
                <c:pt idx="8089">
                  <c:v>7</c:v>
                </c:pt>
                <c:pt idx="8090">
                  <c:v>14</c:v>
                </c:pt>
                <c:pt idx="8091">
                  <c:v>13</c:v>
                </c:pt>
                <c:pt idx="8092">
                  <c:v>13</c:v>
                </c:pt>
                <c:pt idx="8093">
                  <c:v>17</c:v>
                </c:pt>
                <c:pt idx="8094">
                  <c:v>14</c:v>
                </c:pt>
                <c:pt idx="8095">
                  <c:v>16</c:v>
                </c:pt>
                <c:pt idx="8096">
                  <c:v>21</c:v>
                </c:pt>
                <c:pt idx="8097">
                  <c:v>9</c:v>
                </c:pt>
                <c:pt idx="8098">
                  <c:v>15</c:v>
                </c:pt>
                <c:pt idx="8099">
                  <c:v>11</c:v>
                </c:pt>
                <c:pt idx="8100">
                  <c:v>10</c:v>
                </c:pt>
                <c:pt idx="8101">
                  <c:v>9</c:v>
                </c:pt>
                <c:pt idx="8102">
                  <c:v>10</c:v>
                </c:pt>
                <c:pt idx="8103">
                  <c:v>18</c:v>
                </c:pt>
                <c:pt idx="8104">
                  <c:v>8</c:v>
                </c:pt>
                <c:pt idx="8105">
                  <c:v>8</c:v>
                </c:pt>
                <c:pt idx="8106">
                  <c:v>12</c:v>
                </c:pt>
                <c:pt idx="8107">
                  <c:v>16</c:v>
                </c:pt>
                <c:pt idx="8108">
                  <c:v>7</c:v>
                </c:pt>
                <c:pt idx="8109">
                  <c:v>11</c:v>
                </c:pt>
                <c:pt idx="8110">
                  <c:v>7</c:v>
                </c:pt>
                <c:pt idx="8111">
                  <c:v>10</c:v>
                </c:pt>
                <c:pt idx="8112">
                  <c:v>17</c:v>
                </c:pt>
                <c:pt idx="8113">
                  <c:v>15</c:v>
                </c:pt>
                <c:pt idx="8114">
                  <c:v>16</c:v>
                </c:pt>
                <c:pt idx="8115">
                  <c:v>17</c:v>
                </c:pt>
                <c:pt idx="8116">
                  <c:v>20</c:v>
                </c:pt>
                <c:pt idx="8117">
                  <c:v>19</c:v>
                </c:pt>
                <c:pt idx="8118">
                  <c:v>11</c:v>
                </c:pt>
                <c:pt idx="8119">
                  <c:v>16</c:v>
                </c:pt>
                <c:pt idx="8120">
                  <c:v>18</c:v>
                </c:pt>
                <c:pt idx="8121">
                  <c:v>17</c:v>
                </c:pt>
                <c:pt idx="8122">
                  <c:v>14</c:v>
                </c:pt>
                <c:pt idx="8123">
                  <c:v>12</c:v>
                </c:pt>
                <c:pt idx="8124">
                  <c:v>8</c:v>
                </c:pt>
                <c:pt idx="8125">
                  <c:v>14</c:v>
                </c:pt>
                <c:pt idx="8126">
                  <c:v>22</c:v>
                </c:pt>
                <c:pt idx="8127">
                  <c:v>12</c:v>
                </c:pt>
                <c:pt idx="8128">
                  <c:v>18</c:v>
                </c:pt>
                <c:pt idx="8129">
                  <c:v>15</c:v>
                </c:pt>
                <c:pt idx="8130">
                  <c:v>17</c:v>
                </c:pt>
                <c:pt idx="8131">
                  <c:v>13</c:v>
                </c:pt>
                <c:pt idx="8132">
                  <c:v>8</c:v>
                </c:pt>
                <c:pt idx="8133">
                  <c:v>13</c:v>
                </c:pt>
                <c:pt idx="8134">
                  <c:v>11</c:v>
                </c:pt>
                <c:pt idx="8135">
                  <c:v>17</c:v>
                </c:pt>
                <c:pt idx="8136">
                  <c:v>16</c:v>
                </c:pt>
                <c:pt idx="8137">
                  <c:v>8</c:v>
                </c:pt>
                <c:pt idx="8138">
                  <c:v>15</c:v>
                </c:pt>
                <c:pt idx="8139">
                  <c:v>16</c:v>
                </c:pt>
                <c:pt idx="8140">
                  <c:v>11</c:v>
                </c:pt>
                <c:pt idx="8141">
                  <c:v>11</c:v>
                </c:pt>
                <c:pt idx="8142">
                  <c:v>13</c:v>
                </c:pt>
                <c:pt idx="8143">
                  <c:v>14</c:v>
                </c:pt>
                <c:pt idx="8144">
                  <c:v>12</c:v>
                </c:pt>
                <c:pt idx="8145">
                  <c:v>9</c:v>
                </c:pt>
                <c:pt idx="8146">
                  <c:v>15</c:v>
                </c:pt>
                <c:pt idx="8147">
                  <c:v>6</c:v>
                </c:pt>
                <c:pt idx="8148">
                  <c:v>16</c:v>
                </c:pt>
                <c:pt idx="8149">
                  <c:v>9</c:v>
                </c:pt>
                <c:pt idx="8150">
                  <c:v>19</c:v>
                </c:pt>
                <c:pt idx="8151">
                  <c:v>13</c:v>
                </c:pt>
                <c:pt idx="8152">
                  <c:v>15</c:v>
                </c:pt>
                <c:pt idx="8153">
                  <c:v>16</c:v>
                </c:pt>
                <c:pt idx="8154">
                  <c:v>9</c:v>
                </c:pt>
                <c:pt idx="8155">
                  <c:v>12</c:v>
                </c:pt>
                <c:pt idx="8156">
                  <c:v>9</c:v>
                </c:pt>
                <c:pt idx="8157">
                  <c:v>14</c:v>
                </c:pt>
                <c:pt idx="8158">
                  <c:v>20</c:v>
                </c:pt>
                <c:pt idx="8159">
                  <c:v>10</c:v>
                </c:pt>
                <c:pt idx="8160">
                  <c:v>10</c:v>
                </c:pt>
                <c:pt idx="8161">
                  <c:v>6</c:v>
                </c:pt>
                <c:pt idx="8162">
                  <c:v>8</c:v>
                </c:pt>
                <c:pt idx="8163">
                  <c:v>13</c:v>
                </c:pt>
                <c:pt idx="8164">
                  <c:v>12</c:v>
                </c:pt>
                <c:pt idx="8165">
                  <c:v>16</c:v>
                </c:pt>
                <c:pt idx="8166">
                  <c:v>13</c:v>
                </c:pt>
                <c:pt idx="8167">
                  <c:v>15</c:v>
                </c:pt>
                <c:pt idx="8168">
                  <c:v>12</c:v>
                </c:pt>
                <c:pt idx="8169">
                  <c:v>14</c:v>
                </c:pt>
                <c:pt idx="8170">
                  <c:v>11</c:v>
                </c:pt>
                <c:pt idx="8171">
                  <c:v>8</c:v>
                </c:pt>
                <c:pt idx="8172">
                  <c:v>20</c:v>
                </c:pt>
                <c:pt idx="8173">
                  <c:v>9</c:v>
                </c:pt>
                <c:pt idx="8174">
                  <c:v>11</c:v>
                </c:pt>
                <c:pt idx="8175">
                  <c:v>11</c:v>
                </c:pt>
                <c:pt idx="8176">
                  <c:v>15</c:v>
                </c:pt>
                <c:pt idx="8177">
                  <c:v>18</c:v>
                </c:pt>
                <c:pt idx="8178">
                  <c:v>12</c:v>
                </c:pt>
                <c:pt idx="8179">
                  <c:v>16</c:v>
                </c:pt>
                <c:pt idx="8180">
                  <c:v>14</c:v>
                </c:pt>
                <c:pt idx="8181">
                  <c:v>9</c:v>
                </c:pt>
                <c:pt idx="8182">
                  <c:v>10</c:v>
                </c:pt>
                <c:pt idx="8183">
                  <c:v>13</c:v>
                </c:pt>
                <c:pt idx="8184">
                  <c:v>10</c:v>
                </c:pt>
                <c:pt idx="8185">
                  <c:v>11</c:v>
                </c:pt>
                <c:pt idx="8186">
                  <c:v>5</c:v>
                </c:pt>
                <c:pt idx="8187">
                  <c:v>7</c:v>
                </c:pt>
                <c:pt idx="8188">
                  <c:v>5</c:v>
                </c:pt>
                <c:pt idx="8189">
                  <c:v>1</c:v>
                </c:pt>
                <c:pt idx="8190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912-4893-B35C-7A71A56EFB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5960048"/>
        <c:axId val="1"/>
      </c:scatterChart>
      <c:valAx>
        <c:axId val="1545960048"/>
        <c:scaling>
          <c:orientation val="minMax"/>
          <c:max val="10000"/>
        </c:scaling>
        <c:delete val="0"/>
        <c:axPos val="b"/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Энергия, кэВ</a:t>
                </a:r>
              </a:p>
            </c:rich>
          </c:tx>
          <c:layout>
            <c:manualLayout>
              <c:xMode val="edge"/>
              <c:yMode val="edge"/>
              <c:x val="0.49181851046384262"/>
              <c:y val="0.9050792347861019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"/>
        <c:crosses val="autoZero"/>
        <c:crossBetween val="midCat"/>
      </c:valAx>
      <c:valAx>
        <c:axId val="1"/>
        <c:scaling>
          <c:logBase val="10"/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Инт, имп/с</a:t>
                </a:r>
              </a:p>
            </c:rich>
          </c:tx>
          <c:layout>
            <c:manualLayout>
              <c:xMode val="edge"/>
              <c:yMode val="edge"/>
              <c:x val="2.2699275386153003E-2"/>
              <c:y val="0.3838506573702982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54596004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861263872905824E-2"/>
          <c:y val="4.2396294088736915E-2"/>
          <c:w val="0.87468258462417958"/>
          <c:h val="0.82893230228691528"/>
        </c:manualLayout>
      </c:layout>
      <c:scatterChart>
        <c:scatterStyle val="lineMarker"/>
        <c:varyColors val="0"/>
        <c:ser>
          <c:idx val="0"/>
          <c:order val="0"/>
          <c:tx>
            <c:strRef>
              <c:f>Титан!$C$1</c:f>
              <c:strCache>
                <c:ptCount val="1"/>
                <c:pt idx="0">
                  <c:v>Ti с пробкой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Титан!$B$8:$B$8198</c:f>
              <c:numCache>
                <c:formatCode>General</c:formatCode>
                <c:ptCount val="8191"/>
                <c:pt idx="0">
                  <c:v>80.821299999999994</c:v>
                </c:pt>
                <c:pt idx="1">
                  <c:v>82.077600000000004</c:v>
                </c:pt>
                <c:pt idx="2">
                  <c:v>83.3339</c:v>
                </c:pt>
                <c:pt idx="3">
                  <c:v>84.590199999999996</c:v>
                </c:pt>
                <c:pt idx="4">
                  <c:v>85.846499999999992</c:v>
                </c:pt>
                <c:pt idx="5">
                  <c:v>87.102800000000002</c:v>
                </c:pt>
                <c:pt idx="6">
                  <c:v>88.359099999999998</c:v>
                </c:pt>
                <c:pt idx="7">
                  <c:v>89.615399999999994</c:v>
                </c:pt>
                <c:pt idx="8">
                  <c:v>90.871700000000004</c:v>
                </c:pt>
                <c:pt idx="9">
                  <c:v>92.128</c:v>
                </c:pt>
                <c:pt idx="10">
                  <c:v>93.384299999999996</c:v>
                </c:pt>
                <c:pt idx="11">
                  <c:v>94.640599999999992</c:v>
                </c:pt>
                <c:pt idx="12">
                  <c:v>95.896900000000002</c:v>
                </c:pt>
                <c:pt idx="13">
                  <c:v>97.153199999999998</c:v>
                </c:pt>
                <c:pt idx="14">
                  <c:v>98.409499999999994</c:v>
                </c:pt>
                <c:pt idx="15">
                  <c:v>99.66579999999999</c:v>
                </c:pt>
                <c:pt idx="16">
                  <c:v>100.9221</c:v>
                </c:pt>
                <c:pt idx="17">
                  <c:v>102.1784</c:v>
                </c:pt>
                <c:pt idx="18">
                  <c:v>103.43469999999999</c:v>
                </c:pt>
                <c:pt idx="19">
                  <c:v>104.691</c:v>
                </c:pt>
                <c:pt idx="20">
                  <c:v>105.9473</c:v>
                </c:pt>
                <c:pt idx="21">
                  <c:v>107.20359999999999</c:v>
                </c:pt>
                <c:pt idx="22">
                  <c:v>108.4599</c:v>
                </c:pt>
                <c:pt idx="23">
                  <c:v>109.7162</c:v>
                </c:pt>
                <c:pt idx="24">
                  <c:v>110.9725</c:v>
                </c:pt>
                <c:pt idx="25">
                  <c:v>112.22880000000001</c:v>
                </c:pt>
                <c:pt idx="26">
                  <c:v>113.48509999999999</c:v>
                </c:pt>
                <c:pt idx="27">
                  <c:v>114.7414</c:v>
                </c:pt>
                <c:pt idx="28">
                  <c:v>115.99769999999999</c:v>
                </c:pt>
                <c:pt idx="29">
                  <c:v>117.25399999999999</c:v>
                </c:pt>
                <c:pt idx="30">
                  <c:v>118.5103</c:v>
                </c:pt>
                <c:pt idx="31">
                  <c:v>119.7666</c:v>
                </c:pt>
                <c:pt idx="32">
                  <c:v>121.02289999999999</c:v>
                </c:pt>
                <c:pt idx="33">
                  <c:v>122.2792</c:v>
                </c:pt>
                <c:pt idx="34">
                  <c:v>123.5355</c:v>
                </c:pt>
                <c:pt idx="35">
                  <c:v>124.79179999999999</c:v>
                </c:pt>
                <c:pt idx="36">
                  <c:v>126.04810000000001</c:v>
                </c:pt>
                <c:pt idx="37">
                  <c:v>127.30439999999999</c:v>
                </c:pt>
                <c:pt idx="38">
                  <c:v>128.5607</c:v>
                </c:pt>
                <c:pt idx="39">
                  <c:v>129.81700000000001</c:v>
                </c:pt>
                <c:pt idx="40">
                  <c:v>131.07329999999999</c:v>
                </c:pt>
                <c:pt idx="41">
                  <c:v>132.3296</c:v>
                </c:pt>
                <c:pt idx="42">
                  <c:v>133.58589999999998</c:v>
                </c:pt>
                <c:pt idx="43">
                  <c:v>134.84219999999999</c:v>
                </c:pt>
                <c:pt idx="44">
                  <c:v>136.0985</c:v>
                </c:pt>
                <c:pt idx="45">
                  <c:v>137.35480000000001</c:v>
                </c:pt>
                <c:pt idx="46">
                  <c:v>138.61109999999999</c:v>
                </c:pt>
                <c:pt idx="47">
                  <c:v>139.8674</c:v>
                </c:pt>
                <c:pt idx="48">
                  <c:v>141.12369999999999</c:v>
                </c:pt>
                <c:pt idx="49">
                  <c:v>142.38</c:v>
                </c:pt>
                <c:pt idx="50">
                  <c:v>143.63630000000001</c:v>
                </c:pt>
                <c:pt idx="51">
                  <c:v>144.89260000000002</c:v>
                </c:pt>
                <c:pt idx="52">
                  <c:v>146.1489</c:v>
                </c:pt>
                <c:pt idx="53">
                  <c:v>147.40519999999998</c:v>
                </c:pt>
                <c:pt idx="54">
                  <c:v>148.66149999999999</c:v>
                </c:pt>
                <c:pt idx="55">
                  <c:v>149.9178</c:v>
                </c:pt>
                <c:pt idx="56">
                  <c:v>151.17410000000001</c:v>
                </c:pt>
                <c:pt idx="57">
                  <c:v>152.43039999999999</c:v>
                </c:pt>
                <c:pt idx="58">
                  <c:v>153.6867</c:v>
                </c:pt>
                <c:pt idx="59">
                  <c:v>154.94299999999998</c:v>
                </c:pt>
                <c:pt idx="60">
                  <c:v>156.19929999999999</c:v>
                </c:pt>
                <c:pt idx="61">
                  <c:v>157.4556</c:v>
                </c:pt>
                <c:pt idx="62">
                  <c:v>158.71190000000001</c:v>
                </c:pt>
                <c:pt idx="63">
                  <c:v>159.9682</c:v>
                </c:pt>
                <c:pt idx="64">
                  <c:v>161.22449999999998</c:v>
                </c:pt>
                <c:pt idx="65">
                  <c:v>162.48079999999999</c:v>
                </c:pt>
                <c:pt idx="66">
                  <c:v>163.7371</c:v>
                </c:pt>
                <c:pt idx="67">
                  <c:v>164.99340000000001</c:v>
                </c:pt>
                <c:pt idx="68">
                  <c:v>166.24969999999999</c:v>
                </c:pt>
                <c:pt idx="69">
                  <c:v>167.506</c:v>
                </c:pt>
                <c:pt idx="70">
                  <c:v>168.76229999999998</c:v>
                </c:pt>
                <c:pt idx="71">
                  <c:v>170.01859999999999</c:v>
                </c:pt>
                <c:pt idx="72">
                  <c:v>171.2749</c:v>
                </c:pt>
                <c:pt idx="73">
                  <c:v>172.53120000000001</c:v>
                </c:pt>
                <c:pt idx="74">
                  <c:v>173.78749999999999</c:v>
                </c:pt>
                <c:pt idx="75">
                  <c:v>175.04379999999998</c:v>
                </c:pt>
                <c:pt idx="76">
                  <c:v>176.30009999999999</c:v>
                </c:pt>
                <c:pt idx="77">
                  <c:v>177.5564</c:v>
                </c:pt>
                <c:pt idx="78">
                  <c:v>178.81270000000001</c:v>
                </c:pt>
                <c:pt idx="79">
                  <c:v>180.06899999999999</c:v>
                </c:pt>
                <c:pt idx="80">
                  <c:v>181.3253</c:v>
                </c:pt>
                <c:pt idx="81">
                  <c:v>182.58159999999998</c:v>
                </c:pt>
                <c:pt idx="82">
                  <c:v>183.83789999999999</c:v>
                </c:pt>
                <c:pt idx="83">
                  <c:v>185.0942</c:v>
                </c:pt>
                <c:pt idx="84">
                  <c:v>186.35050000000001</c:v>
                </c:pt>
                <c:pt idx="85">
                  <c:v>187.60679999999999</c:v>
                </c:pt>
                <c:pt idx="86">
                  <c:v>188.86309999999997</c:v>
                </c:pt>
                <c:pt idx="87">
                  <c:v>190.11939999999998</c:v>
                </c:pt>
                <c:pt idx="88">
                  <c:v>191.37569999999999</c:v>
                </c:pt>
                <c:pt idx="89">
                  <c:v>192.63200000000001</c:v>
                </c:pt>
                <c:pt idx="90">
                  <c:v>193.88830000000002</c:v>
                </c:pt>
                <c:pt idx="91">
                  <c:v>195.1446</c:v>
                </c:pt>
                <c:pt idx="92">
                  <c:v>196.40089999999998</c:v>
                </c:pt>
                <c:pt idx="93">
                  <c:v>197.65719999999999</c:v>
                </c:pt>
                <c:pt idx="94">
                  <c:v>198.9135</c:v>
                </c:pt>
                <c:pt idx="95">
                  <c:v>200.16980000000001</c:v>
                </c:pt>
                <c:pt idx="96">
                  <c:v>201.42609999999999</c:v>
                </c:pt>
                <c:pt idx="97">
                  <c:v>202.6824</c:v>
                </c:pt>
                <c:pt idx="98">
                  <c:v>203.93869999999998</c:v>
                </c:pt>
                <c:pt idx="99">
                  <c:v>205.19499999999999</c:v>
                </c:pt>
                <c:pt idx="100">
                  <c:v>206.4513</c:v>
                </c:pt>
                <c:pt idx="101">
                  <c:v>207.70759999999999</c:v>
                </c:pt>
                <c:pt idx="102">
                  <c:v>208.9639</c:v>
                </c:pt>
                <c:pt idx="103">
                  <c:v>210.22020000000001</c:v>
                </c:pt>
                <c:pt idx="104">
                  <c:v>211.47649999999999</c:v>
                </c:pt>
                <c:pt idx="105">
                  <c:v>212.7328</c:v>
                </c:pt>
                <c:pt idx="106">
                  <c:v>213.98910000000001</c:v>
                </c:pt>
                <c:pt idx="107">
                  <c:v>215.24539999999999</c:v>
                </c:pt>
                <c:pt idx="108">
                  <c:v>216.5017</c:v>
                </c:pt>
                <c:pt idx="109">
                  <c:v>217.75799999999998</c:v>
                </c:pt>
                <c:pt idx="110">
                  <c:v>219.01429999999999</c:v>
                </c:pt>
                <c:pt idx="111">
                  <c:v>220.2706</c:v>
                </c:pt>
                <c:pt idx="112">
                  <c:v>221.52689999999998</c:v>
                </c:pt>
                <c:pt idx="113">
                  <c:v>222.78319999999999</c:v>
                </c:pt>
                <c:pt idx="114">
                  <c:v>224.0395</c:v>
                </c:pt>
                <c:pt idx="115">
                  <c:v>225.29579999999999</c:v>
                </c:pt>
                <c:pt idx="116">
                  <c:v>226.5521</c:v>
                </c:pt>
                <c:pt idx="117">
                  <c:v>227.80840000000001</c:v>
                </c:pt>
                <c:pt idx="118">
                  <c:v>229.06469999999999</c:v>
                </c:pt>
                <c:pt idx="119">
                  <c:v>230.321</c:v>
                </c:pt>
                <c:pt idx="120">
                  <c:v>231.57730000000001</c:v>
                </c:pt>
                <c:pt idx="121">
                  <c:v>232.83359999999999</c:v>
                </c:pt>
                <c:pt idx="122">
                  <c:v>234.0899</c:v>
                </c:pt>
                <c:pt idx="123">
                  <c:v>235.34619999999998</c:v>
                </c:pt>
                <c:pt idx="124">
                  <c:v>236.60249999999999</c:v>
                </c:pt>
                <c:pt idx="125">
                  <c:v>237.8588</c:v>
                </c:pt>
                <c:pt idx="126">
                  <c:v>239.11509999999998</c:v>
                </c:pt>
                <c:pt idx="127">
                  <c:v>240.37139999999999</c:v>
                </c:pt>
                <c:pt idx="128">
                  <c:v>241.6277</c:v>
                </c:pt>
                <c:pt idx="129">
                  <c:v>242.88399999999999</c:v>
                </c:pt>
                <c:pt idx="130">
                  <c:v>244.1403</c:v>
                </c:pt>
                <c:pt idx="131">
                  <c:v>245.39660000000001</c:v>
                </c:pt>
                <c:pt idx="132">
                  <c:v>246.65289999999999</c:v>
                </c:pt>
                <c:pt idx="133">
                  <c:v>247.9092</c:v>
                </c:pt>
                <c:pt idx="134">
                  <c:v>249.16549999999998</c:v>
                </c:pt>
                <c:pt idx="135">
                  <c:v>250.42179999999999</c:v>
                </c:pt>
                <c:pt idx="136">
                  <c:v>251.6781</c:v>
                </c:pt>
                <c:pt idx="137">
                  <c:v>252.93439999999998</c:v>
                </c:pt>
                <c:pt idx="138">
                  <c:v>254.19069999999999</c:v>
                </c:pt>
                <c:pt idx="139">
                  <c:v>255.447</c:v>
                </c:pt>
                <c:pt idx="140">
                  <c:v>256.70330000000001</c:v>
                </c:pt>
                <c:pt idx="141">
                  <c:v>257.95960000000002</c:v>
                </c:pt>
                <c:pt idx="142">
                  <c:v>259.21590000000003</c:v>
                </c:pt>
                <c:pt idx="143">
                  <c:v>260.47219999999999</c:v>
                </c:pt>
                <c:pt idx="144">
                  <c:v>261.7285</c:v>
                </c:pt>
                <c:pt idx="145">
                  <c:v>262.98480000000001</c:v>
                </c:pt>
                <c:pt idx="146">
                  <c:v>264.24109999999996</c:v>
                </c:pt>
                <c:pt idx="147">
                  <c:v>265.49739999999997</c:v>
                </c:pt>
                <c:pt idx="148">
                  <c:v>266.75369999999998</c:v>
                </c:pt>
                <c:pt idx="149">
                  <c:v>268.01</c:v>
                </c:pt>
                <c:pt idx="150">
                  <c:v>269.2663</c:v>
                </c:pt>
                <c:pt idx="151">
                  <c:v>270.52260000000001</c:v>
                </c:pt>
                <c:pt idx="152">
                  <c:v>271.77890000000002</c:v>
                </c:pt>
                <c:pt idx="153">
                  <c:v>273.03520000000003</c:v>
                </c:pt>
                <c:pt idx="154">
                  <c:v>274.29149999999998</c:v>
                </c:pt>
                <c:pt idx="155">
                  <c:v>275.5478</c:v>
                </c:pt>
                <c:pt idx="156">
                  <c:v>276.80410000000001</c:v>
                </c:pt>
                <c:pt idx="157">
                  <c:v>278.06039999999996</c:v>
                </c:pt>
                <c:pt idx="158">
                  <c:v>279.31669999999997</c:v>
                </c:pt>
                <c:pt idx="159">
                  <c:v>280.57299999999998</c:v>
                </c:pt>
                <c:pt idx="160">
                  <c:v>281.82929999999999</c:v>
                </c:pt>
                <c:pt idx="161">
                  <c:v>283.0856</c:v>
                </c:pt>
                <c:pt idx="162">
                  <c:v>284.34190000000001</c:v>
                </c:pt>
                <c:pt idx="163">
                  <c:v>285.59820000000002</c:v>
                </c:pt>
                <c:pt idx="164">
                  <c:v>286.85450000000003</c:v>
                </c:pt>
                <c:pt idx="165">
                  <c:v>288.11079999999998</c:v>
                </c:pt>
                <c:pt idx="166">
                  <c:v>289.36709999999999</c:v>
                </c:pt>
                <c:pt idx="167">
                  <c:v>290.6234</c:v>
                </c:pt>
                <c:pt idx="168">
                  <c:v>291.87969999999996</c:v>
                </c:pt>
                <c:pt idx="169">
                  <c:v>293.13599999999997</c:v>
                </c:pt>
                <c:pt idx="170">
                  <c:v>294.39229999999998</c:v>
                </c:pt>
                <c:pt idx="171">
                  <c:v>295.64859999999999</c:v>
                </c:pt>
                <c:pt idx="172">
                  <c:v>296.9049</c:v>
                </c:pt>
                <c:pt idx="173">
                  <c:v>298.16120000000001</c:v>
                </c:pt>
                <c:pt idx="174">
                  <c:v>299.41750000000002</c:v>
                </c:pt>
                <c:pt idx="175">
                  <c:v>300.67380000000003</c:v>
                </c:pt>
                <c:pt idx="176">
                  <c:v>301.93009999999998</c:v>
                </c:pt>
                <c:pt idx="177">
                  <c:v>303.18639999999999</c:v>
                </c:pt>
                <c:pt idx="178">
                  <c:v>304.4427</c:v>
                </c:pt>
                <c:pt idx="179">
                  <c:v>305.69899999999996</c:v>
                </c:pt>
                <c:pt idx="180">
                  <c:v>306.95529999999997</c:v>
                </c:pt>
                <c:pt idx="181">
                  <c:v>308.21159999999998</c:v>
                </c:pt>
                <c:pt idx="182">
                  <c:v>309.46789999999999</c:v>
                </c:pt>
                <c:pt idx="183">
                  <c:v>310.7242</c:v>
                </c:pt>
                <c:pt idx="184">
                  <c:v>311.98050000000001</c:v>
                </c:pt>
                <c:pt idx="185">
                  <c:v>313.23680000000002</c:v>
                </c:pt>
                <c:pt idx="186">
                  <c:v>314.49310000000003</c:v>
                </c:pt>
                <c:pt idx="187">
                  <c:v>315.74939999999998</c:v>
                </c:pt>
                <c:pt idx="188">
                  <c:v>317.00569999999999</c:v>
                </c:pt>
                <c:pt idx="189">
                  <c:v>318.262</c:v>
                </c:pt>
                <c:pt idx="190">
                  <c:v>319.51829999999995</c:v>
                </c:pt>
                <c:pt idx="191">
                  <c:v>320.77459999999996</c:v>
                </c:pt>
                <c:pt idx="192">
                  <c:v>322.03089999999997</c:v>
                </c:pt>
                <c:pt idx="193">
                  <c:v>323.28719999999998</c:v>
                </c:pt>
                <c:pt idx="194">
                  <c:v>324.54349999999999</c:v>
                </c:pt>
                <c:pt idx="195">
                  <c:v>325.7998</c:v>
                </c:pt>
                <c:pt idx="196">
                  <c:v>327.05610000000001</c:v>
                </c:pt>
                <c:pt idx="197">
                  <c:v>328.31240000000003</c:v>
                </c:pt>
                <c:pt idx="198">
                  <c:v>329.56869999999998</c:v>
                </c:pt>
                <c:pt idx="199">
                  <c:v>330.82499999999999</c:v>
                </c:pt>
                <c:pt idx="200">
                  <c:v>332.0813</c:v>
                </c:pt>
                <c:pt idx="201">
                  <c:v>333.33759999999995</c:v>
                </c:pt>
                <c:pt idx="202">
                  <c:v>334.59389999999996</c:v>
                </c:pt>
                <c:pt idx="203">
                  <c:v>335.85019999999997</c:v>
                </c:pt>
                <c:pt idx="204">
                  <c:v>337.10649999999998</c:v>
                </c:pt>
                <c:pt idx="205">
                  <c:v>338.36279999999999</c:v>
                </c:pt>
                <c:pt idx="206">
                  <c:v>339.6191</c:v>
                </c:pt>
                <c:pt idx="207">
                  <c:v>340.87540000000001</c:v>
                </c:pt>
                <c:pt idx="208">
                  <c:v>342.13169999999997</c:v>
                </c:pt>
                <c:pt idx="209">
                  <c:v>343.38799999999998</c:v>
                </c:pt>
                <c:pt idx="210">
                  <c:v>344.64429999999999</c:v>
                </c:pt>
                <c:pt idx="211">
                  <c:v>345.9006</c:v>
                </c:pt>
                <c:pt idx="212">
                  <c:v>347.15690000000001</c:v>
                </c:pt>
                <c:pt idx="213">
                  <c:v>348.41320000000002</c:v>
                </c:pt>
                <c:pt idx="214">
                  <c:v>349.66949999999997</c:v>
                </c:pt>
                <c:pt idx="215">
                  <c:v>350.92579999999998</c:v>
                </c:pt>
                <c:pt idx="216">
                  <c:v>352.18209999999999</c:v>
                </c:pt>
                <c:pt idx="217">
                  <c:v>353.4384</c:v>
                </c:pt>
                <c:pt idx="218">
                  <c:v>354.69470000000001</c:v>
                </c:pt>
                <c:pt idx="219">
                  <c:v>355.95099999999996</c:v>
                </c:pt>
                <c:pt idx="220">
                  <c:v>357.20729999999998</c:v>
                </c:pt>
                <c:pt idx="221">
                  <c:v>358.46359999999999</c:v>
                </c:pt>
                <c:pt idx="222">
                  <c:v>359.7199</c:v>
                </c:pt>
                <c:pt idx="223">
                  <c:v>360.97620000000001</c:v>
                </c:pt>
                <c:pt idx="224">
                  <c:v>362.23250000000002</c:v>
                </c:pt>
                <c:pt idx="225">
                  <c:v>363.48879999999997</c:v>
                </c:pt>
                <c:pt idx="226">
                  <c:v>364.74509999999998</c:v>
                </c:pt>
                <c:pt idx="227">
                  <c:v>366.00139999999999</c:v>
                </c:pt>
                <c:pt idx="228">
                  <c:v>367.2577</c:v>
                </c:pt>
                <c:pt idx="229">
                  <c:v>368.51400000000001</c:v>
                </c:pt>
                <c:pt idx="230">
                  <c:v>369.77029999999996</c:v>
                </c:pt>
                <c:pt idx="231">
                  <c:v>371.02659999999997</c:v>
                </c:pt>
                <c:pt idx="232">
                  <c:v>372.28289999999998</c:v>
                </c:pt>
                <c:pt idx="233">
                  <c:v>373.53919999999999</c:v>
                </c:pt>
                <c:pt idx="234">
                  <c:v>374.7955</c:v>
                </c:pt>
                <c:pt idx="235">
                  <c:v>376.05180000000001</c:v>
                </c:pt>
                <c:pt idx="236">
                  <c:v>377.30809999999997</c:v>
                </c:pt>
                <c:pt idx="237">
                  <c:v>378.56439999999998</c:v>
                </c:pt>
                <c:pt idx="238">
                  <c:v>379.82069999999999</c:v>
                </c:pt>
                <c:pt idx="239">
                  <c:v>381.077</c:v>
                </c:pt>
                <c:pt idx="240">
                  <c:v>382.33330000000001</c:v>
                </c:pt>
                <c:pt idx="241">
                  <c:v>383.58960000000002</c:v>
                </c:pt>
                <c:pt idx="242">
                  <c:v>384.84589999999997</c:v>
                </c:pt>
                <c:pt idx="243">
                  <c:v>386.10219999999998</c:v>
                </c:pt>
                <c:pt idx="244">
                  <c:v>387.35849999999999</c:v>
                </c:pt>
                <c:pt idx="245">
                  <c:v>388.6148</c:v>
                </c:pt>
                <c:pt idx="246">
                  <c:v>389.87110000000001</c:v>
                </c:pt>
                <c:pt idx="247">
                  <c:v>391.12739999999997</c:v>
                </c:pt>
                <c:pt idx="248">
                  <c:v>392.38369999999998</c:v>
                </c:pt>
                <c:pt idx="249">
                  <c:v>393.64</c:v>
                </c:pt>
                <c:pt idx="250">
                  <c:v>394.8963</c:v>
                </c:pt>
                <c:pt idx="251">
                  <c:v>396.15260000000001</c:v>
                </c:pt>
                <c:pt idx="252">
                  <c:v>397.40890000000002</c:v>
                </c:pt>
                <c:pt idx="253">
                  <c:v>398.66519999999997</c:v>
                </c:pt>
                <c:pt idx="254">
                  <c:v>399.92149999999998</c:v>
                </c:pt>
                <c:pt idx="255">
                  <c:v>401.17779999999999</c:v>
                </c:pt>
                <c:pt idx="256">
                  <c:v>402.4341</c:v>
                </c:pt>
                <c:pt idx="257">
                  <c:v>403.69040000000001</c:v>
                </c:pt>
                <c:pt idx="258">
                  <c:v>404.94669999999996</c:v>
                </c:pt>
                <c:pt idx="259">
                  <c:v>406.20299999999997</c:v>
                </c:pt>
                <c:pt idx="260">
                  <c:v>407.45929999999998</c:v>
                </c:pt>
                <c:pt idx="261">
                  <c:v>408.71559999999999</c:v>
                </c:pt>
                <c:pt idx="262">
                  <c:v>409.97190000000001</c:v>
                </c:pt>
                <c:pt idx="263">
                  <c:v>411.22820000000002</c:v>
                </c:pt>
                <c:pt idx="264">
                  <c:v>412.48449999999997</c:v>
                </c:pt>
                <c:pt idx="265">
                  <c:v>413.74079999999998</c:v>
                </c:pt>
                <c:pt idx="266">
                  <c:v>414.99709999999999</c:v>
                </c:pt>
                <c:pt idx="267">
                  <c:v>416.2534</c:v>
                </c:pt>
                <c:pt idx="268">
                  <c:v>417.50970000000001</c:v>
                </c:pt>
                <c:pt idx="269">
                  <c:v>418.76599999999996</c:v>
                </c:pt>
                <c:pt idx="270">
                  <c:v>420.02229999999997</c:v>
                </c:pt>
                <c:pt idx="271">
                  <c:v>421.27859999999998</c:v>
                </c:pt>
                <c:pt idx="272">
                  <c:v>422.53489999999999</c:v>
                </c:pt>
                <c:pt idx="273">
                  <c:v>423.7912</c:v>
                </c:pt>
                <c:pt idx="274">
                  <c:v>425.04750000000001</c:v>
                </c:pt>
                <c:pt idx="275">
                  <c:v>426.30379999999997</c:v>
                </c:pt>
                <c:pt idx="276">
                  <c:v>427.56009999999998</c:v>
                </c:pt>
                <c:pt idx="277">
                  <c:v>428.81639999999999</c:v>
                </c:pt>
                <c:pt idx="278">
                  <c:v>430.0727</c:v>
                </c:pt>
                <c:pt idx="279">
                  <c:v>431.32900000000001</c:v>
                </c:pt>
                <c:pt idx="280">
                  <c:v>432.58530000000002</c:v>
                </c:pt>
                <c:pt idx="281">
                  <c:v>433.84159999999997</c:v>
                </c:pt>
                <c:pt idx="282">
                  <c:v>435.09789999999998</c:v>
                </c:pt>
                <c:pt idx="283">
                  <c:v>436.35419999999999</c:v>
                </c:pt>
                <c:pt idx="284">
                  <c:v>437.6105</c:v>
                </c:pt>
                <c:pt idx="285">
                  <c:v>438.86680000000001</c:v>
                </c:pt>
                <c:pt idx="286">
                  <c:v>440.12309999999997</c:v>
                </c:pt>
                <c:pt idx="287">
                  <c:v>441.37939999999998</c:v>
                </c:pt>
                <c:pt idx="288">
                  <c:v>442.63569999999999</c:v>
                </c:pt>
                <c:pt idx="289">
                  <c:v>443.892</c:v>
                </c:pt>
                <c:pt idx="290">
                  <c:v>445.14830000000001</c:v>
                </c:pt>
                <c:pt idx="291">
                  <c:v>446.40460000000002</c:v>
                </c:pt>
                <c:pt idx="292">
                  <c:v>447.66089999999997</c:v>
                </c:pt>
                <c:pt idx="293">
                  <c:v>448.91719999999998</c:v>
                </c:pt>
                <c:pt idx="294">
                  <c:v>450.17349999999999</c:v>
                </c:pt>
                <c:pt idx="295">
                  <c:v>451.4298</c:v>
                </c:pt>
                <c:pt idx="296">
                  <c:v>452.68610000000001</c:v>
                </c:pt>
                <c:pt idx="297">
                  <c:v>453.94239999999996</c:v>
                </c:pt>
                <c:pt idx="298">
                  <c:v>455.19869999999997</c:v>
                </c:pt>
                <c:pt idx="299">
                  <c:v>456.45499999999998</c:v>
                </c:pt>
                <c:pt idx="300">
                  <c:v>457.71129999999999</c:v>
                </c:pt>
                <c:pt idx="301">
                  <c:v>458.9676</c:v>
                </c:pt>
                <c:pt idx="302">
                  <c:v>460.22390000000001</c:v>
                </c:pt>
                <c:pt idx="303">
                  <c:v>461.48019999999997</c:v>
                </c:pt>
                <c:pt idx="304">
                  <c:v>462.73649999999998</c:v>
                </c:pt>
                <c:pt idx="305">
                  <c:v>463.99279999999999</c:v>
                </c:pt>
                <c:pt idx="306">
                  <c:v>465.2491</c:v>
                </c:pt>
                <c:pt idx="307">
                  <c:v>466.50540000000001</c:v>
                </c:pt>
                <c:pt idx="308">
                  <c:v>467.76169999999996</c:v>
                </c:pt>
                <c:pt idx="309">
                  <c:v>469.01799999999997</c:v>
                </c:pt>
                <c:pt idx="310">
                  <c:v>470.27429999999998</c:v>
                </c:pt>
                <c:pt idx="311">
                  <c:v>471.53059999999999</c:v>
                </c:pt>
                <c:pt idx="312">
                  <c:v>472.7869</c:v>
                </c:pt>
                <c:pt idx="313">
                  <c:v>474.04320000000001</c:v>
                </c:pt>
                <c:pt idx="314">
                  <c:v>475.29949999999997</c:v>
                </c:pt>
                <c:pt idx="315">
                  <c:v>476.55579999999998</c:v>
                </c:pt>
                <c:pt idx="316">
                  <c:v>477.81209999999999</c:v>
                </c:pt>
                <c:pt idx="317">
                  <c:v>479.0684</c:v>
                </c:pt>
                <c:pt idx="318">
                  <c:v>480.32470000000001</c:v>
                </c:pt>
                <c:pt idx="319">
                  <c:v>481.58099999999996</c:v>
                </c:pt>
                <c:pt idx="320">
                  <c:v>482.83729999999997</c:v>
                </c:pt>
                <c:pt idx="321">
                  <c:v>484.09359999999998</c:v>
                </c:pt>
                <c:pt idx="322">
                  <c:v>485.34989999999999</c:v>
                </c:pt>
                <c:pt idx="323">
                  <c:v>486.6062</c:v>
                </c:pt>
                <c:pt idx="324">
                  <c:v>487.86250000000001</c:v>
                </c:pt>
                <c:pt idx="325">
                  <c:v>489.11879999999996</c:v>
                </c:pt>
                <c:pt idx="326">
                  <c:v>490.37509999999997</c:v>
                </c:pt>
                <c:pt idx="327">
                  <c:v>491.63139999999999</c:v>
                </c:pt>
                <c:pt idx="328">
                  <c:v>492.8877</c:v>
                </c:pt>
                <c:pt idx="329">
                  <c:v>494.14400000000001</c:v>
                </c:pt>
                <c:pt idx="330">
                  <c:v>495.40030000000002</c:v>
                </c:pt>
                <c:pt idx="331">
                  <c:v>496.65659999999997</c:v>
                </c:pt>
                <c:pt idx="332">
                  <c:v>497.91289999999998</c:v>
                </c:pt>
                <c:pt idx="333">
                  <c:v>499.16919999999999</c:v>
                </c:pt>
                <c:pt idx="334">
                  <c:v>500.4255</c:v>
                </c:pt>
                <c:pt idx="335">
                  <c:v>501.68180000000001</c:v>
                </c:pt>
                <c:pt idx="336">
                  <c:v>502.93809999999996</c:v>
                </c:pt>
                <c:pt idx="337">
                  <c:v>504.19439999999997</c:v>
                </c:pt>
                <c:pt idx="338">
                  <c:v>505.45069999999998</c:v>
                </c:pt>
                <c:pt idx="339">
                  <c:v>506.70699999999999</c:v>
                </c:pt>
                <c:pt idx="340">
                  <c:v>507.9633</c:v>
                </c:pt>
                <c:pt idx="341">
                  <c:v>509.21960000000001</c:v>
                </c:pt>
                <c:pt idx="342">
                  <c:v>510.47589999999997</c:v>
                </c:pt>
                <c:pt idx="343">
                  <c:v>511.73219999999998</c:v>
                </c:pt>
                <c:pt idx="344">
                  <c:v>512.98849999999993</c:v>
                </c:pt>
                <c:pt idx="345">
                  <c:v>514.24479999999994</c:v>
                </c:pt>
                <c:pt idx="346">
                  <c:v>515.50109999999995</c:v>
                </c:pt>
                <c:pt idx="347">
                  <c:v>516.75739999999996</c:v>
                </c:pt>
                <c:pt idx="348">
                  <c:v>518.01369999999997</c:v>
                </c:pt>
                <c:pt idx="349">
                  <c:v>519.27</c:v>
                </c:pt>
                <c:pt idx="350">
                  <c:v>520.52629999999999</c:v>
                </c:pt>
                <c:pt idx="351">
                  <c:v>521.7826</c:v>
                </c:pt>
                <c:pt idx="352">
                  <c:v>523.03890000000001</c:v>
                </c:pt>
                <c:pt idx="353">
                  <c:v>524.29520000000002</c:v>
                </c:pt>
                <c:pt idx="354">
                  <c:v>525.55150000000003</c:v>
                </c:pt>
                <c:pt idx="355">
                  <c:v>526.80780000000004</c:v>
                </c:pt>
                <c:pt idx="356">
                  <c:v>528.06410000000005</c:v>
                </c:pt>
                <c:pt idx="357">
                  <c:v>529.32040000000006</c:v>
                </c:pt>
                <c:pt idx="358">
                  <c:v>530.57669999999996</c:v>
                </c:pt>
                <c:pt idx="359">
                  <c:v>531.83299999999997</c:v>
                </c:pt>
                <c:pt idx="360">
                  <c:v>533.08929999999998</c:v>
                </c:pt>
                <c:pt idx="361">
                  <c:v>534.34559999999999</c:v>
                </c:pt>
                <c:pt idx="362">
                  <c:v>535.6019</c:v>
                </c:pt>
                <c:pt idx="363">
                  <c:v>536.85820000000001</c:v>
                </c:pt>
                <c:pt idx="364">
                  <c:v>538.11449999999991</c:v>
                </c:pt>
                <c:pt idx="365">
                  <c:v>539.37079999999992</c:v>
                </c:pt>
                <c:pt idx="366">
                  <c:v>540.62709999999993</c:v>
                </c:pt>
                <c:pt idx="367">
                  <c:v>541.88339999999994</c:v>
                </c:pt>
                <c:pt idx="368">
                  <c:v>543.13969999999995</c:v>
                </c:pt>
                <c:pt idx="369">
                  <c:v>544.39599999999996</c:v>
                </c:pt>
                <c:pt idx="370">
                  <c:v>545.65229999999997</c:v>
                </c:pt>
                <c:pt idx="371">
                  <c:v>546.90859999999998</c:v>
                </c:pt>
                <c:pt idx="372">
                  <c:v>548.16489999999999</c:v>
                </c:pt>
                <c:pt idx="373">
                  <c:v>549.4212</c:v>
                </c:pt>
                <c:pt idx="374">
                  <c:v>550.67750000000001</c:v>
                </c:pt>
                <c:pt idx="375">
                  <c:v>551.93380000000002</c:v>
                </c:pt>
                <c:pt idx="376">
                  <c:v>553.19010000000003</c:v>
                </c:pt>
                <c:pt idx="377">
                  <c:v>554.44640000000004</c:v>
                </c:pt>
                <c:pt idx="378">
                  <c:v>555.70270000000005</c:v>
                </c:pt>
                <c:pt idx="379">
                  <c:v>556.95900000000006</c:v>
                </c:pt>
                <c:pt idx="380">
                  <c:v>558.21530000000007</c:v>
                </c:pt>
                <c:pt idx="381">
                  <c:v>559.47159999999997</c:v>
                </c:pt>
                <c:pt idx="382">
                  <c:v>560.72789999999998</c:v>
                </c:pt>
                <c:pt idx="383">
                  <c:v>561.98419999999999</c:v>
                </c:pt>
                <c:pt idx="384">
                  <c:v>563.2405</c:v>
                </c:pt>
                <c:pt idx="385">
                  <c:v>564.49680000000001</c:v>
                </c:pt>
                <c:pt idx="386">
                  <c:v>565.7530999999999</c:v>
                </c:pt>
                <c:pt idx="387">
                  <c:v>567.00939999999991</c:v>
                </c:pt>
                <c:pt idx="388">
                  <c:v>568.26569999999992</c:v>
                </c:pt>
                <c:pt idx="389">
                  <c:v>569.52199999999993</c:v>
                </c:pt>
                <c:pt idx="390">
                  <c:v>570.77829999999994</c:v>
                </c:pt>
                <c:pt idx="391">
                  <c:v>572.03459999999995</c:v>
                </c:pt>
                <c:pt idx="392">
                  <c:v>573.29089999999997</c:v>
                </c:pt>
                <c:pt idx="393">
                  <c:v>574.54719999999998</c:v>
                </c:pt>
                <c:pt idx="394">
                  <c:v>575.80349999999999</c:v>
                </c:pt>
                <c:pt idx="395">
                  <c:v>577.0598</c:v>
                </c:pt>
                <c:pt idx="396">
                  <c:v>578.31610000000001</c:v>
                </c:pt>
                <c:pt idx="397">
                  <c:v>579.57240000000002</c:v>
                </c:pt>
                <c:pt idx="398">
                  <c:v>580.82870000000003</c:v>
                </c:pt>
                <c:pt idx="399">
                  <c:v>582.08500000000004</c:v>
                </c:pt>
                <c:pt idx="400">
                  <c:v>583.34130000000005</c:v>
                </c:pt>
                <c:pt idx="401">
                  <c:v>584.59760000000006</c:v>
                </c:pt>
                <c:pt idx="402">
                  <c:v>585.85390000000007</c:v>
                </c:pt>
                <c:pt idx="403">
                  <c:v>587.11019999999996</c:v>
                </c:pt>
                <c:pt idx="404">
                  <c:v>588.36649999999997</c:v>
                </c:pt>
                <c:pt idx="405">
                  <c:v>589.62279999999998</c:v>
                </c:pt>
                <c:pt idx="406">
                  <c:v>590.87909999999999</c:v>
                </c:pt>
                <c:pt idx="407">
                  <c:v>592.13539999999989</c:v>
                </c:pt>
                <c:pt idx="408">
                  <c:v>593.3916999999999</c:v>
                </c:pt>
                <c:pt idx="409">
                  <c:v>594.64799999999991</c:v>
                </c:pt>
                <c:pt idx="410">
                  <c:v>595.90429999999992</c:v>
                </c:pt>
                <c:pt idx="411">
                  <c:v>597.16059999999993</c:v>
                </c:pt>
                <c:pt idx="412">
                  <c:v>598.41689999999994</c:v>
                </c:pt>
                <c:pt idx="413">
                  <c:v>599.67319999999995</c:v>
                </c:pt>
                <c:pt idx="414">
                  <c:v>600.92949999999996</c:v>
                </c:pt>
                <c:pt idx="415">
                  <c:v>602.18579999999997</c:v>
                </c:pt>
                <c:pt idx="416">
                  <c:v>603.44209999999998</c:v>
                </c:pt>
                <c:pt idx="417">
                  <c:v>604.69839999999999</c:v>
                </c:pt>
                <c:pt idx="418">
                  <c:v>605.9547</c:v>
                </c:pt>
                <c:pt idx="419">
                  <c:v>607.21100000000001</c:v>
                </c:pt>
                <c:pt idx="420">
                  <c:v>608.46730000000002</c:v>
                </c:pt>
                <c:pt idx="421">
                  <c:v>609.72360000000003</c:v>
                </c:pt>
                <c:pt idx="422">
                  <c:v>610.97990000000004</c:v>
                </c:pt>
                <c:pt idx="423">
                  <c:v>612.23620000000005</c:v>
                </c:pt>
                <c:pt idx="424">
                  <c:v>613.49250000000006</c:v>
                </c:pt>
                <c:pt idx="425">
                  <c:v>614.74880000000007</c:v>
                </c:pt>
                <c:pt idx="426">
                  <c:v>616.00510000000008</c:v>
                </c:pt>
                <c:pt idx="427">
                  <c:v>617.26140000000009</c:v>
                </c:pt>
                <c:pt idx="428">
                  <c:v>618.51769999999988</c:v>
                </c:pt>
                <c:pt idx="429">
                  <c:v>619.77399999999989</c:v>
                </c:pt>
                <c:pt idx="430">
                  <c:v>621.0302999999999</c:v>
                </c:pt>
                <c:pt idx="431">
                  <c:v>622.28659999999991</c:v>
                </c:pt>
                <c:pt idx="432">
                  <c:v>623.54289999999992</c:v>
                </c:pt>
                <c:pt idx="433">
                  <c:v>624.79919999999993</c:v>
                </c:pt>
                <c:pt idx="434">
                  <c:v>626.05549999999994</c:v>
                </c:pt>
                <c:pt idx="435">
                  <c:v>627.31179999999995</c:v>
                </c:pt>
                <c:pt idx="436">
                  <c:v>628.56809999999996</c:v>
                </c:pt>
                <c:pt idx="437">
                  <c:v>629.82439999999997</c:v>
                </c:pt>
                <c:pt idx="438">
                  <c:v>631.08069999999998</c:v>
                </c:pt>
                <c:pt idx="439">
                  <c:v>632.33699999999999</c:v>
                </c:pt>
                <c:pt idx="440">
                  <c:v>633.5933</c:v>
                </c:pt>
                <c:pt idx="441">
                  <c:v>634.84960000000001</c:v>
                </c:pt>
                <c:pt idx="442">
                  <c:v>636.10590000000002</c:v>
                </c:pt>
                <c:pt idx="443">
                  <c:v>637.36220000000003</c:v>
                </c:pt>
                <c:pt idx="444">
                  <c:v>638.61850000000004</c:v>
                </c:pt>
                <c:pt idx="445">
                  <c:v>639.87480000000005</c:v>
                </c:pt>
                <c:pt idx="446">
                  <c:v>641.13110000000006</c:v>
                </c:pt>
                <c:pt idx="447">
                  <c:v>642.38740000000007</c:v>
                </c:pt>
                <c:pt idx="448">
                  <c:v>643.64370000000008</c:v>
                </c:pt>
                <c:pt idx="449">
                  <c:v>644.90000000000009</c:v>
                </c:pt>
                <c:pt idx="450">
                  <c:v>646.15629999999987</c:v>
                </c:pt>
                <c:pt idx="451">
                  <c:v>647.41259999999988</c:v>
                </c:pt>
                <c:pt idx="452">
                  <c:v>648.66889999999989</c:v>
                </c:pt>
                <c:pt idx="453">
                  <c:v>649.9251999999999</c:v>
                </c:pt>
                <c:pt idx="454">
                  <c:v>651.18149999999991</c:v>
                </c:pt>
                <c:pt idx="455">
                  <c:v>652.43779999999992</c:v>
                </c:pt>
                <c:pt idx="456">
                  <c:v>653.69409999999993</c:v>
                </c:pt>
                <c:pt idx="457">
                  <c:v>654.95039999999995</c:v>
                </c:pt>
                <c:pt idx="458">
                  <c:v>656.20669999999996</c:v>
                </c:pt>
                <c:pt idx="459">
                  <c:v>657.46299999999997</c:v>
                </c:pt>
                <c:pt idx="460">
                  <c:v>658.71929999999998</c:v>
                </c:pt>
                <c:pt idx="461">
                  <c:v>659.97559999999999</c:v>
                </c:pt>
                <c:pt idx="462">
                  <c:v>661.2319</c:v>
                </c:pt>
                <c:pt idx="463">
                  <c:v>662.48820000000001</c:v>
                </c:pt>
                <c:pt idx="464">
                  <c:v>663.74450000000002</c:v>
                </c:pt>
                <c:pt idx="465">
                  <c:v>665.00080000000003</c:v>
                </c:pt>
                <c:pt idx="466">
                  <c:v>666.25710000000004</c:v>
                </c:pt>
                <c:pt idx="467">
                  <c:v>667.51340000000005</c:v>
                </c:pt>
                <c:pt idx="468">
                  <c:v>668.76970000000006</c:v>
                </c:pt>
                <c:pt idx="469">
                  <c:v>670.02600000000007</c:v>
                </c:pt>
                <c:pt idx="470">
                  <c:v>671.28230000000008</c:v>
                </c:pt>
                <c:pt idx="471">
                  <c:v>672.53860000000009</c:v>
                </c:pt>
                <c:pt idx="472">
                  <c:v>673.7949000000001</c:v>
                </c:pt>
                <c:pt idx="473">
                  <c:v>675.05119999999988</c:v>
                </c:pt>
                <c:pt idx="474">
                  <c:v>676.30749999999989</c:v>
                </c:pt>
                <c:pt idx="475">
                  <c:v>677.5637999999999</c:v>
                </c:pt>
                <c:pt idx="476">
                  <c:v>678.82009999999991</c:v>
                </c:pt>
                <c:pt idx="477">
                  <c:v>680.07639999999992</c:v>
                </c:pt>
                <c:pt idx="478">
                  <c:v>681.33269999999993</c:v>
                </c:pt>
                <c:pt idx="479">
                  <c:v>682.58899999999994</c:v>
                </c:pt>
                <c:pt idx="480">
                  <c:v>683.84529999999995</c:v>
                </c:pt>
                <c:pt idx="481">
                  <c:v>685.10159999999996</c:v>
                </c:pt>
                <c:pt idx="482">
                  <c:v>686.35789999999997</c:v>
                </c:pt>
                <c:pt idx="483">
                  <c:v>687.61419999999998</c:v>
                </c:pt>
                <c:pt idx="484">
                  <c:v>688.87049999999999</c:v>
                </c:pt>
                <c:pt idx="485">
                  <c:v>690.1268</c:v>
                </c:pt>
                <c:pt idx="486">
                  <c:v>691.38310000000001</c:v>
                </c:pt>
                <c:pt idx="487">
                  <c:v>692.63940000000002</c:v>
                </c:pt>
                <c:pt idx="488">
                  <c:v>693.89570000000003</c:v>
                </c:pt>
                <c:pt idx="489">
                  <c:v>695.15200000000004</c:v>
                </c:pt>
                <c:pt idx="490">
                  <c:v>696.40830000000005</c:v>
                </c:pt>
                <c:pt idx="491">
                  <c:v>697.66460000000006</c:v>
                </c:pt>
                <c:pt idx="492">
                  <c:v>698.92090000000007</c:v>
                </c:pt>
                <c:pt idx="493">
                  <c:v>700.17720000000008</c:v>
                </c:pt>
                <c:pt idx="494">
                  <c:v>701.43350000000009</c:v>
                </c:pt>
                <c:pt idx="495">
                  <c:v>702.68979999999988</c:v>
                </c:pt>
                <c:pt idx="496">
                  <c:v>703.94609999999989</c:v>
                </c:pt>
                <c:pt idx="497">
                  <c:v>705.2023999999999</c:v>
                </c:pt>
                <c:pt idx="498">
                  <c:v>706.45869999999991</c:v>
                </c:pt>
                <c:pt idx="499">
                  <c:v>707.71499999999992</c:v>
                </c:pt>
                <c:pt idx="500">
                  <c:v>708.97129999999993</c:v>
                </c:pt>
                <c:pt idx="501">
                  <c:v>710.22759999999994</c:v>
                </c:pt>
                <c:pt idx="502">
                  <c:v>711.48389999999995</c:v>
                </c:pt>
                <c:pt idx="503">
                  <c:v>712.74019999999996</c:v>
                </c:pt>
                <c:pt idx="504">
                  <c:v>713.99649999999997</c:v>
                </c:pt>
                <c:pt idx="505">
                  <c:v>715.25279999999998</c:v>
                </c:pt>
                <c:pt idx="506">
                  <c:v>716.50909999999999</c:v>
                </c:pt>
                <c:pt idx="507">
                  <c:v>717.7654</c:v>
                </c:pt>
                <c:pt idx="508">
                  <c:v>719.02170000000001</c:v>
                </c:pt>
                <c:pt idx="509">
                  <c:v>720.27800000000002</c:v>
                </c:pt>
                <c:pt idx="510">
                  <c:v>721.53430000000003</c:v>
                </c:pt>
                <c:pt idx="511">
                  <c:v>722.79060000000004</c:v>
                </c:pt>
                <c:pt idx="512">
                  <c:v>724.04690000000005</c:v>
                </c:pt>
                <c:pt idx="513">
                  <c:v>725.30320000000006</c:v>
                </c:pt>
                <c:pt idx="514">
                  <c:v>726.55950000000007</c:v>
                </c:pt>
                <c:pt idx="515">
                  <c:v>727.81580000000008</c:v>
                </c:pt>
                <c:pt idx="516">
                  <c:v>729.07210000000009</c:v>
                </c:pt>
                <c:pt idx="517">
                  <c:v>730.32839999999987</c:v>
                </c:pt>
                <c:pt idx="518">
                  <c:v>731.58469999999988</c:v>
                </c:pt>
                <c:pt idx="519">
                  <c:v>732.84099999999989</c:v>
                </c:pt>
                <c:pt idx="520">
                  <c:v>734.0972999999999</c:v>
                </c:pt>
                <c:pt idx="521">
                  <c:v>735.35359999999991</c:v>
                </c:pt>
                <c:pt idx="522">
                  <c:v>736.60989999999993</c:v>
                </c:pt>
                <c:pt idx="523">
                  <c:v>737.86619999999994</c:v>
                </c:pt>
                <c:pt idx="524">
                  <c:v>739.12249999999995</c:v>
                </c:pt>
                <c:pt idx="525">
                  <c:v>740.37879999999996</c:v>
                </c:pt>
                <c:pt idx="526">
                  <c:v>741.63509999999997</c:v>
                </c:pt>
                <c:pt idx="527">
                  <c:v>742.89139999999998</c:v>
                </c:pt>
                <c:pt idx="528">
                  <c:v>744.14769999999999</c:v>
                </c:pt>
                <c:pt idx="529">
                  <c:v>745.404</c:v>
                </c:pt>
                <c:pt idx="530">
                  <c:v>746.66030000000001</c:v>
                </c:pt>
                <c:pt idx="531">
                  <c:v>747.91660000000002</c:v>
                </c:pt>
                <c:pt idx="532">
                  <c:v>749.17290000000003</c:v>
                </c:pt>
                <c:pt idx="533">
                  <c:v>750.42920000000004</c:v>
                </c:pt>
                <c:pt idx="534">
                  <c:v>751.68550000000005</c:v>
                </c:pt>
                <c:pt idx="535">
                  <c:v>752.94180000000006</c:v>
                </c:pt>
                <c:pt idx="536">
                  <c:v>754.19810000000007</c:v>
                </c:pt>
                <c:pt idx="537">
                  <c:v>755.45440000000008</c:v>
                </c:pt>
                <c:pt idx="538">
                  <c:v>756.71070000000009</c:v>
                </c:pt>
                <c:pt idx="539">
                  <c:v>757.96699999999987</c:v>
                </c:pt>
                <c:pt idx="540">
                  <c:v>759.22329999999988</c:v>
                </c:pt>
                <c:pt idx="541">
                  <c:v>760.47959999999989</c:v>
                </c:pt>
                <c:pt idx="542">
                  <c:v>761.7358999999999</c:v>
                </c:pt>
                <c:pt idx="543">
                  <c:v>762.99219999999991</c:v>
                </c:pt>
                <c:pt idx="544">
                  <c:v>764.24849999999992</c:v>
                </c:pt>
                <c:pt idx="545">
                  <c:v>765.50479999999993</c:v>
                </c:pt>
                <c:pt idx="546">
                  <c:v>766.76109999999994</c:v>
                </c:pt>
                <c:pt idx="547">
                  <c:v>768.01739999999995</c:v>
                </c:pt>
                <c:pt idx="548">
                  <c:v>769.27369999999996</c:v>
                </c:pt>
                <c:pt idx="549">
                  <c:v>770.53</c:v>
                </c:pt>
                <c:pt idx="550">
                  <c:v>771.78629999999998</c:v>
                </c:pt>
                <c:pt idx="551">
                  <c:v>773.04259999999999</c:v>
                </c:pt>
                <c:pt idx="552">
                  <c:v>774.2989</c:v>
                </c:pt>
                <c:pt idx="553">
                  <c:v>775.55520000000001</c:v>
                </c:pt>
                <c:pt idx="554">
                  <c:v>776.81150000000002</c:v>
                </c:pt>
                <c:pt idx="555">
                  <c:v>778.06780000000003</c:v>
                </c:pt>
                <c:pt idx="556">
                  <c:v>779.32410000000004</c:v>
                </c:pt>
                <c:pt idx="557">
                  <c:v>780.58040000000005</c:v>
                </c:pt>
                <c:pt idx="558">
                  <c:v>781.83670000000006</c:v>
                </c:pt>
                <c:pt idx="559">
                  <c:v>783.09300000000007</c:v>
                </c:pt>
                <c:pt idx="560">
                  <c:v>784.34930000000008</c:v>
                </c:pt>
                <c:pt idx="561">
                  <c:v>785.60560000000009</c:v>
                </c:pt>
                <c:pt idx="562">
                  <c:v>786.86189999999988</c:v>
                </c:pt>
                <c:pt idx="563">
                  <c:v>788.11819999999989</c:v>
                </c:pt>
                <c:pt idx="564">
                  <c:v>789.3744999999999</c:v>
                </c:pt>
                <c:pt idx="565">
                  <c:v>790.63079999999991</c:v>
                </c:pt>
                <c:pt idx="566">
                  <c:v>791.88709999999992</c:v>
                </c:pt>
                <c:pt idx="567">
                  <c:v>793.14339999999993</c:v>
                </c:pt>
                <c:pt idx="568">
                  <c:v>794.39969999999994</c:v>
                </c:pt>
                <c:pt idx="569">
                  <c:v>795.65599999999995</c:v>
                </c:pt>
                <c:pt idx="570">
                  <c:v>796.91229999999996</c:v>
                </c:pt>
                <c:pt idx="571">
                  <c:v>798.16859999999997</c:v>
                </c:pt>
                <c:pt idx="572">
                  <c:v>799.42489999999998</c:v>
                </c:pt>
                <c:pt idx="573">
                  <c:v>800.68119999999999</c:v>
                </c:pt>
                <c:pt idx="574">
                  <c:v>801.9375</c:v>
                </c:pt>
                <c:pt idx="575">
                  <c:v>803.19380000000001</c:v>
                </c:pt>
                <c:pt idx="576">
                  <c:v>804.45010000000002</c:v>
                </c:pt>
                <c:pt idx="577">
                  <c:v>805.70640000000003</c:v>
                </c:pt>
                <c:pt idx="578">
                  <c:v>806.96270000000004</c:v>
                </c:pt>
                <c:pt idx="579">
                  <c:v>808.21900000000005</c:v>
                </c:pt>
                <c:pt idx="580">
                  <c:v>809.47530000000006</c:v>
                </c:pt>
                <c:pt idx="581">
                  <c:v>810.73160000000007</c:v>
                </c:pt>
                <c:pt idx="582">
                  <c:v>811.98790000000008</c:v>
                </c:pt>
                <c:pt idx="583">
                  <c:v>813.24420000000009</c:v>
                </c:pt>
                <c:pt idx="584">
                  <c:v>814.50049999999987</c:v>
                </c:pt>
                <c:pt idx="585">
                  <c:v>815.75679999999988</c:v>
                </c:pt>
                <c:pt idx="586">
                  <c:v>817.01309999999989</c:v>
                </c:pt>
                <c:pt idx="587">
                  <c:v>818.26939999999991</c:v>
                </c:pt>
                <c:pt idx="588">
                  <c:v>819.52569999999992</c:v>
                </c:pt>
                <c:pt idx="589">
                  <c:v>820.78199999999993</c:v>
                </c:pt>
                <c:pt idx="590">
                  <c:v>822.03829999999994</c:v>
                </c:pt>
                <c:pt idx="591">
                  <c:v>823.29459999999995</c:v>
                </c:pt>
                <c:pt idx="592">
                  <c:v>824.55089999999996</c:v>
                </c:pt>
                <c:pt idx="593">
                  <c:v>825.80719999999997</c:v>
                </c:pt>
                <c:pt idx="594">
                  <c:v>827.06349999999998</c:v>
                </c:pt>
                <c:pt idx="595">
                  <c:v>828.31979999999999</c:v>
                </c:pt>
                <c:pt idx="596">
                  <c:v>829.5761</c:v>
                </c:pt>
                <c:pt idx="597">
                  <c:v>830.83240000000001</c:v>
                </c:pt>
                <c:pt idx="598">
                  <c:v>832.08870000000002</c:v>
                </c:pt>
                <c:pt idx="599">
                  <c:v>833.34500000000003</c:v>
                </c:pt>
                <c:pt idx="600">
                  <c:v>834.60130000000004</c:v>
                </c:pt>
                <c:pt idx="601">
                  <c:v>835.85760000000005</c:v>
                </c:pt>
                <c:pt idx="602">
                  <c:v>837.11390000000006</c:v>
                </c:pt>
                <c:pt idx="603">
                  <c:v>838.37020000000007</c:v>
                </c:pt>
                <c:pt idx="604">
                  <c:v>839.62650000000008</c:v>
                </c:pt>
                <c:pt idx="605">
                  <c:v>840.88280000000009</c:v>
                </c:pt>
                <c:pt idx="606">
                  <c:v>842.13909999999987</c:v>
                </c:pt>
                <c:pt idx="607">
                  <c:v>843.39539999999988</c:v>
                </c:pt>
                <c:pt idx="608">
                  <c:v>844.65169999999989</c:v>
                </c:pt>
                <c:pt idx="609">
                  <c:v>845.9079999999999</c:v>
                </c:pt>
                <c:pt idx="610">
                  <c:v>847.16429999999991</c:v>
                </c:pt>
                <c:pt idx="611">
                  <c:v>848.42059999999992</c:v>
                </c:pt>
                <c:pt idx="612">
                  <c:v>849.67689999999993</c:v>
                </c:pt>
                <c:pt idx="613">
                  <c:v>850.93319999999994</c:v>
                </c:pt>
                <c:pt idx="614">
                  <c:v>852.18949999999995</c:v>
                </c:pt>
                <c:pt idx="615">
                  <c:v>853.44579999999996</c:v>
                </c:pt>
                <c:pt idx="616">
                  <c:v>854.70209999999997</c:v>
                </c:pt>
                <c:pt idx="617">
                  <c:v>855.95839999999998</c:v>
                </c:pt>
                <c:pt idx="618">
                  <c:v>857.21469999999999</c:v>
                </c:pt>
                <c:pt idx="619">
                  <c:v>858.471</c:v>
                </c:pt>
                <c:pt idx="620">
                  <c:v>859.72730000000001</c:v>
                </c:pt>
                <c:pt idx="621">
                  <c:v>860.98360000000002</c:v>
                </c:pt>
                <c:pt idx="622">
                  <c:v>862.23990000000003</c:v>
                </c:pt>
                <c:pt idx="623">
                  <c:v>863.49620000000004</c:v>
                </c:pt>
                <c:pt idx="624">
                  <c:v>864.75250000000005</c:v>
                </c:pt>
                <c:pt idx="625">
                  <c:v>866.00880000000006</c:v>
                </c:pt>
                <c:pt idx="626">
                  <c:v>867.26510000000007</c:v>
                </c:pt>
                <c:pt idx="627">
                  <c:v>868.52140000000009</c:v>
                </c:pt>
                <c:pt idx="628">
                  <c:v>869.77769999999987</c:v>
                </c:pt>
                <c:pt idx="629">
                  <c:v>871.03399999999988</c:v>
                </c:pt>
                <c:pt idx="630">
                  <c:v>872.29029999999989</c:v>
                </c:pt>
                <c:pt idx="631">
                  <c:v>873.5465999999999</c:v>
                </c:pt>
                <c:pt idx="632">
                  <c:v>874.80289999999991</c:v>
                </c:pt>
                <c:pt idx="633">
                  <c:v>876.05919999999992</c:v>
                </c:pt>
                <c:pt idx="634">
                  <c:v>877.31549999999993</c:v>
                </c:pt>
                <c:pt idx="635">
                  <c:v>878.57179999999994</c:v>
                </c:pt>
                <c:pt idx="636">
                  <c:v>879.82809999999995</c:v>
                </c:pt>
                <c:pt idx="637">
                  <c:v>881.08439999999996</c:v>
                </c:pt>
                <c:pt idx="638">
                  <c:v>882.34069999999997</c:v>
                </c:pt>
                <c:pt idx="639">
                  <c:v>883.59699999999998</c:v>
                </c:pt>
                <c:pt idx="640">
                  <c:v>884.85329999999999</c:v>
                </c:pt>
                <c:pt idx="641">
                  <c:v>886.1096</c:v>
                </c:pt>
                <c:pt idx="642">
                  <c:v>887.36590000000001</c:v>
                </c:pt>
                <c:pt idx="643">
                  <c:v>888.62220000000002</c:v>
                </c:pt>
                <c:pt idx="644">
                  <c:v>889.87850000000003</c:v>
                </c:pt>
                <c:pt idx="645">
                  <c:v>891.13480000000004</c:v>
                </c:pt>
                <c:pt idx="646">
                  <c:v>892.39110000000005</c:v>
                </c:pt>
                <c:pt idx="647">
                  <c:v>893.64740000000006</c:v>
                </c:pt>
                <c:pt idx="648">
                  <c:v>894.90370000000007</c:v>
                </c:pt>
                <c:pt idx="649">
                  <c:v>896.16000000000008</c:v>
                </c:pt>
                <c:pt idx="650">
                  <c:v>897.41630000000009</c:v>
                </c:pt>
                <c:pt idx="651">
                  <c:v>898.67259999999987</c:v>
                </c:pt>
                <c:pt idx="652">
                  <c:v>899.92889999999989</c:v>
                </c:pt>
                <c:pt idx="653">
                  <c:v>901.1851999999999</c:v>
                </c:pt>
                <c:pt idx="654">
                  <c:v>902.44149999999991</c:v>
                </c:pt>
                <c:pt idx="655">
                  <c:v>903.69779999999992</c:v>
                </c:pt>
                <c:pt idx="656">
                  <c:v>904.95409999999993</c:v>
                </c:pt>
                <c:pt idx="657">
                  <c:v>906.21039999999994</c:v>
                </c:pt>
                <c:pt idx="658">
                  <c:v>907.46669999999995</c:v>
                </c:pt>
                <c:pt idx="659">
                  <c:v>908.72299999999996</c:v>
                </c:pt>
                <c:pt idx="660">
                  <c:v>909.97929999999997</c:v>
                </c:pt>
                <c:pt idx="661">
                  <c:v>911.23559999999998</c:v>
                </c:pt>
                <c:pt idx="662">
                  <c:v>912.49189999999999</c:v>
                </c:pt>
                <c:pt idx="663">
                  <c:v>913.7482</c:v>
                </c:pt>
                <c:pt idx="664">
                  <c:v>915.00450000000001</c:v>
                </c:pt>
                <c:pt idx="665">
                  <c:v>916.26080000000002</c:v>
                </c:pt>
                <c:pt idx="666">
                  <c:v>917.51710000000003</c:v>
                </c:pt>
                <c:pt idx="667">
                  <c:v>918.77340000000004</c:v>
                </c:pt>
                <c:pt idx="668">
                  <c:v>920.02970000000005</c:v>
                </c:pt>
                <c:pt idx="669">
                  <c:v>921.28600000000006</c:v>
                </c:pt>
                <c:pt idx="670">
                  <c:v>922.54230000000007</c:v>
                </c:pt>
                <c:pt idx="671">
                  <c:v>923.79860000000008</c:v>
                </c:pt>
                <c:pt idx="672">
                  <c:v>925.05490000000009</c:v>
                </c:pt>
                <c:pt idx="673">
                  <c:v>926.31119999999987</c:v>
                </c:pt>
                <c:pt idx="674">
                  <c:v>927.56749999999988</c:v>
                </c:pt>
                <c:pt idx="675">
                  <c:v>928.82379999999989</c:v>
                </c:pt>
                <c:pt idx="676">
                  <c:v>930.0800999999999</c:v>
                </c:pt>
                <c:pt idx="677">
                  <c:v>931.33639999999991</c:v>
                </c:pt>
                <c:pt idx="678">
                  <c:v>932.59269999999992</c:v>
                </c:pt>
                <c:pt idx="679">
                  <c:v>933.84899999999993</c:v>
                </c:pt>
                <c:pt idx="680">
                  <c:v>935.10529999999994</c:v>
                </c:pt>
                <c:pt idx="681">
                  <c:v>936.36159999999995</c:v>
                </c:pt>
                <c:pt idx="682">
                  <c:v>937.61789999999996</c:v>
                </c:pt>
                <c:pt idx="683">
                  <c:v>938.87419999999997</c:v>
                </c:pt>
                <c:pt idx="684">
                  <c:v>940.13049999999998</c:v>
                </c:pt>
                <c:pt idx="685">
                  <c:v>941.38679999999999</c:v>
                </c:pt>
                <c:pt idx="686">
                  <c:v>942.6431</c:v>
                </c:pt>
                <c:pt idx="687">
                  <c:v>943.89940000000001</c:v>
                </c:pt>
                <c:pt idx="688">
                  <c:v>945.15570000000002</c:v>
                </c:pt>
                <c:pt idx="689">
                  <c:v>946.41200000000003</c:v>
                </c:pt>
                <c:pt idx="690">
                  <c:v>947.66830000000004</c:v>
                </c:pt>
                <c:pt idx="691">
                  <c:v>948.92460000000005</c:v>
                </c:pt>
                <c:pt idx="692">
                  <c:v>950.18090000000007</c:v>
                </c:pt>
                <c:pt idx="693">
                  <c:v>951.43720000000008</c:v>
                </c:pt>
                <c:pt idx="694">
                  <c:v>952.69350000000009</c:v>
                </c:pt>
                <c:pt idx="695">
                  <c:v>953.94979999999987</c:v>
                </c:pt>
                <c:pt idx="696">
                  <c:v>955.20609999999988</c:v>
                </c:pt>
                <c:pt idx="697">
                  <c:v>956.46239999999989</c:v>
                </c:pt>
                <c:pt idx="698">
                  <c:v>957.7186999999999</c:v>
                </c:pt>
                <c:pt idx="699">
                  <c:v>958.97499999999991</c:v>
                </c:pt>
                <c:pt idx="700">
                  <c:v>960.23129999999992</c:v>
                </c:pt>
                <c:pt idx="701">
                  <c:v>961.48759999999993</c:v>
                </c:pt>
                <c:pt idx="702">
                  <c:v>962.74389999999994</c:v>
                </c:pt>
                <c:pt idx="703">
                  <c:v>964.00019999999995</c:v>
                </c:pt>
                <c:pt idx="704">
                  <c:v>965.25649999999996</c:v>
                </c:pt>
                <c:pt idx="705">
                  <c:v>966.51279999999997</c:v>
                </c:pt>
                <c:pt idx="706">
                  <c:v>967.76909999999998</c:v>
                </c:pt>
                <c:pt idx="707">
                  <c:v>969.02539999999999</c:v>
                </c:pt>
                <c:pt idx="708">
                  <c:v>970.2817</c:v>
                </c:pt>
                <c:pt idx="709">
                  <c:v>971.53800000000001</c:v>
                </c:pt>
                <c:pt idx="710">
                  <c:v>972.79430000000002</c:v>
                </c:pt>
                <c:pt idx="711">
                  <c:v>974.05060000000003</c:v>
                </c:pt>
                <c:pt idx="712">
                  <c:v>975.30690000000004</c:v>
                </c:pt>
                <c:pt idx="713">
                  <c:v>976.56320000000005</c:v>
                </c:pt>
                <c:pt idx="714">
                  <c:v>977.81950000000006</c:v>
                </c:pt>
                <c:pt idx="715">
                  <c:v>979.07580000000007</c:v>
                </c:pt>
                <c:pt idx="716">
                  <c:v>980.33210000000008</c:v>
                </c:pt>
                <c:pt idx="717">
                  <c:v>981.58839999999987</c:v>
                </c:pt>
                <c:pt idx="718">
                  <c:v>982.84469999999988</c:v>
                </c:pt>
                <c:pt idx="719">
                  <c:v>984.10099999999989</c:v>
                </c:pt>
                <c:pt idx="720">
                  <c:v>985.3572999999999</c:v>
                </c:pt>
                <c:pt idx="721">
                  <c:v>986.61359999999991</c:v>
                </c:pt>
                <c:pt idx="722">
                  <c:v>987.86989999999992</c:v>
                </c:pt>
                <c:pt idx="723">
                  <c:v>989.12619999999993</c:v>
                </c:pt>
                <c:pt idx="724">
                  <c:v>990.38249999999994</c:v>
                </c:pt>
                <c:pt idx="725">
                  <c:v>991.63879999999995</c:v>
                </c:pt>
                <c:pt idx="726">
                  <c:v>992.89509999999996</c:v>
                </c:pt>
                <c:pt idx="727">
                  <c:v>994.15139999999997</c:v>
                </c:pt>
                <c:pt idx="728">
                  <c:v>995.40769999999998</c:v>
                </c:pt>
                <c:pt idx="729">
                  <c:v>996.66399999999999</c:v>
                </c:pt>
                <c:pt idx="730">
                  <c:v>997.9203</c:v>
                </c:pt>
                <c:pt idx="731">
                  <c:v>999.17660000000001</c:v>
                </c:pt>
                <c:pt idx="732">
                  <c:v>1000.4329</c:v>
                </c:pt>
                <c:pt idx="733">
                  <c:v>1001.6892</c:v>
                </c:pt>
                <c:pt idx="734">
                  <c:v>1002.9455</c:v>
                </c:pt>
                <c:pt idx="735">
                  <c:v>1004.2018</c:v>
                </c:pt>
                <c:pt idx="736">
                  <c:v>1005.4581000000001</c:v>
                </c:pt>
                <c:pt idx="737">
                  <c:v>1006.7144000000001</c:v>
                </c:pt>
                <c:pt idx="738">
                  <c:v>1007.9707000000001</c:v>
                </c:pt>
                <c:pt idx="739">
                  <c:v>1009.2270000000001</c:v>
                </c:pt>
                <c:pt idx="740">
                  <c:v>1010.4832999999999</c:v>
                </c:pt>
                <c:pt idx="741">
                  <c:v>1011.7395999999999</c:v>
                </c:pt>
                <c:pt idx="742">
                  <c:v>1012.9958999999999</c:v>
                </c:pt>
                <c:pt idx="743">
                  <c:v>1014.2521999999999</c:v>
                </c:pt>
                <c:pt idx="744">
                  <c:v>1015.5084999999999</c:v>
                </c:pt>
                <c:pt idx="745">
                  <c:v>1016.7647999999999</c:v>
                </c:pt>
                <c:pt idx="746">
                  <c:v>1018.0210999999999</c:v>
                </c:pt>
                <c:pt idx="747">
                  <c:v>1019.2773999999999</c:v>
                </c:pt>
                <c:pt idx="748">
                  <c:v>1020.5337</c:v>
                </c:pt>
                <c:pt idx="749">
                  <c:v>1021.79</c:v>
                </c:pt>
                <c:pt idx="750">
                  <c:v>1023.0463</c:v>
                </c:pt>
                <c:pt idx="751">
                  <c:v>1024.3026</c:v>
                </c:pt>
                <c:pt idx="752">
                  <c:v>1025.5589</c:v>
                </c:pt>
                <c:pt idx="753">
                  <c:v>1026.8152</c:v>
                </c:pt>
                <c:pt idx="754">
                  <c:v>1028.0715</c:v>
                </c:pt>
                <c:pt idx="755">
                  <c:v>1029.3278</c:v>
                </c:pt>
                <c:pt idx="756">
                  <c:v>1030.5841</c:v>
                </c:pt>
                <c:pt idx="757">
                  <c:v>1031.8404</c:v>
                </c:pt>
                <c:pt idx="758">
                  <c:v>1033.0967000000001</c:v>
                </c:pt>
                <c:pt idx="759">
                  <c:v>1034.3530000000001</c:v>
                </c:pt>
                <c:pt idx="760">
                  <c:v>1035.6093000000001</c:v>
                </c:pt>
                <c:pt idx="761">
                  <c:v>1036.8656000000001</c:v>
                </c:pt>
                <c:pt idx="762">
                  <c:v>1038.1218999999999</c:v>
                </c:pt>
                <c:pt idx="763">
                  <c:v>1039.3781999999999</c:v>
                </c:pt>
                <c:pt idx="764">
                  <c:v>1040.6344999999999</c:v>
                </c:pt>
                <c:pt idx="765">
                  <c:v>1041.8907999999999</c:v>
                </c:pt>
                <c:pt idx="766">
                  <c:v>1043.1470999999999</c:v>
                </c:pt>
                <c:pt idx="767">
                  <c:v>1044.4033999999999</c:v>
                </c:pt>
                <c:pt idx="768">
                  <c:v>1045.6596999999999</c:v>
                </c:pt>
                <c:pt idx="769">
                  <c:v>1046.9159999999999</c:v>
                </c:pt>
                <c:pt idx="770">
                  <c:v>1048.1723</c:v>
                </c:pt>
                <c:pt idx="771">
                  <c:v>1049.4286</c:v>
                </c:pt>
                <c:pt idx="772">
                  <c:v>1050.6849</c:v>
                </c:pt>
                <c:pt idx="773">
                  <c:v>1051.9412</c:v>
                </c:pt>
                <c:pt idx="774">
                  <c:v>1053.1975</c:v>
                </c:pt>
                <c:pt idx="775">
                  <c:v>1054.4538</c:v>
                </c:pt>
                <c:pt idx="776">
                  <c:v>1055.7101</c:v>
                </c:pt>
                <c:pt idx="777">
                  <c:v>1056.9664</c:v>
                </c:pt>
                <c:pt idx="778">
                  <c:v>1058.2227</c:v>
                </c:pt>
                <c:pt idx="779">
                  <c:v>1059.479</c:v>
                </c:pt>
                <c:pt idx="780">
                  <c:v>1060.7353000000001</c:v>
                </c:pt>
                <c:pt idx="781">
                  <c:v>1061.9916000000001</c:v>
                </c:pt>
                <c:pt idx="782">
                  <c:v>1063.2479000000001</c:v>
                </c:pt>
                <c:pt idx="783">
                  <c:v>1064.5042000000001</c:v>
                </c:pt>
                <c:pt idx="784">
                  <c:v>1065.7604999999999</c:v>
                </c:pt>
                <c:pt idx="785">
                  <c:v>1067.0167999999999</c:v>
                </c:pt>
                <c:pt idx="786">
                  <c:v>1068.2730999999999</c:v>
                </c:pt>
                <c:pt idx="787">
                  <c:v>1069.5293999999999</c:v>
                </c:pt>
                <c:pt idx="788">
                  <c:v>1070.7856999999999</c:v>
                </c:pt>
                <c:pt idx="789">
                  <c:v>1072.0419999999999</c:v>
                </c:pt>
                <c:pt idx="790">
                  <c:v>1073.2982999999999</c:v>
                </c:pt>
                <c:pt idx="791">
                  <c:v>1074.5545999999999</c:v>
                </c:pt>
                <c:pt idx="792">
                  <c:v>1075.8108999999999</c:v>
                </c:pt>
                <c:pt idx="793">
                  <c:v>1077.0672</c:v>
                </c:pt>
                <c:pt idx="794">
                  <c:v>1078.3235</c:v>
                </c:pt>
                <c:pt idx="795">
                  <c:v>1079.5798</c:v>
                </c:pt>
                <c:pt idx="796">
                  <c:v>1080.8361</c:v>
                </c:pt>
                <c:pt idx="797">
                  <c:v>1082.0924</c:v>
                </c:pt>
                <c:pt idx="798">
                  <c:v>1083.3487</c:v>
                </c:pt>
                <c:pt idx="799">
                  <c:v>1084.605</c:v>
                </c:pt>
                <c:pt idx="800">
                  <c:v>1085.8613</c:v>
                </c:pt>
                <c:pt idx="801">
                  <c:v>1087.1176</c:v>
                </c:pt>
                <c:pt idx="802">
                  <c:v>1088.3739</c:v>
                </c:pt>
                <c:pt idx="803">
                  <c:v>1089.6302000000001</c:v>
                </c:pt>
                <c:pt idx="804">
                  <c:v>1090.8865000000001</c:v>
                </c:pt>
                <c:pt idx="805">
                  <c:v>1092.1428000000001</c:v>
                </c:pt>
                <c:pt idx="806">
                  <c:v>1093.3990999999999</c:v>
                </c:pt>
                <c:pt idx="807">
                  <c:v>1094.6553999999999</c:v>
                </c:pt>
                <c:pt idx="808">
                  <c:v>1095.9116999999999</c:v>
                </c:pt>
                <c:pt idx="809">
                  <c:v>1097.1679999999999</c:v>
                </c:pt>
                <c:pt idx="810">
                  <c:v>1098.4242999999999</c:v>
                </c:pt>
                <c:pt idx="811">
                  <c:v>1099.6805999999999</c:v>
                </c:pt>
                <c:pt idx="812">
                  <c:v>1100.9368999999999</c:v>
                </c:pt>
                <c:pt idx="813">
                  <c:v>1102.1931999999999</c:v>
                </c:pt>
                <c:pt idx="814">
                  <c:v>1103.4494999999999</c:v>
                </c:pt>
                <c:pt idx="815">
                  <c:v>1104.7058</c:v>
                </c:pt>
                <c:pt idx="816">
                  <c:v>1105.9621</c:v>
                </c:pt>
                <c:pt idx="817">
                  <c:v>1107.2184</c:v>
                </c:pt>
                <c:pt idx="818">
                  <c:v>1108.4747</c:v>
                </c:pt>
                <c:pt idx="819">
                  <c:v>1109.731</c:v>
                </c:pt>
                <c:pt idx="820">
                  <c:v>1110.9873</c:v>
                </c:pt>
                <c:pt idx="821">
                  <c:v>1112.2436</c:v>
                </c:pt>
                <c:pt idx="822">
                  <c:v>1113.4999</c:v>
                </c:pt>
                <c:pt idx="823">
                  <c:v>1114.7562</c:v>
                </c:pt>
                <c:pt idx="824">
                  <c:v>1116.0125</c:v>
                </c:pt>
                <c:pt idx="825">
                  <c:v>1117.2688000000001</c:v>
                </c:pt>
                <c:pt idx="826">
                  <c:v>1118.5251000000001</c:v>
                </c:pt>
                <c:pt idx="827">
                  <c:v>1119.7814000000001</c:v>
                </c:pt>
                <c:pt idx="828">
                  <c:v>1121.0377000000001</c:v>
                </c:pt>
                <c:pt idx="829">
                  <c:v>1122.2940000000001</c:v>
                </c:pt>
                <c:pt idx="830">
                  <c:v>1123.5503000000001</c:v>
                </c:pt>
                <c:pt idx="831">
                  <c:v>1124.8066000000001</c:v>
                </c:pt>
                <c:pt idx="832">
                  <c:v>1126.0629000000001</c:v>
                </c:pt>
                <c:pt idx="833">
                  <c:v>1127.3192000000001</c:v>
                </c:pt>
                <c:pt idx="834">
                  <c:v>1128.5754999999999</c:v>
                </c:pt>
                <c:pt idx="835">
                  <c:v>1129.8317999999999</c:v>
                </c:pt>
                <c:pt idx="836">
                  <c:v>1131.0880999999999</c:v>
                </c:pt>
                <c:pt idx="837">
                  <c:v>1132.3444</c:v>
                </c:pt>
                <c:pt idx="838">
                  <c:v>1133.6007</c:v>
                </c:pt>
                <c:pt idx="839">
                  <c:v>1134.857</c:v>
                </c:pt>
                <c:pt idx="840">
                  <c:v>1136.1133</c:v>
                </c:pt>
                <c:pt idx="841">
                  <c:v>1137.3696</c:v>
                </c:pt>
                <c:pt idx="842">
                  <c:v>1138.6259</c:v>
                </c:pt>
                <c:pt idx="843">
                  <c:v>1139.8822</c:v>
                </c:pt>
                <c:pt idx="844">
                  <c:v>1141.1385</c:v>
                </c:pt>
                <c:pt idx="845">
                  <c:v>1142.3948</c:v>
                </c:pt>
                <c:pt idx="846">
                  <c:v>1143.6511</c:v>
                </c:pt>
                <c:pt idx="847">
                  <c:v>1144.9074000000001</c:v>
                </c:pt>
                <c:pt idx="848">
                  <c:v>1146.1637000000001</c:v>
                </c:pt>
                <c:pt idx="849">
                  <c:v>1147.42</c:v>
                </c:pt>
                <c:pt idx="850">
                  <c:v>1148.6763000000001</c:v>
                </c:pt>
                <c:pt idx="851">
                  <c:v>1149.9326000000001</c:v>
                </c:pt>
                <c:pt idx="852">
                  <c:v>1151.1889000000001</c:v>
                </c:pt>
                <c:pt idx="853">
                  <c:v>1152.4452000000001</c:v>
                </c:pt>
                <c:pt idx="854">
                  <c:v>1153.7015000000001</c:v>
                </c:pt>
                <c:pt idx="855">
                  <c:v>1154.9578000000001</c:v>
                </c:pt>
                <c:pt idx="856">
                  <c:v>1156.2141000000001</c:v>
                </c:pt>
                <c:pt idx="857">
                  <c:v>1157.4703999999999</c:v>
                </c:pt>
                <c:pt idx="858">
                  <c:v>1158.7266999999999</c:v>
                </c:pt>
                <c:pt idx="859">
                  <c:v>1159.9829999999999</c:v>
                </c:pt>
                <c:pt idx="860">
                  <c:v>1161.2393</c:v>
                </c:pt>
                <c:pt idx="861">
                  <c:v>1162.4956</c:v>
                </c:pt>
                <c:pt idx="862">
                  <c:v>1163.7519</c:v>
                </c:pt>
                <c:pt idx="863">
                  <c:v>1165.0082</c:v>
                </c:pt>
                <c:pt idx="864">
                  <c:v>1166.2645</c:v>
                </c:pt>
                <c:pt idx="865">
                  <c:v>1167.5208</c:v>
                </c:pt>
                <c:pt idx="866">
                  <c:v>1168.7771</c:v>
                </c:pt>
                <c:pt idx="867">
                  <c:v>1170.0334</c:v>
                </c:pt>
                <c:pt idx="868">
                  <c:v>1171.2897</c:v>
                </c:pt>
                <c:pt idx="869">
                  <c:v>1172.546</c:v>
                </c:pt>
                <c:pt idx="870">
                  <c:v>1173.8023000000001</c:v>
                </c:pt>
                <c:pt idx="871">
                  <c:v>1175.0586000000001</c:v>
                </c:pt>
                <c:pt idx="872">
                  <c:v>1176.3149000000001</c:v>
                </c:pt>
                <c:pt idx="873">
                  <c:v>1177.5712000000001</c:v>
                </c:pt>
                <c:pt idx="874">
                  <c:v>1178.8275000000001</c:v>
                </c:pt>
                <c:pt idx="875">
                  <c:v>1180.0838000000001</c:v>
                </c:pt>
                <c:pt idx="876">
                  <c:v>1181.3401000000001</c:v>
                </c:pt>
                <c:pt idx="877">
                  <c:v>1182.5964000000001</c:v>
                </c:pt>
                <c:pt idx="878">
                  <c:v>1183.8527000000001</c:v>
                </c:pt>
                <c:pt idx="879">
                  <c:v>1185.1089999999999</c:v>
                </c:pt>
                <c:pt idx="880">
                  <c:v>1186.3652999999999</c:v>
                </c:pt>
                <c:pt idx="881">
                  <c:v>1187.6215999999999</c:v>
                </c:pt>
                <c:pt idx="882">
                  <c:v>1188.8779</c:v>
                </c:pt>
                <c:pt idx="883">
                  <c:v>1190.1342</c:v>
                </c:pt>
                <c:pt idx="884">
                  <c:v>1191.3905</c:v>
                </c:pt>
                <c:pt idx="885">
                  <c:v>1192.6468</c:v>
                </c:pt>
                <c:pt idx="886">
                  <c:v>1193.9031</c:v>
                </c:pt>
                <c:pt idx="887">
                  <c:v>1195.1594</c:v>
                </c:pt>
                <c:pt idx="888">
                  <c:v>1196.4157</c:v>
                </c:pt>
                <c:pt idx="889">
                  <c:v>1197.672</c:v>
                </c:pt>
                <c:pt idx="890">
                  <c:v>1198.9283</c:v>
                </c:pt>
                <c:pt idx="891">
                  <c:v>1200.1846</c:v>
                </c:pt>
                <c:pt idx="892">
                  <c:v>1201.4409000000001</c:v>
                </c:pt>
                <c:pt idx="893">
                  <c:v>1202.6972000000001</c:v>
                </c:pt>
                <c:pt idx="894">
                  <c:v>1203.9535000000001</c:v>
                </c:pt>
                <c:pt idx="895">
                  <c:v>1205.2098000000001</c:v>
                </c:pt>
                <c:pt idx="896">
                  <c:v>1206.4661000000001</c:v>
                </c:pt>
                <c:pt idx="897">
                  <c:v>1207.7224000000001</c:v>
                </c:pt>
                <c:pt idx="898">
                  <c:v>1208.9787000000001</c:v>
                </c:pt>
                <c:pt idx="899">
                  <c:v>1210.2350000000001</c:v>
                </c:pt>
                <c:pt idx="900">
                  <c:v>1211.4913000000001</c:v>
                </c:pt>
                <c:pt idx="901">
                  <c:v>1212.7475999999999</c:v>
                </c:pt>
                <c:pt idx="902">
                  <c:v>1214.0038999999999</c:v>
                </c:pt>
                <c:pt idx="903">
                  <c:v>1215.2601999999999</c:v>
                </c:pt>
                <c:pt idx="904">
                  <c:v>1216.5165</c:v>
                </c:pt>
                <c:pt idx="905">
                  <c:v>1217.7728</c:v>
                </c:pt>
                <c:pt idx="906">
                  <c:v>1219.0291</c:v>
                </c:pt>
                <c:pt idx="907">
                  <c:v>1220.2854</c:v>
                </c:pt>
                <c:pt idx="908">
                  <c:v>1221.5417</c:v>
                </c:pt>
                <c:pt idx="909">
                  <c:v>1222.798</c:v>
                </c:pt>
                <c:pt idx="910">
                  <c:v>1224.0543</c:v>
                </c:pt>
                <c:pt idx="911">
                  <c:v>1225.3106</c:v>
                </c:pt>
                <c:pt idx="912">
                  <c:v>1226.5669</c:v>
                </c:pt>
                <c:pt idx="913">
                  <c:v>1227.8232</c:v>
                </c:pt>
                <c:pt idx="914">
                  <c:v>1229.0795000000001</c:v>
                </c:pt>
                <c:pt idx="915">
                  <c:v>1230.3358000000001</c:v>
                </c:pt>
                <c:pt idx="916">
                  <c:v>1231.5921000000001</c:v>
                </c:pt>
                <c:pt idx="917">
                  <c:v>1232.8484000000001</c:v>
                </c:pt>
                <c:pt idx="918">
                  <c:v>1234.1047000000001</c:v>
                </c:pt>
                <c:pt idx="919">
                  <c:v>1235.3610000000001</c:v>
                </c:pt>
                <c:pt idx="920">
                  <c:v>1236.6173000000001</c:v>
                </c:pt>
                <c:pt idx="921">
                  <c:v>1237.8736000000001</c:v>
                </c:pt>
                <c:pt idx="922">
                  <c:v>1239.1299000000001</c:v>
                </c:pt>
                <c:pt idx="923">
                  <c:v>1240.3861999999999</c:v>
                </c:pt>
                <c:pt idx="924">
                  <c:v>1241.6424999999999</c:v>
                </c:pt>
                <c:pt idx="925">
                  <c:v>1242.8987999999999</c:v>
                </c:pt>
                <c:pt idx="926">
                  <c:v>1244.1550999999999</c:v>
                </c:pt>
                <c:pt idx="927">
                  <c:v>1245.4114</c:v>
                </c:pt>
                <c:pt idx="928">
                  <c:v>1246.6677</c:v>
                </c:pt>
                <c:pt idx="929">
                  <c:v>1247.924</c:v>
                </c:pt>
                <c:pt idx="930">
                  <c:v>1249.1803</c:v>
                </c:pt>
                <c:pt idx="931">
                  <c:v>1250.4366</c:v>
                </c:pt>
                <c:pt idx="932">
                  <c:v>1251.6929</c:v>
                </c:pt>
                <c:pt idx="933">
                  <c:v>1252.9492</c:v>
                </c:pt>
                <c:pt idx="934">
                  <c:v>1254.2055</c:v>
                </c:pt>
                <c:pt idx="935">
                  <c:v>1255.4618</c:v>
                </c:pt>
                <c:pt idx="936">
                  <c:v>1256.7181</c:v>
                </c:pt>
                <c:pt idx="937">
                  <c:v>1257.9744000000001</c:v>
                </c:pt>
                <c:pt idx="938">
                  <c:v>1259.2307000000001</c:v>
                </c:pt>
                <c:pt idx="939">
                  <c:v>1260.4870000000001</c:v>
                </c:pt>
                <c:pt idx="940">
                  <c:v>1261.7433000000001</c:v>
                </c:pt>
                <c:pt idx="941">
                  <c:v>1262.9996000000001</c:v>
                </c:pt>
                <c:pt idx="942">
                  <c:v>1264.2559000000001</c:v>
                </c:pt>
                <c:pt idx="943">
                  <c:v>1265.5122000000001</c:v>
                </c:pt>
                <c:pt idx="944">
                  <c:v>1266.7685000000001</c:v>
                </c:pt>
                <c:pt idx="945">
                  <c:v>1268.0248000000001</c:v>
                </c:pt>
                <c:pt idx="946">
                  <c:v>1269.2810999999999</c:v>
                </c:pt>
                <c:pt idx="947">
                  <c:v>1270.5373999999999</c:v>
                </c:pt>
                <c:pt idx="948">
                  <c:v>1271.7936999999999</c:v>
                </c:pt>
                <c:pt idx="949">
                  <c:v>1273.05</c:v>
                </c:pt>
                <c:pt idx="950">
                  <c:v>1274.3063</c:v>
                </c:pt>
                <c:pt idx="951">
                  <c:v>1275.5626</c:v>
                </c:pt>
                <c:pt idx="952">
                  <c:v>1276.8189</c:v>
                </c:pt>
                <c:pt idx="953">
                  <c:v>1278.0752</c:v>
                </c:pt>
                <c:pt idx="954">
                  <c:v>1279.3315</c:v>
                </c:pt>
                <c:pt idx="955">
                  <c:v>1280.5878</c:v>
                </c:pt>
                <c:pt idx="956">
                  <c:v>1281.8441</c:v>
                </c:pt>
                <c:pt idx="957">
                  <c:v>1283.1004</c:v>
                </c:pt>
                <c:pt idx="958">
                  <c:v>1284.3567</c:v>
                </c:pt>
                <c:pt idx="959">
                  <c:v>1285.6130000000001</c:v>
                </c:pt>
                <c:pt idx="960">
                  <c:v>1286.8693000000001</c:v>
                </c:pt>
                <c:pt idx="961">
                  <c:v>1288.1256000000001</c:v>
                </c:pt>
                <c:pt idx="962">
                  <c:v>1289.3819000000001</c:v>
                </c:pt>
                <c:pt idx="963">
                  <c:v>1290.6382000000001</c:v>
                </c:pt>
                <c:pt idx="964">
                  <c:v>1291.8945000000001</c:v>
                </c:pt>
                <c:pt idx="965">
                  <c:v>1293.1508000000001</c:v>
                </c:pt>
                <c:pt idx="966">
                  <c:v>1294.4071000000001</c:v>
                </c:pt>
                <c:pt idx="967">
                  <c:v>1295.6634000000001</c:v>
                </c:pt>
                <c:pt idx="968">
                  <c:v>1296.9196999999999</c:v>
                </c:pt>
                <c:pt idx="969">
                  <c:v>1298.1759999999999</c:v>
                </c:pt>
                <c:pt idx="970">
                  <c:v>1299.4322999999999</c:v>
                </c:pt>
                <c:pt idx="971">
                  <c:v>1300.6886</c:v>
                </c:pt>
                <c:pt idx="972">
                  <c:v>1301.9449</c:v>
                </c:pt>
                <c:pt idx="973">
                  <c:v>1303.2012</c:v>
                </c:pt>
                <c:pt idx="974">
                  <c:v>1304.4575</c:v>
                </c:pt>
                <c:pt idx="975">
                  <c:v>1305.7138</c:v>
                </c:pt>
                <c:pt idx="976">
                  <c:v>1306.9701</c:v>
                </c:pt>
                <c:pt idx="977">
                  <c:v>1308.2264</c:v>
                </c:pt>
                <c:pt idx="978">
                  <c:v>1309.4827</c:v>
                </c:pt>
                <c:pt idx="979">
                  <c:v>1310.739</c:v>
                </c:pt>
                <c:pt idx="980">
                  <c:v>1311.9953</c:v>
                </c:pt>
                <c:pt idx="981">
                  <c:v>1313.2516000000001</c:v>
                </c:pt>
                <c:pt idx="982">
                  <c:v>1314.5079000000001</c:v>
                </c:pt>
                <c:pt idx="983">
                  <c:v>1315.7642000000001</c:v>
                </c:pt>
                <c:pt idx="984">
                  <c:v>1317.0205000000001</c:v>
                </c:pt>
                <c:pt idx="985">
                  <c:v>1318.2768000000001</c:v>
                </c:pt>
                <c:pt idx="986">
                  <c:v>1319.5331000000001</c:v>
                </c:pt>
                <c:pt idx="987">
                  <c:v>1320.7894000000001</c:v>
                </c:pt>
                <c:pt idx="988">
                  <c:v>1322.0457000000001</c:v>
                </c:pt>
                <c:pt idx="989">
                  <c:v>1323.3020000000001</c:v>
                </c:pt>
                <c:pt idx="990">
                  <c:v>1324.5582999999999</c:v>
                </c:pt>
                <c:pt idx="991">
                  <c:v>1325.8145999999999</c:v>
                </c:pt>
                <c:pt idx="992">
                  <c:v>1327.0708999999999</c:v>
                </c:pt>
                <c:pt idx="993">
                  <c:v>1328.3271999999999</c:v>
                </c:pt>
                <c:pt idx="994">
                  <c:v>1329.5835</c:v>
                </c:pt>
                <c:pt idx="995">
                  <c:v>1330.8398</c:v>
                </c:pt>
                <c:pt idx="996">
                  <c:v>1332.0961</c:v>
                </c:pt>
                <c:pt idx="997">
                  <c:v>1333.3524</c:v>
                </c:pt>
                <c:pt idx="998">
                  <c:v>1334.6087</c:v>
                </c:pt>
                <c:pt idx="999">
                  <c:v>1335.865</c:v>
                </c:pt>
                <c:pt idx="1000">
                  <c:v>1337.1213</c:v>
                </c:pt>
                <c:pt idx="1001">
                  <c:v>1338.3776</c:v>
                </c:pt>
                <c:pt idx="1002">
                  <c:v>1339.6339</c:v>
                </c:pt>
                <c:pt idx="1003">
                  <c:v>1340.8902</c:v>
                </c:pt>
                <c:pt idx="1004">
                  <c:v>1342.1465000000001</c:v>
                </c:pt>
                <c:pt idx="1005">
                  <c:v>1343.4028000000001</c:v>
                </c:pt>
                <c:pt idx="1006">
                  <c:v>1344.6591000000001</c:v>
                </c:pt>
                <c:pt idx="1007">
                  <c:v>1345.9154000000001</c:v>
                </c:pt>
                <c:pt idx="1008">
                  <c:v>1347.1717000000001</c:v>
                </c:pt>
                <c:pt idx="1009">
                  <c:v>1348.4280000000001</c:v>
                </c:pt>
                <c:pt idx="1010">
                  <c:v>1349.6843000000001</c:v>
                </c:pt>
                <c:pt idx="1011">
                  <c:v>1350.9406000000001</c:v>
                </c:pt>
                <c:pt idx="1012">
                  <c:v>1352.1968999999999</c:v>
                </c:pt>
                <c:pt idx="1013">
                  <c:v>1353.4531999999999</c:v>
                </c:pt>
                <c:pt idx="1014">
                  <c:v>1354.7094999999999</c:v>
                </c:pt>
                <c:pt idx="1015">
                  <c:v>1355.9657999999999</c:v>
                </c:pt>
                <c:pt idx="1016">
                  <c:v>1357.2221</c:v>
                </c:pt>
                <c:pt idx="1017">
                  <c:v>1358.4784</c:v>
                </c:pt>
                <c:pt idx="1018">
                  <c:v>1359.7347</c:v>
                </c:pt>
                <c:pt idx="1019">
                  <c:v>1360.991</c:v>
                </c:pt>
                <c:pt idx="1020">
                  <c:v>1362.2473</c:v>
                </c:pt>
                <c:pt idx="1021">
                  <c:v>1363.5036</c:v>
                </c:pt>
                <c:pt idx="1022">
                  <c:v>1364.7599</c:v>
                </c:pt>
                <c:pt idx="1023">
                  <c:v>1366.0162</c:v>
                </c:pt>
                <c:pt idx="1024">
                  <c:v>1367.2725</c:v>
                </c:pt>
                <c:pt idx="1025">
                  <c:v>1368.5288</c:v>
                </c:pt>
                <c:pt idx="1026">
                  <c:v>1369.7851000000001</c:v>
                </c:pt>
                <c:pt idx="1027">
                  <c:v>1371.0414000000001</c:v>
                </c:pt>
                <c:pt idx="1028">
                  <c:v>1372.2977000000001</c:v>
                </c:pt>
                <c:pt idx="1029">
                  <c:v>1373.5540000000001</c:v>
                </c:pt>
                <c:pt idx="1030">
                  <c:v>1374.8103000000001</c:v>
                </c:pt>
                <c:pt idx="1031">
                  <c:v>1376.0666000000001</c:v>
                </c:pt>
                <c:pt idx="1032">
                  <c:v>1377.3229000000001</c:v>
                </c:pt>
                <c:pt idx="1033">
                  <c:v>1378.5792000000001</c:v>
                </c:pt>
                <c:pt idx="1034">
                  <c:v>1379.8355000000001</c:v>
                </c:pt>
                <c:pt idx="1035">
                  <c:v>1381.0917999999999</c:v>
                </c:pt>
                <c:pt idx="1036">
                  <c:v>1382.3480999999999</c:v>
                </c:pt>
                <c:pt idx="1037">
                  <c:v>1383.6043999999999</c:v>
                </c:pt>
                <c:pt idx="1038">
                  <c:v>1384.8607</c:v>
                </c:pt>
                <c:pt idx="1039">
                  <c:v>1386.117</c:v>
                </c:pt>
                <c:pt idx="1040">
                  <c:v>1387.3733</c:v>
                </c:pt>
                <c:pt idx="1041">
                  <c:v>1388.6296</c:v>
                </c:pt>
                <c:pt idx="1042">
                  <c:v>1389.8859</c:v>
                </c:pt>
                <c:pt idx="1043">
                  <c:v>1391.1422</c:v>
                </c:pt>
                <c:pt idx="1044">
                  <c:v>1392.3985</c:v>
                </c:pt>
                <c:pt idx="1045">
                  <c:v>1393.6548</c:v>
                </c:pt>
                <c:pt idx="1046">
                  <c:v>1394.9111</c:v>
                </c:pt>
                <c:pt idx="1047">
                  <c:v>1396.1674</c:v>
                </c:pt>
                <c:pt idx="1048">
                  <c:v>1397.4237000000001</c:v>
                </c:pt>
                <c:pt idx="1049">
                  <c:v>1398.68</c:v>
                </c:pt>
                <c:pt idx="1050">
                  <c:v>1399.9363000000001</c:v>
                </c:pt>
                <c:pt idx="1051">
                  <c:v>1401.1926000000001</c:v>
                </c:pt>
                <c:pt idx="1052">
                  <c:v>1402.4489000000001</c:v>
                </c:pt>
                <c:pt idx="1053">
                  <c:v>1403.7052000000001</c:v>
                </c:pt>
                <c:pt idx="1054">
                  <c:v>1404.9615000000001</c:v>
                </c:pt>
                <c:pt idx="1055">
                  <c:v>1406.2178000000001</c:v>
                </c:pt>
                <c:pt idx="1056">
                  <c:v>1407.4741000000001</c:v>
                </c:pt>
                <c:pt idx="1057">
                  <c:v>1408.7303999999999</c:v>
                </c:pt>
                <c:pt idx="1058">
                  <c:v>1409.9866999999999</c:v>
                </c:pt>
                <c:pt idx="1059">
                  <c:v>1411.2429999999999</c:v>
                </c:pt>
                <c:pt idx="1060">
                  <c:v>1412.4992999999999</c:v>
                </c:pt>
                <c:pt idx="1061">
                  <c:v>1413.7556</c:v>
                </c:pt>
                <c:pt idx="1062">
                  <c:v>1415.0119</c:v>
                </c:pt>
                <c:pt idx="1063">
                  <c:v>1416.2682</c:v>
                </c:pt>
                <c:pt idx="1064">
                  <c:v>1417.5245</c:v>
                </c:pt>
                <c:pt idx="1065">
                  <c:v>1418.7808</c:v>
                </c:pt>
                <c:pt idx="1066">
                  <c:v>1420.0371</c:v>
                </c:pt>
                <c:pt idx="1067">
                  <c:v>1421.2934</c:v>
                </c:pt>
                <c:pt idx="1068">
                  <c:v>1422.5497</c:v>
                </c:pt>
                <c:pt idx="1069">
                  <c:v>1423.806</c:v>
                </c:pt>
                <c:pt idx="1070">
                  <c:v>1425.0623000000001</c:v>
                </c:pt>
                <c:pt idx="1071">
                  <c:v>1426.3186000000001</c:v>
                </c:pt>
                <c:pt idx="1072">
                  <c:v>1427.5749000000001</c:v>
                </c:pt>
                <c:pt idx="1073">
                  <c:v>1428.8312000000001</c:v>
                </c:pt>
                <c:pt idx="1074">
                  <c:v>1430.0875000000001</c:v>
                </c:pt>
                <c:pt idx="1075">
                  <c:v>1431.3438000000001</c:v>
                </c:pt>
                <c:pt idx="1076">
                  <c:v>1432.6001000000001</c:v>
                </c:pt>
                <c:pt idx="1077">
                  <c:v>1433.8564000000001</c:v>
                </c:pt>
                <c:pt idx="1078">
                  <c:v>1435.1127000000001</c:v>
                </c:pt>
                <c:pt idx="1079">
                  <c:v>1436.3689999999999</c:v>
                </c:pt>
                <c:pt idx="1080">
                  <c:v>1437.6252999999999</c:v>
                </c:pt>
                <c:pt idx="1081">
                  <c:v>1438.8815999999999</c:v>
                </c:pt>
                <c:pt idx="1082">
                  <c:v>1440.1378999999999</c:v>
                </c:pt>
                <c:pt idx="1083">
                  <c:v>1441.3942</c:v>
                </c:pt>
                <c:pt idx="1084">
                  <c:v>1442.6505</c:v>
                </c:pt>
                <c:pt idx="1085">
                  <c:v>1443.9068</c:v>
                </c:pt>
                <c:pt idx="1086">
                  <c:v>1445.1631</c:v>
                </c:pt>
                <c:pt idx="1087">
                  <c:v>1446.4194</c:v>
                </c:pt>
                <c:pt idx="1088">
                  <c:v>1447.6757</c:v>
                </c:pt>
                <c:pt idx="1089">
                  <c:v>1448.932</c:v>
                </c:pt>
                <c:pt idx="1090">
                  <c:v>1450.1883</c:v>
                </c:pt>
                <c:pt idx="1091">
                  <c:v>1451.4446</c:v>
                </c:pt>
                <c:pt idx="1092">
                  <c:v>1452.7009</c:v>
                </c:pt>
                <c:pt idx="1093">
                  <c:v>1453.9572000000001</c:v>
                </c:pt>
                <c:pt idx="1094">
                  <c:v>1455.2135000000001</c:v>
                </c:pt>
                <c:pt idx="1095">
                  <c:v>1456.4698000000001</c:v>
                </c:pt>
                <c:pt idx="1096">
                  <c:v>1457.7261000000001</c:v>
                </c:pt>
                <c:pt idx="1097">
                  <c:v>1458.9824000000001</c:v>
                </c:pt>
                <c:pt idx="1098">
                  <c:v>1460.2387000000001</c:v>
                </c:pt>
                <c:pt idx="1099">
                  <c:v>1461.4950000000001</c:v>
                </c:pt>
                <c:pt idx="1100">
                  <c:v>1462.7513000000001</c:v>
                </c:pt>
                <c:pt idx="1101">
                  <c:v>1464.0075999999999</c:v>
                </c:pt>
                <c:pt idx="1102">
                  <c:v>1465.2638999999999</c:v>
                </c:pt>
                <c:pt idx="1103">
                  <c:v>1466.5201999999999</c:v>
                </c:pt>
                <c:pt idx="1104">
                  <c:v>1467.7764999999999</c:v>
                </c:pt>
                <c:pt idx="1105">
                  <c:v>1469.0328</c:v>
                </c:pt>
                <c:pt idx="1106">
                  <c:v>1470.2891</c:v>
                </c:pt>
                <c:pt idx="1107">
                  <c:v>1471.5454</c:v>
                </c:pt>
                <c:pt idx="1108">
                  <c:v>1472.8017</c:v>
                </c:pt>
                <c:pt idx="1109">
                  <c:v>1474.058</c:v>
                </c:pt>
                <c:pt idx="1110">
                  <c:v>1475.3143</c:v>
                </c:pt>
                <c:pt idx="1111">
                  <c:v>1476.5706</c:v>
                </c:pt>
                <c:pt idx="1112">
                  <c:v>1477.8269</c:v>
                </c:pt>
                <c:pt idx="1113">
                  <c:v>1479.0832</c:v>
                </c:pt>
                <c:pt idx="1114">
                  <c:v>1480.3395</c:v>
                </c:pt>
                <c:pt idx="1115">
                  <c:v>1481.5958000000001</c:v>
                </c:pt>
                <c:pt idx="1116">
                  <c:v>1482.8521000000001</c:v>
                </c:pt>
                <c:pt idx="1117">
                  <c:v>1484.1084000000001</c:v>
                </c:pt>
                <c:pt idx="1118">
                  <c:v>1485.3647000000001</c:v>
                </c:pt>
                <c:pt idx="1119">
                  <c:v>1486.6210000000001</c:v>
                </c:pt>
                <c:pt idx="1120">
                  <c:v>1487.8773000000001</c:v>
                </c:pt>
                <c:pt idx="1121">
                  <c:v>1489.1336000000001</c:v>
                </c:pt>
                <c:pt idx="1122">
                  <c:v>1490.3899000000001</c:v>
                </c:pt>
                <c:pt idx="1123">
                  <c:v>1491.6462000000001</c:v>
                </c:pt>
                <c:pt idx="1124">
                  <c:v>1492.9024999999999</c:v>
                </c:pt>
                <c:pt idx="1125">
                  <c:v>1494.1587999999999</c:v>
                </c:pt>
                <c:pt idx="1126">
                  <c:v>1495.4150999999999</c:v>
                </c:pt>
                <c:pt idx="1127">
                  <c:v>1496.6713999999999</c:v>
                </c:pt>
                <c:pt idx="1128">
                  <c:v>1497.9277</c:v>
                </c:pt>
                <c:pt idx="1129">
                  <c:v>1499.184</c:v>
                </c:pt>
                <c:pt idx="1130">
                  <c:v>1500.4403</c:v>
                </c:pt>
                <c:pt idx="1131">
                  <c:v>1501.6966</c:v>
                </c:pt>
                <c:pt idx="1132">
                  <c:v>1502.9529</c:v>
                </c:pt>
                <c:pt idx="1133">
                  <c:v>1504.2092</c:v>
                </c:pt>
                <c:pt idx="1134">
                  <c:v>1505.4655</c:v>
                </c:pt>
                <c:pt idx="1135">
                  <c:v>1506.7218</c:v>
                </c:pt>
                <c:pt idx="1136">
                  <c:v>1507.9781</c:v>
                </c:pt>
                <c:pt idx="1137">
                  <c:v>1509.2344000000001</c:v>
                </c:pt>
                <c:pt idx="1138">
                  <c:v>1510.4907000000001</c:v>
                </c:pt>
                <c:pt idx="1139">
                  <c:v>1511.7470000000001</c:v>
                </c:pt>
                <c:pt idx="1140">
                  <c:v>1513.0033000000001</c:v>
                </c:pt>
                <c:pt idx="1141">
                  <c:v>1514.2596000000001</c:v>
                </c:pt>
                <c:pt idx="1142">
                  <c:v>1515.5159000000001</c:v>
                </c:pt>
                <c:pt idx="1143">
                  <c:v>1516.7722000000001</c:v>
                </c:pt>
                <c:pt idx="1144">
                  <c:v>1518.0285000000001</c:v>
                </c:pt>
                <c:pt idx="1145">
                  <c:v>1519.2848000000001</c:v>
                </c:pt>
                <c:pt idx="1146">
                  <c:v>1520.5410999999999</c:v>
                </c:pt>
                <c:pt idx="1147">
                  <c:v>1521.7973999999999</c:v>
                </c:pt>
                <c:pt idx="1148">
                  <c:v>1523.0536999999999</c:v>
                </c:pt>
                <c:pt idx="1149">
                  <c:v>1524.31</c:v>
                </c:pt>
                <c:pt idx="1150">
                  <c:v>1525.5663</c:v>
                </c:pt>
                <c:pt idx="1151">
                  <c:v>1526.8226</c:v>
                </c:pt>
                <c:pt idx="1152">
                  <c:v>1528.0789</c:v>
                </c:pt>
                <c:pt idx="1153">
                  <c:v>1529.3352</c:v>
                </c:pt>
                <c:pt idx="1154">
                  <c:v>1530.5915</c:v>
                </c:pt>
                <c:pt idx="1155">
                  <c:v>1531.8478</c:v>
                </c:pt>
                <c:pt idx="1156">
                  <c:v>1533.1041</c:v>
                </c:pt>
                <c:pt idx="1157">
                  <c:v>1534.3604</c:v>
                </c:pt>
                <c:pt idx="1158">
                  <c:v>1535.6167</c:v>
                </c:pt>
                <c:pt idx="1159">
                  <c:v>1536.873</c:v>
                </c:pt>
                <c:pt idx="1160">
                  <c:v>1538.1293000000001</c:v>
                </c:pt>
                <c:pt idx="1161">
                  <c:v>1539.3856000000001</c:v>
                </c:pt>
                <c:pt idx="1162">
                  <c:v>1540.6419000000001</c:v>
                </c:pt>
                <c:pt idx="1163">
                  <c:v>1541.8982000000001</c:v>
                </c:pt>
                <c:pt idx="1164">
                  <c:v>1543.1545000000001</c:v>
                </c:pt>
                <c:pt idx="1165">
                  <c:v>1544.4108000000001</c:v>
                </c:pt>
                <c:pt idx="1166">
                  <c:v>1545.6671000000001</c:v>
                </c:pt>
                <c:pt idx="1167">
                  <c:v>1546.9234000000001</c:v>
                </c:pt>
                <c:pt idx="1168">
                  <c:v>1548.1796999999999</c:v>
                </c:pt>
                <c:pt idx="1169">
                  <c:v>1549.4359999999999</c:v>
                </c:pt>
                <c:pt idx="1170">
                  <c:v>1550.6922999999999</c:v>
                </c:pt>
                <c:pt idx="1171">
                  <c:v>1551.9485999999999</c:v>
                </c:pt>
                <c:pt idx="1172">
                  <c:v>1553.2049</c:v>
                </c:pt>
                <c:pt idx="1173">
                  <c:v>1554.4612</c:v>
                </c:pt>
                <c:pt idx="1174">
                  <c:v>1555.7175</c:v>
                </c:pt>
                <c:pt idx="1175">
                  <c:v>1556.9738</c:v>
                </c:pt>
                <c:pt idx="1176">
                  <c:v>1558.2301</c:v>
                </c:pt>
                <c:pt idx="1177">
                  <c:v>1559.4864</c:v>
                </c:pt>
                <c:pt idx="1178">
                  <c:v>1560.7427</c:v>
                </c:pt>
                <c:pt idx="1179">
                  <c:v>1561.999</c:v>
                </c:pt>
                <c:pt idx="1180">
                  <c:v>1563.2553</c:v>
                </c:pt>
                <c:pt idx="1181">
                  <c:v>1564.5116</c:v>
                </c:pt>
                <c:pt idx="1182">
                  <c:v>1565.7679000000001</c:v>
                </c:pt>
                <c:pt idx="1183">
                  <c:v>1567.0242000000001</c:v>
                </c:pt>
                <c:pt idx="1184">
                  <c:v>1568.2805000000001</c:v>
                </c:pt>
                <c:pt idx="1185">
                  <c:v>1569.5368000000001</c:v>
                </c:pt>
                <c:pt idx="1186">
                  <c:v>1570.7931000000001</c:v>
                </c:pt>
                <c:pt idx="1187">
                  <c:v>1572.0494000000001</c:v>
                </c:pt>
                <c:pt idx="1188">
                  <c:v>1573.3057000000001</c:v>
                </c:pt>
                <c:pt idx="1189">
                  <c:v>1574.5620000000001</c:v>
                </c:pt>
                <c:pt idx="1190">
                  <c:v>1575.8182999999999</c:v>
                </c:pt>
                <c:pt idx="1191">
                  <c:v>1577.0745999999999</c:v>
                </c:pt>
                <c:pt idx="1192">
                  <c:v>1578.3308999999999</c:v>
                </c:pt>
                <c:pt idx="1193">
                  <c:v>1579.5871999999999</c:v>
                </c:pt>
                <c:pt idx="1194">
                  <c:v>1580.8434999999999</c:v>
                </c:pt>
                <c:pt idx="1195">
                  <c:v>1582.0998</c:v>
                </c:pt>
                <c:pt idx="1196">
                  <c:v>1583.3561</c:v>
                </c:pt>
                <c:pt idx="1197">
                  <c:v>1584.6124</c:v>
                </c:pt>
                <c:pt idx="1198">
                  <c:v>1585.8687</c:v>
                </c:pt>
                <c:pt idx="1199">
                  <c:v>1587.125</c:v>
                </c:pt>
                <c:pt idx="1200">
                  <c:v>1588.3813</c:v>
                </c:pt>
                <c:pt idx="1201">
                  <c:v>1589.6376</c:v>
                </c:pt>
                <c:pt idx="1202">
                  <c:v>1590.8939</c:v>
                </c:pt>
                <c:pt idx="1203">
                  <c:v>1592.1502</c:v>
                </c:pt>
                <c:pt idx="1204">
                  <c:v>1593.4065000000001</c:v>
                </c:pt>
                <c:pt idx="1205">
                  <c:v>1594.6628000000001</c:v>
                </c:pt>
                <c:pt idx="1206">
                  <c:v>1595.9191000000001</c:v>
                </c:pt>
                <c:pt idx="1207">
                  <c:v>1597.1754000000001</c:v>
                </c:pt>
                <c:pt idx="1208">
                  <c:v>1598.4317000000001</c:v>
                </c:pt>
                <c:pt idx="1209">
                  <c:v>1599.6880000000001</c:v>
                </c:pt>
                <c:pt idx="1210">
                  <c:v>1600.9443000000001</c:v>
                </c:pt>
                <c:pt idx="1211">
                  <c:v>1602.2006000000001</c:v>
                </c:pt>
                <c:pt idx="1212">
                  <c:v>1603.4569000000001</c:v>
                </c:pt>
                <c:pt idx="1213">
                  <c:v>1604.7131999999999</c:v>
                </c:pt>
                <c:pt idx="1214">
                  <c:v>1605.9694999999999</c:v>
                </c:pt>
                <c:pt idx="1215">
                  <c:v>1607.2257999999999</c:v>
                </c:pt>
                <c:pt idx="1216">
                  <c:v>1608.4820999999999</c:v>
                </c:pt>
                <c:pt idx="1217">
                  <c:v>1609.7384</c:v>
                </c:pt>
                <c:pt idx="1218">
                  <c:v>1610.9947</c:v>
                </c:pt>
                <c:pt idx="1219">
                  <c:v>1612.251</c:v>
                </c:pt>
                <c:pt idx="1220">
                  <c:v>1613.5073</c:v>
                </c:pt>
                <c:pt idx="1221">
                  <c:v>1614.7636</c:v>
                </c:pt>
                <c:pt idx="1222">
                  <c:v>1616.0199</c:v>
                </c:pt>
                <c:pt idx="1223">
                  <c:v>1617.2762</c:v>
                </c:pt>
                <c:pt idx="1224">
                  <c:v>1618.5325</c:v>
                </c:pt>
                <c:pt idx="1225">
                  <c:v>1619.7888</c:v>
                </c:pt>
                <c:pt idx="1226">
                  <c:v>1621.0451</c:v>
                </c:pt>
                <c:pt idx="1227">
                  <c:v>1622.3014000000001</c:v>
                </c:pt>
                <c:pt idx="1228">
                  <c:v>1623.5577000000001</c:v>
                </c:pt>
                <c:pt idx="1229">
                  <c:v>1624.8140000000001</c:v>
                </c:pt>
                <c:pt idx="1230">
                  <c:v>1626.0703000000001</c:v>
                </c:pt>
                <c:pt idx="1231">
                  <c:v>1627.3266000000001</c:v>
                </c:pt>
                <c:pt idx="1232">
                  <c:v>1628.5829000000001</c:v>
                </c:pt>
                <c:pt idx="1233">
                  <c:v>1629.8392000000001</c:v>
                </c:pt>
                <c:pt idx="1234">
                  <c:v>1631.0955000000001</c:v>
                </c:pt>
                <c:pt idx="1235">
                  <c:v>1632.3517999999999</c:v>
                </c:pt>
                <c:pt idx="1236">
                  <c:v>1633.6080999999999</c:v>
                </c:pt>
                <c:pt idx="1237">
                  <c:v>1634.8643999999999</c:v>
                </c:pt>
                <c:pt idx="1238">
                  <c:v>1636.1206999999999</c:v>
                </c:pt>
                <c:pt idx="1239">
                  <c:v>1637.377</c:v>
                </c:pt>
                <c:pt idx="1240">
                  <c:v>1638.6333</c:v>
                </c:pt>
                <c:pt idx="1241">
                  <c:v>1639.8896</c:v>
                </c:pt>
                <c:pt idx="1242">
                  <c:v>1641.1459</c:v>
                </c:pt>
                <c:pt idx="1243">
                  <c:v>1642.4022</c:v>
                </c:pt>
                <c:pt idx="1244">
                  <c:v>1643.6585</c:v>
                </c:pt>
                <c:pt idx="1245">
                  <c:v>1644.9148</c:v>
                </c:pt>
                <c:pt idx="1246">
                  <c:v>1646.1711</c:v>
                </c:pt>
                <c:pt idx="1247">
                  <c:v>1647.4274</c:v>
                </c:pt>
                <c:pt idx="1248">
                  <c:v>1648.6837</c:v>
                </c:pt>
                <c:pt idx="1249">
                  <c:v>1649.94</c:v>
                </c:pt>
                <c:pt idx="1250">
                  <c:v>1651.1963000000001</c:v>
                </c:pt>
                <c:pt idx="1251">
                  <c:v>1652.4526000000001</c:v>
                </c:pt>
                <c:pt idx="1252">
                  <c:v>1653.7089000000001</c:v>
                </c:pt>
                <c:pt idx="1253">
                  <c:v>1654.9652000000001</c:v>
                </c:pt>
                <c:pt idx="1254">
                  <c:v>1656.2215000000001</c:v>
                </c:pt>
                <c:pt idx="1255">
                  <c:v>1657.4778000000001</c:v>
                </c:pt>
                <c:pt idx="1256">
                  <c:v>1658.7341000000001</c:v>
                </c:pt>
                <c:pt idx="1257">
                  <c:v>1659.9903999999999</c:v>
                </c:pt>
                <c:pt idx="1258">
                  <c:v>1661.2466999999999</c:v>
                </c:pt>
                <c:pt idx="1259">
                  <c:v>1662.5029999999999</c:v>
                </c:pt>
                <c:pt idx="1260">
                  <c:v>1663.7592999999999</c:v>
                </c:pt>
                <c:pt idx="1261">
                  <c:v>1665.0155999999999</c:v>
                </c:pt>
                <c:pt idx="1262">
                  <c:v>1666.2719</c:v>
                </c:pt>
                <c:pt idx="1263">
                  <c:v>1667.5282</c:v>
                </c:pt>
                <c:pt idx="1264">
                  <c:v>1668.7845</c:v>
                </c:pt>
                <c:pt idx="1265">
                  <c:v>1670.0408</c:v>
                </c:pt>
                <c:pt idx="1266">
                  <c:v>1671.2971</c:v>
                </c:pt>
                <c:pt idx="1267">
                  <c:v>1672.5534</c:v>
                </c:pt>
                <c:pt idx="1268">
                  <c:v>1673.8097</c:v>
                </c:pt>
                <c:pt idx="1269">
                  <c:v>1675.066</c:v>
                </c:pt>
                <c:pt idx="1270">
                  <c:v>1676.3223</c:v>
                </c:pt>
                <c:pt idx="1271">
                  <c:v>1677.5786000000001</c:v>
                </c:pt>
                <c:pt idx="1272">
                  <c:v>1678.8349000000001</c:v>
                </c:pt>
                <c:pt idx="1273">
                  <c:v>1680.0912000000001</c:v>
                </c:pt>
                <c:pt idx="1274">
                  <c:v>1681.3475000000001</c:v>
                </c:pt>
                <c:pt idx="1275">
                  <c:v>1682.6038000000001</c:v>
                </c:pt>
                <c:pt idx="1276">
                  <c:v>1683.8601000000001</c:v>
                </c:pt>
                <c:pt idx="1277">
                  <c:v>1685.1164000000001</c:v>
                </c:pt>
                <c:pt idx="1278">
                  <c:v>1686.3727000000001</c:v>
                </c:pt>
                <c:pt idx="1279">
                  <c:v>1687.6289999999999</c:v>
                </c:pt>
                <c:pt idx="1280">
                  <c:v>1688.8852999999999</c:v>
                </c:pt>
                <c:pt idx="1281">
                  <c:v>1690.1415999999999</c:v>
                </c:pt>
                <c:pt idx="1282">
                  <c:v>1691.3978999999999</c:v>
                </c:pt>
                <c:pt idx="1283">
                  <c:v>1692.6541999999999</c:v>
                </c:pt>
                <c:pt idx="1284">
                  <c:v>1693.9105</c:v>
                </c:pt>
                <c:pt idx="1285">
                  <c:v>1695.1668</c:v>
                </c:pt>
                <c:pt idx="1286">
                  <c:v>1696.4231</c:v>
                </c:pt>
                <c:pt idx="1287">
                  <c:v>1697.6794</c:v>
                </c:pt>
                <c:pt idx="1288">
                  <c:v>1698.9357</c:v>
                </c:pt>
                <c:pt idx="1289">
                  <c:v>1700.192</c:v>
                </c:pt>
                <c:pt idx="1290">
                  <c:v>1701.4483</c:v>
                </c:pt>
                <c:pt idx="1291">
                  <c:v>1702.7046</c:v>
                </c:pt>
                <c:pt idx="1292">
                  <c:v>1703.9609</c:v>
                </c:pt>
                <c:pt idx="1293">
                  <c:v>1705.2172</c:v>
                </c:pt>
                <c:pt idx="1294">
                  <c:v>1706.4735000000001</c:v>
                </c:pt>
                <c:pt idx="1295">
                  <c:v>1707.7298000000001</c:v>
                </c:pt>
                <c:pt idx="1296">
                  <c:v>1708.9861000000001</c:v>
                </c:pt>
                <c:pt idx="1297">
                  <c:v>1710.2424000000001</c:v>
                </c:pt>
                <c:pt idx="1298">
                  <c:v>1711.4987000000001</c:v>
                </c:pt>
                <c:pt idx="1299">
                  <c:v>1712.7550000000001</c:v>
                </c:pt>
                <c:pt idx="1300">
                  <c:v>1714.0113000000001</c:v>
                </c:pt>
                <c:pt idx="1301">
                  <c:v>1715.2676000000001</c:v>
                </c:pt>
                <c:pt idx="1302">
                  <c:v>1716.5238999999999</c:v>
                </c:pt>
                <c:pt idx="1303">
                  <c:v>1717.7801999999999</c:v>
                </c:pt>
                <c:pt idx="1304">
                  <c:v>1719.0364999999999</c:v>
                </c:pt>
                <c:pt idx="1305">
                  <c:v>1720.2927999999999</c:v>
                </c:pt>
                <c:pt idx="1306">
                  <c:v>1721.5491</c:v>
                </c:pt>
                <c:pt idx="1307">
                  <c:v>1722.8054</c:v>
                </c:pt>
                <c:pt idx="1308">
                  <c:v>1724.0617</c:v>
                </c:pt>
                <c:pt idx="1309">
                  <c:v>1725.318</c:v>
                </c:pt>
                <c:pt idx="1310">
                  <c:v>1726.5743</c:v>
                </c:pt>
                <c:pt idx="1311">
                  <c:v>1727.8306</c:v>
                </c:pt>
                <c:pt idx="1312">
                  <c:v>1729.0869</c:v>
                </c:pt>
                <c:pt idx="1313">
                  <c:v>1730.3432</c:v>
                </c:pt>
                <c:pt idx="1314">
                  <c:v>1731.5995</c:v>
                </c:pt>
                <c:pt idx="1315">
                  <c:v>1732.8558</c:v>
                </c:pt>
                <c:pt idx="1316">
                  <c:v>1734.1121000000001</c:v>
                </c:pt>
                <c:pt idx="1317">
                  <c:v>1735.3684000000001</c:v>
                </c:pt>
                <c:pt idx="1318">
                  <c:v>1736.6247000000001</c:v>
                </c:pt>
                <c:pt idx="1319">
                  <c:v>1737.8810000000001</c:v>
                </c:pt>
                <c:pt idx="1320">
                  <c:v>1739.1373000000001</c:v>
                </c:pt>
                <c:pt idx="1321">
                  <c:v>1740.3936000000001</c:v>
                </c:pt>
                <c:pt idx="1322">
                  <c:v>1741.6499000000001</c:v>
                </c:pt>
                <c:pt idx="1323">
                  <c:v>1742.9062000000001</c:v>
                </c:pt>
                <c:pt idx="1324">
                  <c:v>1744.1624999999999</c:v>
                </c:pt>
                <c:pt idx="1325">
                  <c:v>1745.4187999999999</c:v>
                </c:pt>
                <c:pt idx="1326">
                  <c:v>1746.6750999999999</c:v>
                </c:pt>
                <c:pt idx="1327">
                  <c:v>1747.9313999999999</c:v>
                </c:pt>
                <c:pt idx="1328">
                  <c:v>1749.1876999999999</c:v>
                </c:pt>
                <c:pt idx="1329">
                  <c:v>1750.444</c:v>
                </c:pt>
                <c:pt idx="1330">
                  <c:v>1751.7003</c:v>
                </c:pt>
                <c:pt idx="1331">
                  <c:v>1752.9566</c:v>
                </c:pt>
                <c:pt idx="1332">
                  <c:v>1754.2129</c:v>
                </c:pt>
                <c:pt idx="1333">
                  <c:v>1755.4692</c:v>
                </c:pt>
                <c:pt idx="1334">
                  <c:v>1756.7255</c:v>
                </c:pt>
                <c:pt idx="1335">
                  <c:v>1757.9818</c:v>
                </c:pt>
                <c:pt idx="1336">
                  <c:v>1759.2381</c:v>
                </c:pt>
                <c:pt idx="1337">
                  <c:v>1760.4944</c:v>
                </c:pt>
                <c:pt idx="1338">
                  <c:v>1761.7507000000001</c:v>
                </c:pt>
                <c:pt idx="1339">
                  <c:v>1763.0070000000001</c:v>
                </c:pt>
                <c:pt idx="1340">
                  <c:v>1764.2633000000001</c:v>
                </c:pt>
                <c:pt idx="1341">
                  <c:v>1765.5196000000001</c:v>
                </c:pt>
                <c:pt idx="1342">
                  <c:v>1766.7759000000001</c:v>
                </c:pt>
                <c:pt idx="1343">
                  <c:v>1768.0322000000001</c:v>
                </c:pt>
                <c:pt idx="1344">
                  <c:v>1769.2885000000001</c:v>
                </c:pt>
                <c:pt idx="1345">
                  <c:v>1770.5448000000001</c:v>
                </c:pt>
                <c:pt idx="1346">
                  <c:v>1771.8010999999999</c:v>
                </c:pt>
                <c:pt idx="1347">
                  <c:v>1773.0573999999999</c:v>
                </c:pt>
                <c:pt idx="1348">
                  <c:v>1774.3136999999999</c:v>
                </c:pt>
                <c:pt idx="1349">
                  <c:v>1775.57</c:v>
                </c:pt>
                <c:pt idx="1350">
                  <c:v>1776.8262999999999</c:v>
                </c:pt>
                <c:pt idx="1351">
                  <c:v>1778.0826</c:v>
                </c:pt>
                <c:pt idx="1352">
                  <c:v>1779.3389</c:v>
                </c:pt>
                <c:pt idx="1353">
                  <c:v>1780.5952</c:v>
                </c:pt>
                <c:pt idx="1354">
                  <c:v>1781.8515</c:v>
                </c:pt>
                <c:pt idx="1355">
                  <c:v>1783.1078</c:v>
                </c:pt>
                <c:pt idx="1356">
                  <c:v>1784.3641</c:v>
                </c:pt>
                <c:pt idx="1357">
                  <c:v>1785.6204</c:v>
                </c:pt>
                <c:pt idx="1358">
                  <c:v>1786.8767</c:v>
                </c:pt>
                <c:pt idx="1359">
                  <c:v>1788.133</c:v>
                </c:pt>
                <c:pt idx="1360">
                  <c:v>1789.3893</c:v>
                </c:pt>
                <c:pt idx="1361">
                  <c:v>1790.6456000000001</c:v>
                </c:pt>
                <c:pt idx="1362">
                  <c:v>1791.9019000000001</c:v>
                </c:pt>
                <c:pt idx="1363">
                  <c:v>1793.1582000000001</c:v>
                </c:pt>
                <c:pt idx="1364">
                  <c:v>1794.4145000000001</c:v>
                </c:pt>
                <c:pt idx="1365">
                  <c:v>1795.6708000000001</c:v>
                </c:pt>
                <c:pt idx="1366">
                  <c:v>1796.9271000000001</c:v>
                </c:pt>
                <c:pt idx="1367">
                  <c:v>1798.1834000000001</c:v>
                </c:pt>
                <c:pt idx="1368">
                  <c:v>1799.4397000000001</c:v>
                </c:pt>
                <c:pt idx="1369">
                  <c:v>1800.6959999999999</c:v>
                </c:pt>
                <c:pt idx="1370">
                  <c:v>1801.9522999999999</c:v>
                </c:pt>
                <c:pt idx="1371">
                  <c:v>1803.2085999999999</c:v>
                </c:pt>
                <c:pt idx="1372">
                  <c:v>1804.4648999999999</c:v>
                </c:pt>
                <c:pt idx="1373">
                  <c:v>1805.7212</c:v>
                </c:pt>
                <c:pt idx="1374">
                  <c:v>1806.9775</c:v>
                </c:pt>
                <c:pt idx="1375">
                  <c:v>1808.2338</c:v>
                </c:pt>
                <c:pt idx="1376">
                  <c:v>1809.4901</c:v>
                </c:pt>
                <c:pt idx="1377">
                  <c:v>1810.7464</c:v>
                </c:pt>
                <c:pt idx="1378">
                  <c:v>1812.0027</c:v>
                </c:pt>
                <c:pt idx="1379">
                  <c:v>1813.259</c:v>
                </c:pt>
                <c:pt idx="1380">
                  <c:v>1814.5153</c:v>
                </c:pt>
                <c:pt idx="1381">
                  <c:v>1815.7716</c:v>
                </c:pt>
                <c:pt idx="1382">
                  <c:v>1817.0279</c:v>
                </c:pt>
                <c:pt idx="1383">
                  <c:v>1818.2842000000001</c:v>
                </c:pt>
                <c:pt idx="1384">
                  <c:v>1819.5405000000001</c:v>
                </c:pt>
                <c:pt idx="1385">
                  <c:v>1820.7968000000001</c:v>
                </c:pt>
                <c:pt idx="1386">
                  <c:v>1822.0531000000001</c:v>
                </c:pt>
                <c:pt idx="1387">
                  <c:v>1823.3094000000001</c:v>
                </c:pt>
                <c:pt idx="1388">
                  <c:v>1824.5657000000001</c:v>
                </c:pt>
                <c:pt idx="1389">
                  <c:v>1825.8220000000001</c:v>
                </c:pt>
                <c:pt idx="1390">
                  <c:v>1827.0783000000001</c:v>
                </c:pt>
                <c:pt idx="1391">
                  <c:v>1828.3345999999999</c:v>
                </c:pt>
                <c:pt idx="1392">
                  <c:v>1829.5908999999999</c:v>
                </c:pt>
                <c:pt idx="1393">
                  <c:v>1830.8471999999999</c:v>
                </c:pt>
                <c:pt idx="1394">
                  <c:v>1832.1034999999999</c:v>
                </c:pt>
                <c:pt idx="1395">
                  <c:v>1833.3598</c:v>
                </c:pt>
                <c:pt idx="1396">
                  <c:v>1834.6161</c:v>
                </c:pt>
                <c:pt idx="1397">
                  <c:v>1835.8724</c:v>
                </c:pt>
                <c:pt idx="1398">
                  <c:v>1837.1287</c:v>
                </c:pt>
                <c:pt idx="1399">
                  <c:v>1838.385</c:v>
                </c:pt>
                <c:pt idx="1400">
                  <c:v>1839.6413</c:v>
                </c:pt>
                <c:pt idx="1401">
                  <c:v>1840.8976</c:v>
                </c:pt>
                <c:pt idx="1402">
                  <c:v>1842.1539</c:v>
                </c:pt>
                <c:pt idx="1403">
                  <c:v>1843.4102</c:v>
                </c:pt>
                <c:pt idx="1404">
                  <c:v>1844.6665</c:v>
                </c:pt>
                <c:pt idx="1405">
                  <c:v>1845.9228000000001</c:v>
                </c:pt>
                <c:pt idx="1406">
                  <c:v>1847.1791000000001</c:v>
                </c:pt>
                <c:pt idx="1407">
                  <c:v>1848.4354000000001</c:v>
                </c:pt>
                <c:pt idx="1408">
                  <c:v>1849.6917000000001</c:v>
                </c:pt>
                <c:pt idx="1409">
                  <c:v>1850.9480000000001</c:v>
                </c:pt>
                <c:pt idx="1410">
                  <c:v>1852.2043000000001</c:v>
                </c:pt>
                <c:pt idx="1411">
                  <c:v>1853.4606000000001</c:v>
                </c:pt>
                <c:pt idx="1412">
                  <c:v>1854.7169000000001</c:v>
                </c:pt>
                <c:pt idx="1413">
                  <c:v>1855.9731999999999</c:v>
                </c:pt>
                <c:pt idx="1414">
                  <c:v>1857.2294999999999</c:v>
                </c:pt>
                <c:pt idx="1415">
                  <c:v>1858.4857999999999</c:v>
                </c:pt>
                <c:pt idx="1416">
                  <c:v>1859.7420999999999</c:v>
                </c:pt>
                <c:pt idx="1417">
                  <c:v>1860.9983999999999</c:v>
                </c:pt>
                <c:pt idx="1418">
                  <c:v>1862.2547</c:v>
                </c:pt>
                <c:pt idx="1419">
                  <c:v>1863.511</c:v>
                </c:pt>
                <c:pt idx="1420">
                  <c:v>1864.7673</c:v>
                </c:pt>
                <c:pt idx="1421">
                  <c:v>1866.0236</c:v>
                </c:pt>
                <c:pt idx="1422">
                  <c:v>1867.2799</c:v>
                </c:pt>
                <c:pt idx="1423">
                  <c:v>1868.5362</c:v>
                </c:pt>
                <c:pt idx="1424">
                  <c:v>1869.7925</c:v>
                </c:pt>
                <c:pt idx="1425">
                  <c:v>1871.0488</c:v>
                </c:pt>
                <c:pt idx="1426">
                  <c:v>1872.3051</c:v>
                </c:pt>
                <c:pt idx="1427">
                  <c:v>1873.5614</c:v>
                </c:pt>
                <c:pt idx="1428">
                  <c:v>1874.8177000000001</c:v>
                </c:pt>
                <c:pt idx="1429">
                  <c:v>1876.0740000000001</c:v>
                </c:pt>
                <c:pt idx="1430">
                  <c:v>1877.3303000000001</c:v>
                </c:pt>
                <c:pt idx="1431">
                  <c:v>1878.5866000000001</c:v>
                </c:pt>
                <c:pt idx="1432">
                  <c:v>1879.8429000000001</c:v>
                </c:pt>
                <c:pt idx="1433">
                  <c:v>1881.0992000000001</c:v>
                </c:pt>
                <c:pt idx="1434">
                  <c:v>1882.3555000000001</c:v>
                </c:pt>
                <c:pt idx="1435">
                  <c:v>1883.6117999999999</c:v>
                </c:pt>
                <c:pt idx="1436">
                  <c:v>1884.8680999999999</c:v>
                </c:pt>
                <c:pt idx="1437">
                  <c:v>1886.1243999999999</c:v>
                </c:pt>
                <c:pt idx="1438">
                  <c:v>1887.3806999999999</c:v>
                </c:pt>
                <c:pt idx="1439">
                  <c:v>1888.6369999999999</c:v>
                </c:pt>
                <c:pt idx="1440">
                  <c:v>1889.8933</c:v>
                </c:pt>
                <c:pt idx="1441">
                  <c:v>1891.1496</c:v>
                </c:pt>
                <c:pt idx="1442">
                  <c:v>1892.4059</c:v>
                </c:pt>
                <c:pt idx="1443">
                  <c:v>1893.6622</c:v>
                </c:pt>
                <c:pt idx="1444">
                  <c:v>1894.9185</c:v>
                </c:pt>
                <c:pt idx="1445">
                  <c:v>1896.1748</c:v>
                </c:pt>
                <c:pt idx="1446">
                  <c:v>1897.4311</c:v>
                </c:pt>
                <c:pt idx="1447">
                  <c:v>1898.6874</c:v>
                </c:pt>
                <c:pt idx="1448">
                  <c:v>1899.9437</c:v>
                </c:pt>
                <c:pt idx="1449">
                  <c:v>1901.2</c:v>
                </c:pt>
                <c:pt idx="1450">
                  <c:v>1902.4563000000001</c:v>
                </c:pt>
                <c:pt idx="1451">
                  <c:v>1903.7126000000001</c:v>
                </c:pt>
                <c:pt idx="1452">
                  <c:v>1904.9689000000001</c:v>
                </c:pt>
                <c:pt idx="1453">
                  <c:v>1906.2252000000001</c:v>
                </c:pt>
                <c:pt idx="1454">
                  <c:v>1907.4815000000001</c:v>
                </c:pt>
                <c:pt idx="1455">
                  <c:v>1908.7378000000001</c:v>
                </c:pt>
                <c:pt idx="1456">
                  <c:v>1909.9941000000001</c:v>
                </c:pt>
                <c:pt idx="1457">
                  <c:v>1911.2504000000001</c:v>
                </c:pt>
                <c:pt idx="1458">
                  <c:v>1912.5066999999999</c:v>
                </c:pt>
                <c:pt idx="1459">
                  <c:v>1913.7629999999999</c:v>
                </c:pt>
                <c:pt idx="1460">
                  <c:v>1915.0192999999999</c:v>
                </c:pt>
                <c:pt idx="1461">
                  <c:v>1916.2755999999999</c:v>
                </c:pt>
                <c:pt idx="1462">
                  <c:v>1917.5319</c:v>
                </c:pt>
                <c:pt idx="1463">
                  <c:v>1918.7882</c:v>
                </c:pt>
                <c:pt idx="1464">
                  <c:v>1920.0445</c:v>
                </c:pt>
                <c:pt idx="1465">
                  <c:v>1921.3008</c:v>
                </c:pt>
                <c:pt idx="1466">
                  <c:v>1922.5571</c:v>
                </c:pt>
                <c:pt idx="1467">
                  <c:v>1923.8134</c:v>
                </c:pt>
                <c:pt idx="1468">
                  <c:v>1925.0697</c:v>
                </c:pt>
                <c:pt idx="1469">
                  <c:v>1926.326</c:v>
                </c:pt>
                <c:pt idx="1470">
                  <c:v>1927.5823</c:v>
                </c:pt>
                <c:pt idx="1471">
                  <c:v>1928.8386</c:v>
                </c:pt>
                <c:pt idx="1472">
                  <c:v>1930.0949000000001</c:v>
                </c:pt>
                <c:pt idx="1473">
                  <c:v>1931.3512000000001</c:v>
                </c:pt>
                <c:pt idx="1474">
                  <c:v>1932.6075000000001</c:v>
                </c:pt>
                <c:pt idx="1475">
                  <c:v>1933.8638000000001</c:v>
                </c:pt>
                <c:pt idx="1476">
                  <c:v>1935.1201000000001</c:v>
                </c:pt>
                <c:pt idx="1477">
                  <c:v>1936.3764000000001</c:v>
                </c:pt>
                <c:pt idx="1478">
                  <c:v>1937.6327000000001</c:v>
                </c:pt>
                <c:pt idx="1479">
                  <c:v>1938.8890000000001</c:v>
                </c:pt>
                <c:pt idx="1480">
                  <c:v>1940.1452999999999</c:v>
                </c:pt>
                <c:pt idx="1481">
                  <c:v>1941.4015999999999</c:v>
                </c:pt>
                <c:pt idx="1482">
                  <c:v>1942.6578999999999</c:v>
                </c:pt>
                <c:pt idx="1483">
                  <c:v>1943.9141999999999</c:v>
                </c:pt>
                <c:pt idx="1484">
                  <c:v>1945.1704999999999</c:v>
                </c:pt>
                <c:pt idx="1485">
                  <c:v>1946.4268</c:v>
                </c:pt>
                <c:pt idx="1486">
                  <c:v>1947.6831</c:v>
                </c:pt>
                <c:pt idx="1487">
                  <c:v>1948.9394</c:v>
                </c:pt>
                <c:pt idx="1488">
                  <c:v>1950.1957</c:v>
                </c:pt>
                <c:pt idx="1489">
                  <c:v>1951.452</c:v>
                </c:pt>
                <c:pt idx="1490">
                  <c:v>1952.7083</c:v>
                </c:pt>
                <c:pt idx="1491">
                  <c:v>1953.9646</c:v>
                </c:pt>
                <c:pt idx="1492">
                  <c:v>1955.2209</c:v>
                </c:pt>
                <c:pt idx="1493">
                  <c:v>1956.4772</c:v>
                </c:pt>
                <c:pt idx="1494">
                  <c:v>1957.7335</c:v>
                </c:pt>
                <c:pt idx="1495">
                  <c:v>1958.9898000000001</c:v>
                </c:pt>
                <c:pt idx="1496">
                  <c:v>1960.2461000000001</c:v>
                </c:pt>
                <c:pt idx="1497">
                  <c:v>1961.5024000000001</c:v>
                </c:pt>
                <c:pt idx="1498">
                  <c:v>1962.7587000000001</c:v>
                </c:pt>
                <c:pt idx="1499">
                  <c:v>1964.0150000000001</c:v>
                </c:pt>
                <c:pt idx="1500">
                  <c:v>1965.2713000000001</c:v>
                </c:pt>
                <c:pt idx="1501">
                  <c:v>1966.5276000000001</c:v>
                </c:pt>
                <c:pt idx="1502">
                  <c:v>1967.7838999999999</c:v>
                </c:pt>
                <c:pt idx="1503">
                  <c:v>1969.0401999999999</c:v>
                </c:pt>
                <c:pt idx="1504">
                  <c:v>1970.2964999999999</c:v>
                </c:pt>
                <c:pt idx="1505">
                  <c:v>1971.5527999999999</c:v>
                </c:pt>
                <c:pt idx="1506">
                  <c:v>1972.8090999999999</c:v>
                </c:pt>
                <c:pt idx="1507">
                  <c:v>1974.0654</c:v>
                </c:pt>
                <c:pt idx="1508">
                  <c:v>1975.3217</c:v>
                </c:pt>
                <c:pt idx="1509">
                  <c:v>1976.578</c:v>
                </c:pt>
                <c:pt idx="1510">
                  <c:v>1977.8343</c:v>
                </c:pt>
                <c:pt idx="1511">
                  <c:v>1979.0906</c:v>
                </c:pt>
                <c:pt idx="1512">
                  <c:v>1980.3469</c:v>
                </c:pt>
                <c:pt idx="1513">
                  <c:v>1981.6032</c:v>
                </c:pt>
                <c:pt idx="1514">
                  <c:v>1982.8595</c:v>
                </c:pt>
                <c:pt idx="1515">
                  <c:v>1984.1158</c:v>
                </c:pt>
                <c:pt idx="1516">
                  <c:v>1985.3721</c:v>
                </c:pt>
                <c:pt idx="1517">
                  <c:v>1986.6284000000001</c:v>
                </c:pt>
                <c:pt idx="1518">
                  <c:v>1987.8847000000001</c:v>
                </c:pt>
                <c:pt idx="1519">
                  <c:v>1989.1410000000001</c:v>
                </c:pt>
                <c:pt idx="1520">
                  <c:v>1990.3973000000001</c:v>
                </c:pt>
                <c:pt idx="1521">
                  <c:v>1991.6536000000001</c:v>
                </c:pt>
                <c:pt idx="1522">
                  <c:v>1992.9099000000001</c:v>
                </c:pt>
                <c:pt idx="1523">
                  <c:v>1994.1662000000001</c:v>
                </c:pt>
                <c:pt idx="1524">
                  <c:v>1995.4224999999999</c:v>
                </c:pt>
                <c:pt idx="1525">
                  <c:v>1996.6787999999999</c:v>
                </c:pt>
                <c:pt idx="1526">
                  <c:v>1997.9350999999999</c:v>
                </c:pt>
                <c:pt idx="1527">
                  <c:v>1999.1913999999999</c:v>
                </c:pt>
                <c:pt idx="1528">
                  <c:v>2000.4476999999999</c:v>
                </c:pt>
                <c:pt idx="1529">
                  <c:v>2001.704</c:v>
                </c:pt>
                <c:pt idx="1530">
                  <c:v>2002.9603</c:v>
                </c:pt>
                <c:pt idx="1531">
                  <c:v>2004.2166</c:v>
                </c:pt>
                <c:pt idx="1532">
                  <c:v>2005.4729</c:v>
                </c:pt>
                <c:pt idx="1533">
                  <c:v>2006.7292</c:v>
                </c:pt>
                <c:pt idx="1534">
                  <c:v>2007.9855</c:v>
                </c:pt>
                <c:pt idx="1535">
                  <c:v>2009.2418</c:v>
                </c:pt>
                <c:pt idx="1536">
                  <c:v>2010.4981</c:v>
                </c:pt>
                <c:pt idx="1537">
                  <c:v>2011.7544</c:v>
                </c:pt>
                <c:pt idx="1538">
                  <c:v>2013.0107</c:v>
                </c:pt>
                <c:pt idx="1539">
                  <c:v>2014.2670000000001</c:v>
                </c:pt>
                <c:pt idx="1540">
                  <c:v>2015.5233000000001</c:v>
                </c:pt>
                <c:pt idx="1541">
                  <c:v>2016.7796000000001</c:v>
                </c:pt>
                <c:pt idx="1542">
                  <c:v>2018.0359000000001</c:v>
                </c:pt>
                <c:pt idx="1543">
                  <c:v>2019.2922000000001</c:v>
                </c:pt>
                <c:pt idx="1544">
                  <c:v>2020.5485000000001</c:v>
                </c:pt>
                <c:pt idx="1545">
                  <c:v>2021.8048000000001</c:v>
                </c:pt>
                <c:pt idx="1546">
                  <c:v>2023.0611000000001</c:v>
                </c:pt>
                <c:pt idx="1547">
                  <c:v>2024.3173999999999</c:v>
                </c:pt>
                <c:pt idx="1548">
                  <c:v>2025.5736999999999</c:v>
                </c:pt>
                <c:pt idx="1549">
                  <c:v>2026.83</c:v>
                </c:pt>
                <c:pt idx="1550">
                  <c:v>2028.0862999999999</c:v>
                </c:pt>
                <c:pt idx="1551">
                  <c:v>2029.3425999999999</c:v>
                </c:pt>
                <c:pt idx="1552">
                  <c:v>2030.5989</c:v>
                </c:pt>
                <c:pt idx="1553">
                  <c:v>2031.8552</c:v>
                </c:pt>
                <c:pt idx="1554">
                  <c:v>2033.1115</c:v>
                </c:pt>
                <c:pt idx="1555">
                  <c:v>2034.3678</c:v>
                </c:pt>
                <c:pt idx="1556">
                  <c:v>2035.6241</c:v>
                </c:pt>
                <c:pt idx="1557">
                  <c:v>2036.8804</c:v>
                </c:pt>
                <c:pt idx="1558">
                  <c:v>2038.1367</c:v>
                </c:pt>
                <c:pt idx="1559">
                  <c:v>2039.393</c:v>
                </c:pt>
                <c:pt idx="1560">
                  <c:v>2040.6493</c:v>
                </c:pt>
                <c:pt idx="1561">
                  <c:v>2041.9056</c:v>
                </c:pt>
                <c:pt idx="1562">
                  <c:v>2043.1619000000001</c:v>
                </c:pt>
                <c:pt idx="1563">
                  <c:v>2044.4182000000001</c:v>
                </c:pt>
                <c:pt idx="1564">
                  <c:v>2045.6745000000001</c:v>
                </c:pt>
                <c:pt idx="1565">
                  <c:v>2046.9308000000001</c:v>
                </c:pt>
                <c:pt idx="1566">
                  <c:v>2048.1871000000001</c:v>
                </c:pt>
                <c:pt idx="1567">
                  <c:v>2049.4434000000001</c:v>
                </c:pt>
                <c:pt idx="1568">
                  <c:v>2050.6997000000001</c:v>
                </c:pt>
                <c:pt idx="1569">
                  <c:v>2051.9559999999997</c:v>
                </c:pt>
                <c:pt idx="1570">
                  <c:v>2053.2122999999997</c:v>
                </c:pt>
                <c:pt idx="1571">
                  <c:v>2054.4685999999997</c:v>
                </c:pt>
                <c:pt idx="1572">
                  <c:v>2055.7248999999997</c:v>
                </c:pt>
                <c:pt idx="1573">
                  <c:v>2056.9811999999997</c:v>
                </c:pt>
                <c:pt idx="1574">
                  <c:v>2058.2374999999997</c:v>
                </c:pt>
                <c:pt idx="1575">
                  <c:v>2059.4937999999997</c:v>
                </c:pt>
                <c:pt idx="1576">
                  <c:v>2060.7500999999997</c:v>
                </c:pt>
                <c:pt idx="1577">
                  <c:v>2062.0063999999998</c:v>
                </c:pt>
                <c:pt idx="1578">
                  <c:v>2063.2626999999998</c:v>
                </c:pt>
                <c:pt idx="1579">
                  <c:v>2064.5189999999998</c:v>
                </c:pt>
                <c:pt idx="1580">
                  <c:v>2065.7752999999998</c:v>
                </c:pt>
                <c:pt idx="1581">
                  <c:v>2067.0315999999998</c:v>
                </c:pt>
                <c:pt idx="1582">
                  <c:v>2068.2878999999998</c:v>
                </c:pt>
                <c:pt idx="1583">
                  <c:v>2069.5441999999998</c:v>
                </c:pt>
                <c:pt idx="1584">
                  <c:v>2070.8004999999998</c:v>
                </c:pt>
                <c:pt idx="1585">
                  <c:v>2072.0567999999998</c:v>
                </c:pt>
                <c:pt idx="1586">
                  <c:v>2073.3130999999998</c:v>
                </c:pt>
                <c:pt idx="1587">
                  <c:v>2074.5693999999999</c:v>
                </c:pt>
                <c:pt idx="1588">
                  <c:v>2075.8256999999999</c:v>
                </c:pt>
                <c:pt idx="1589">
                  <c:v>2077.0819999999999</c:v>
                </c:pt>
                <c:pt idx="1590">
                  <c:v>2078.3382999999999</c:v>
                </c:pt>
                <c:pt idx="1591">
                  <c:v>2079.5945999999999</c:v>
                </c:pt>
                <c:pt idx="1592">
                  <c:v>2080.8508999999999</c:v>
                </c:pt>
                <c:pt idx="1593">
                  <c:v>2082.1071999999999</c:v>
                </c:pt>
                <c:pt idx="1594">
                  <c:v>2083.3634999999999</c:v>
                </c:pt>
                <c:pt idx="1595">
                  <c:v>2084.6197999999999</c:v>
                </c:pt>
                <c:pt idx="1596">
                  <c:v>2085.8761</c:v>
                </c:pt>
                <c:pt idx="1597">
                  <c:v>2087.1324</c:v>
                </c:pt>
                <c:pt idx="1598">
                  <c:v>2088.3887</c:v>
                </c:pt>
                <c:pt idx="1599">
                  <c:v>2089.645</c:v>
                </c:pt>
                <c:pt idx="1600">
                  <c:v>2090.9013</c:v>
                </c:pt>
                <c:pt idx="1601">
                  <c:v>2092.1576</c:v>
                </c:pt>
                <c:pt idx="1602">
                  <c:v>2093.4139</c:v>
                </c:pt>
                <c:pt idx="1603">
                  <c:v>2094.6702</c:v>
                </c:pt>
                <c:pt idx="1604">
                  <c:v>2095.9265</c:v>
                </c:pt>
                <c:pt idx="1605">
                  <c:v>2097.1828</c:v>
                </c:pt>
                <c:pt idx="1606">
                  <c:v>2098.4391000000001</c:v>
                </c:pt>
                <c:pt idx="1607">
                  <c:v>2099.6954000000001</c:v>
                </c:pt>
                <c:pt idx="1608">
                  <c:v>2100.9517000000001</c:v>
                </c:pt>
                <c:pt idx="1609">
                  <c:v>2102.2080000000001</c:v>
                </c:pt>
                <c:pt idx="1610">
                  <c:v>2103.4643000000001</c:v>
                </c:pt>
                <c:pt idx="1611">
                  <c:v>2104.7206000000001</c:v>
                </c:pt>
                <c:pt idx="1612">
                  <c:v>2105.9769000000001</c:v>
                </c:pt>
                <c:pt idx="1613">
                  <c:v>2107.2331999999997</c:v>
                </c:pt>
                <c:pt idx="1614">
                  <c:v>2108.4894999999997</c:v>
                </c:pt>
                <c:pt idx="1615">
                  <c:v>2109.7457999999997</c:v>
                </c:pt>
                <c:pt idx="1616">
                  <c:v>2111.0020999999997</c:v>
                </c:pt>
                <c:pt idx="1617">
                  <c:v>2112.2583999999997</c:v>
                </c:pt>
                <c:pt idx="1618">
                  <c:v>2113.5146999999997</c:v>
                </c:pt>
                <c:pt idx="1619">
                  <c:v>2114.7709999999997</c:v>
                </c:pt>
                <c:pt idx="1620">
                  <c:v>2116.0272999999997</c:v>
                </c:pt>
                <c:pt idx="1621">
                  <c:v>2117.2835999999998</c:v>
                </c:pt>
                <c:pt idx="1622">
                  <c:v>2118.5398999999998</c:v>
                </c:pt>
                <c:pt idx="1623">
                  <c:v>2119.7961999999998</c:v>
                </c:pt>
                <c:pt idx="1624">
                  <c:v>2121.0524999999998</c:v>
                </c:pt>
                <c:pt idx="1625">
                  <c:v>2122.3087999999998</c:v>
                </c:pt>
                <c:pt idx="1626">
                  <c:v>2123.5650999999998</c:v>
                </c:pt>
                <c:pt idx="1627">
                  <c:v>2124.8213999999998</c:v>
                </c:pt>
                <c:pt idx="1628">
                  <c:v>2126.0776999999998</c:v>
                </c:pt>
                <c:pt idx="1629">
                  <c:v>2127.3339999999998</c:v>
                </c:pt>
                <c:pt idx="1630">
                  <c:v>2128.5902999999998</c:v>
                </c:pt>
                <c:pt idx="1631">
                  <c:v>2129.8465999999999</c:v>
                </c:pt>
                <c:pt idx="1632">
                  <c:v>2131.1028999999999</c:v>
                </c:pt>
                <c:pt idx="1633">
                  <c:v>2132.3591999999999</c:v>
                </c:pt>
                <c:pt idx="1634">
                  <c:v>2133.6154999999999</c:v>
                </c:pt>
                <c:pt idx="1635">
                  <c:v>2134.8717999999999</c:v>
                </c:pt>
                <c:pt idx="1636">
                  <c:v>2136.1280999999999</c:v>
                </c:pt>
                <c:pt idx="1637">
                  <c:v>2137.3843999999999</c:v>
                </c:pt>
                <c:pt idx="1638">
                  <c:v>2138.6406999999999</c:v>
                </c:pt>
                <c:pt idx="1639">
                  <c:v>2139.8969999999999</c:v>
                </c:pt>
                <c:pt idx="1640">
                  <c:v>2141.1532999999999</c:v>
                </c:pt>
                <c:pt idx="1641">
                  <c:v>2142.4096</c:v>
                </c:pt>
                <c:pt idx="1642">
                  <c:v>2143.6659</c:v>
                </c:pt>
                <c:pt idx="1643">
                  <c:v>2144.9222</c:v>
                </c:pt>
                <c:pt idx="1644">
                  <c:v>2146.1785</c:v>
                </c:pt>
                <c:pt idx="1645">
                  <c:v>2147.4348</c:v>
                </c:pt>
                <c:pt idx="1646">
                  <c:v>2148.6911</c:v>
                </c:pt>
                <c:pt idx="1647">
                  <c:v>2149.9474</c:v>
                </c:pt>
                <c:pt idx="1648">
                  <c:v>2151.2037</c:v>
                </c:pt>
                <c:pt idx="1649">
                  <c:v>2152.46</c:v>
                </c:pt>
                <c:pt idx="1650">
                  <c:v>2153.7163</c:v>
                </c:pt>
                <c:pt idx="1651">
                  <c:v>2154.9726000000001</c:v>
                </c:pt>
                <c:pt idx="1652">
                  <c:v>2156.2289000000001</c:v>
                </c:pt>
                <c:pt idx="1653">
                  <c:v>2157.4852000000001</c:v>
                </c:pt>
                <c:pt idx="1654">
                  <c:v>2158.7415000000001</c:v>
                </c:pt>
                <c:pt idx="1655">
                  <c:v>2159.9978000000001</c:v>
                </c:pt>
                <c:pt idx="1656">
                  <c:v>2161.2541000000001</c:v>
                </c:pt>
                <c:pt idx="1657">
                  <c:v>2162.5104000000001</c:v>
                </c:pt>
                <c:pt idx="1658">
                  <c:v>2163.7667000000001</c:v>
                </c:pt>
                <c:pt idx="1659">
                  <c:v>2165.0230000000001</c:v>
                </c:pt>
                <c:pt idx="1660">
                  <c:v>2166.2793000000001</c:v>
                </c:pt>
                <c:pt idx="1661">
                  <c:v>2167.5356000000002</c:v>
                </c:pt>
                <c:pt idx="1662">
                  <c:v>2168.7919000000002</c:v>
                </c:pt>
                <c:pt idx="1663">
                  <c:v>2170.0482000000002</c:v>
                </c:pt>
                <c:pt idx="1664">
                  <c:v>2171.3045000000002</c:v>
                </c:pt>
                <c:pt idx="1665">
                  <c:v>2172.5608000000002</c:v>
                </c:pt>
                <c:pt idx="1666">
                  <c:v>2173.8171000000002</c:v>
                </c:pt>
                <c:pt idx="1667">
                  <c:v>2175.0734000000002</c:v>
                </c:pt>
                <c:pt idx="1668">
                  <c:v>2176.3297000000002</c:v>
                </c:pt>
                <c:pt idx="1669">
                  <c:v>2177.5859999999998</c:v>
                </c:pt>
                <c:pt idx="1670">
                  <c:v>2178.8422999999998</c:v>
                </c:pt>
                <c:pt idx="1671">
                  <c:v>2180.0985999999998</c:v>
                </c:pt>
                <c:pt idx="1672">
                  <c:v>2181.3548999999998</c:v>
                </c:pt>
                <c:pt idx="1673">
                  <c:v>2182.6111999999998</c:v>
                </c:pt>
                <c:pt idx="1674">
                  <c:v>2183.8674999999998</c:v>
                </c:pt>
                <c:pt idx="1675">
                  <c:v>2185.1237999999998</c:v>
                </c:pt>
                <c:pt idx="1676">
                  <c:v>2186.3800999999999</c:v>
                </c:pt>
                <c:pt idx="1677">
                  <c:v>2187.6363999999999</c:v>
                </c:pt>
                <c:pt idx="1678">
                  <c:v>2188.8926999999999</c:v>
                </c:pt>
                <c:pt idx="1679">
                  <c:v>2190.1489999999999</c:v>
                </c:pt>
                <c:pt idx="1680">
                  <c:v>2191.4052999999999</c:v>
                </c:pt>
                <c:pt idx="1681">
                  <c:v>2192.6615999999999</c:v>
                </c:pt>
                <c:pt idx="1682">
                  <c:v>2193.9178999999999</c:v>
                </c:pt>
                <c:pt idx="1683">
                  <c:v>2195.1741999999999</c:v>
                </c:pt>
                <c:pt idx="1684">
                  <c:v>2196.4304999999999</c:v>
                </c:pt>
                <c:pt idx="1685">
                  <c:v>2197.6867999999999</c:v>
                </c:pt>
                <c:pt idx="1686">
                  <c:v>2198.9431</c:v>
                </c:pt>
                <c:pt idx="1687">
                  <c:v>2200.1994</c:v>
                </c:pt>
                <c:pt idx="1688">
                  <c:v>2201.4557</c:v>
                </c:pt>
                <c:pt idx="1689">
                  <c:v>2202.712</c:v>
                </c:pt>
                <c:pt idx="1690">
                  <c:v>2203.9683</c:v>
                </c:pt>
                <c:pt idx="1691">
                  <c:v>2205.2246</c:v>
                </c:pt>
                <c:pt idx="1692">
                  <c:v>2206.4809</c:v>
                </c:pt>
                <c:pt idx="1693">
                  <c:v>2207.7372</c:v>
                </c:pt>
                <c:pt idx="1694">
                  <c:v>2208.9935</c:v>
                </c:pt>
                <c:pt idx="1695">
                  <c:v>2210.2498000000001</c:v>
                </c:pt>
                <c:pt idx="1696">
                  <c:v>2211.5061000000001</c:v>
                </c:pt>
                <c:pt idx="1697">
                  <c:v>2212.7624000000001</c:v>
                </c:pt>
                <c:pt idx="1698">
                  <c:v>2214.0187000000001</c:v>
                </c:pt>
                <c:pt idx="1699">
                  <c:v>2215.2750000000001</c:v>
                </c:pt>
                <c:pt idx="1700">
                  <c:v>2216.5313000000001</c:v>
                </c:pt>
                <c:pt idx="1701">
                  <c:v>2217.7876000000001</c:v>
                </c:pt>
                <c:pt idx="1702">
                  <c:v>2219.0439000000001</c:v>
                </c:pt>
                <c:pt idx="1703">
                  <c:v>2220.3002000000001</c:v>
                </c:pt>
                <c:pt idx="1704">
                  <c:v>2221.5565000000001</c:v>
                </c:pt>
                <c:pt idx="1705">
                  <c:v>2222.8128000000002</c:v>
                </c:pt>
                <c:pt idx="1706">
                  <c:v>2224.0691000000002</c:v>
                </c:pt>
                <c:pt idx="1707">
                  <c:v>2225.3254000000002</c:v>
                </c:pt>
                <c:pt idx="1708">
                  <c:v>2226.5817000000002</c:v>
                </c:pt>
                <c:pt idx="1709">
                  <c:v>2227.8380000000002</c:v>
                </c:pt>
                <c:pt idx="1710">
                  <c:v>2229.0943000000002</c:v>
                </c:pt>
                <c:pt idx="1711">
                  <c:v>2230.3506000000002</c:v>
                </c:pt>
                <c:pt idx="1712">
                  <c:v>2231.6069000000002</c:v>
                </c:pt>
                <c:pt idx="1713">
                  <c:v>2232.8632000000002</c:v>
                </c:pt>
                <c:pt idx="1714">
                  <c:v>2234.1194999999998</c:v>
                </c:pt>
                <c:pt idx="1715">
                  <c:v>2235.3757999999998</c:v>
                </c:pt>
                <c:pt idx="1716">
                  <c:v>2236.6320999999998</c:v>
                </c:pt>
                <c:pt idx="1717">
                  <c:v>2237.8883999999998</c:v>
                </c:pt>
                <c:pt idx="1718">
                  <c:v>2239.1446999999998</c:v>
                </c:pt>
                <c:pt idx="1719">
                  <c:v>2240.4009999999998</c:v>
                </c:pt>
                <c:pt idx="1720">
                  <c:v>2241.6572999999999</c:v>
                </c:pt>
                <c:pt idx="1721">
                  <c:v>2242.9135999999999</c:v>
                </c:pt>
                <c:pt idx="1722">
                  <c:v>2244.1698999999999</c:v>
                </c:pt>
                <c:pt idx="1723">
                  <c:v>2245.4261999999999</c:v>
                </c:pt>
                <c:pt idx="1724">
                  <c:v>2246.6824999999999</c:v>
                </c:pt>
                <c:pt idx="1725">
                  <c:v>2247.9387999999999</c:v>
                </c:pt>
                <c:pt idx="1726">
                  <c:v>2249.1950999999999</c:v>
                </c:pt>
                <c:pt idx="1727">
                  <c:v>2250.4513999999999</c:v>
                </c:pt>
                <c:pt idx="1728">
                  <c:v>2251.7076999999999</c:v>
                </c:pt>
                <c:pt idx="1729">
                  <c:v>2252.9639999999999</c:v>
                </c:pt>
                <c:pt idx="1730">
                  <c:v>2254.2203</c:v>
                </c:pt>
                <c:pt idx="1731">
                  <c:v>2255.4766</c:v>
                </c:pt>
                <c:pt idx="1732">
                  <c:v>2256.7329</c:v>
                </c:pt>
                <c:pt idx="1733">
                  <c:v>2257.9892</c:v>
                </c:pt>
                <c:pt idx="1734">
                  <c:v>2259.2455</c:v>
                </c:pt>
                <c:pt idx="1735">
                  <c:v>2260.5018</c:v>
                </c:pt>
                <c:pt idx="1736">
                  <c:v>2261.7581</c:v>
                </c:pt>
                <c:pt idx="1737">
                  <c:v>2263.0144</c:v>
                </c:pt>
                <c:pt idx="1738">
                  <c:v>2264.2707</c:v>
                </c:pt>
                <c:pt idx="1739">
                  <c:v>2265.527</c:v>
                </c:pt>
                <c:pt idx="1740">
                  <c:v>2266.7833000000001</c:v>
                </c:pt>
                <c:pt idx="1741">
                  <c:v>2268.0396000000001</c:v>
                </c:pt>
                <c:pt idx="1742">
                  <c:v>2269.2959000000001</c:v>
                </c:pt>
                <c:pt idx="1743">
                  <c:v>2270.5522000000001</c:v>
                </c:pt>
                <c:pt idx="1744">
                  <c:v>2271.8085000000001</c:v>
                </c:pt>
                <c:pt idx="1745">
                  <c:v>2273.0648000000001</c:v>
                </c:pt>
                <c:pt idx="1746">
                  <c:v>2274.3211000000001</c:v>
                </c:pt>
                <c:pt idx="1747">
                  <c:v>2275.5774000000001</c:v>
                </c:pt>
                <c:pt idx="1748">
                  <c:v>2276.8337000000001</c:v>
                </c:pt>
                <c:pt idx="1749">
                  <c:v>2278.09</c:v>
                </c:pt>
                <c:pt idx="1750">
                  <c:v>2279.3463000000002</c:v>
                </c:pt>
                <c:pt idx="1751">
                  <c:v>2280.6026000000002</c:v>
                </c:pt>
                <c:pt idx="1752">
                  <c:v>2281.8589000000002</c:v>
                </c:pt>
                <c:pt idx="1753">
                  <c:v>2283.1152000000002</c:v>
                </c:pt>
                <c:pt idx="1754">
                  <c:v>2284.3715000000002</c:v>
                </c:pt>
                <c:pt idx="1755">
                  <c:v>2285.6278000000002</c:v>
                </c:pt>
                <c:pt idx="1756">
                  <c:v>2286.8841000000002</c:v>
                </c:pt>
                <c:pt idx="1757">
                  <c:v>2288.1404000000002</c:v>
                </c:pt>
                <c:pt idx="1758">
                  <c:v>2289.3966999999998</c:v>
                </c:pt>
                <c:pt idx="1759">
                  <c:v>2290.6529999999998</c:v>
                </c:pt>
                <c:pt idx="1760">
                  <c:v>2291.9092999999998</c:v>
                </c:pt>
                <c:pt idx="1761">
                  <c:v>2293.1655999999998</c:v>
                </c:pt>
                <c:pt idx="1762">
                  <c:v>2294.4218999999998</c:v>
                </c:pt>
                <c:pt idx="1763">
                  <c:v>2295.6781999999998</c:v>
                </c:pt>
                <c:pt idx="1764">
                  <c:v>2296.9344999999998</c:v>
                </c:pt>
                <c:pt idx="1765">
                  <c:v>2298.1907999999999</c:v>
                </c:pt>
                <c:pt idx="1766">
                  <c:v>2299.4470999999999</c:v>
                </c:pt>
                <c:pt idx="1767">
                  <c:v>2300.7033999999999</c:v>
                </c:pt>
                <c:pt idx="1768">
                  <c:v>2301.9596999999999</c:v>
                </c:pt>
                <c:pt idx="1769">
                  <c:v>2303.2159999999999</c:v>
                </c:pt>
                <c:pt idx="1770">
                  <c:v>2304.4722999999999</c:v>
                </c:pt>
                <c:pt idx="1771">
                  <c:v>2305.7285999999999</c:v>
                </c:pt>
                <c:pt idx="1772">
                  <c:v>2306.9848999999999</c:v>
                </c:pt>
                <c:pt idx="1773">
                  <c:v>2308.2411999999999</c:v>
                </c:pt>
                <c:pt idx="1774">
                  <c:v>2309.4974999999999</c:v>
                </c:pt>
                <c:pt idx="1775">
                  <c:v>2310.7538</c:v>
                </c:pt>
                <c:pt idx="1776">
                  <c:v>2312.0101</c:v>
                </c:pt>
                <c:pt idx="1777">
                  <c:v>2313.2664</c:v>
                </c:pt>
                <c:pt idx="1778">
                  <c:v>2314.5227</c:v>
                </c:pt>
                <c:pt idx="1779">
                  <c:v>2315.779</c:v>
                </c:pt>
                <c:pt idx="1780">
                  <c:v>2317.0353</c:v>
                </c:pt>
                <c:pt idx="1781">
                  <c:v>2318.2916</c:v>
                </c:pt>
                <c:pt idx="1782">
                  <c:v>2319.5479</c:v>
                </c:pt>
                <c:pt idx="1783">
                  <c:v>2320.8042</c:v>
                </c:pt>
                <c:pt idx="1784">
                  <c:v>2322.0605</c:v>
                </c:pt>
                <c:pt idx="1785">
                  <c:v>2323.3168000000001</c:v>
                </c:pt>
                <c:pt idx="1786">
                  <c:v>2324.5731000000001</c:v>
                </c:pt>
                <c:pt idx="1787">
                  <c:v>2325.8294000000001</c:v>
                </c:pt>
                <c:pt idx="1788">
                  <c:v>2327.0857000000001</c:v>
                </c:pt>
                <c:pt idx="1789">
                  <c:v>2328.3420000000001</c:v>
                </c:pt>
                <c:pt idx="1790">
                  <c:v>2329.5983000000001</c:v>
                </c:pt>
                <c:pt idx="1791">
                  <c:v>2330.8546000000001</c:v>
                </c:pt>
                <c:pt idx="1792">
                  <c:v>2332.1109000000001</c:v>
                </c:pt>
                <c:pt idx="1793">
                  <c:v>2333.3672000000001</c:v>
                </c:pt>
                <c:pt idx="1794">
                  <c:v>2334.6235000000001</c:v>
                </c:pt>
                <c:pt idx="1795">
                  <c:v>2335.8798000000002</c:v>
                </c:pt>
                <c:pt idx="1796">
                  <c:v>2337.1361000000002</c:v>
                </c:pt>
                <c:pt idx="1797">
                  <c:v>2338.3924000000002</c:v>
                </c:pt>
                <c:pt idx="1798">
                  <c:v>2339.6487000000002</c:v>
                </c:pt>
                <c:pt idx="1799">
                  <c:v>2340.9050000000002</c:v>
                </c:pt>
                <c:pt idx="1800">
                  <c:v>2342.1613000000002</c:v>
                </c:pt>
                <c:pt idx="1801">
                  <c:v>2343.4176000000002</c:v>
                </c:pt>
                <c:pt idx="1802">
                  <c:v>2344.6739000000002</c:v>
                </c:pt>
                <c:pt idx="1803">
                  <c:v>2345.9301999999998</c:v>
                </c:pt>
                <c:pt idx="1804">
                  <c:v>2347.1864999999998</c:v>
                </c:pt>
                <c:pt idx="1805">
                  <c:v>2348.4427999999998</c:v>
                </c:pt>
                <c:pt idx="1806">
                  <c:v>2349.6990999999998</c:v>
                </c:pt>
                <c:pt idx="1807">
                  <c:v>2350.9553999999998</c:v>
                </c:pt>
                <c:pt idx="1808">
                  <c:v>2352.2116999999998</c:v>
                </c:pt>
                <c:pt idx="1809">
                  <c:v>2353.4679999999998</c:v>
                </c:pt>
                <c:pt idx="1810">
                  <c:v>2354.7242999999999</c:v>
                </c:pt>
                <c:pt idx="1811">
                  <c:v>2355.9805999999999</c:v>
                </c:pt>
                <c:pt idx="1812">
                  <c:v>2357.2368999999999</c:v>
                </c:pt>
                <c:pt idx="1813">
                  <c:v>2358.4931999999999</c:v>
                </c:pt>
                <c:pt idx="1814">
                  <c:v>2359.7494999999999</c:v>
                </c:pt>
                <c:pt idx="1815">
                  <c:v>2361.0057999999999</c:v>
                </c:pt>
                <c:pt idx="1816">
                  <c:v>2362.2620999999999</c:v>
                </c:pt>
                <c:pt idx="1817">
                  <c:v>2363.5183999999999</c:v>
                </c:pt>
                <c:pt idx="1818">
                  <c:v>2364.7746999999999</c:v>
                </c:pt>
                <c:pt idx="1819">
                  <c:v>2366.0309999999999</c:v>
                </c:pt>
                <c:pt idx="1820">
                  <c:v>2367.2873</c:v>
                </c:pt>
                <c:pt idx="1821">
                  <c:v>2368.5436</c:v>
                </c:pt>
                <c:pt idx="1822">
                  <c:v>2369.7999</c:v>
                </c:pt>
                <c:pt idx="1823">
                  <c:v>2371.0562</c:v>
                </c:pt>
                <c:pt idx="1824">
                  <c:v>2372.3125</c:v>
                </c:pt>
                <c:pt idx="1825">
                  <c:v>2373.5688</c:v>
                </c:pt>
                <c:pt idx="1826">
                  <c:v>2374.8251</c:v>
                </c:pt>
                <c:pt idx="1827">
                  <c:v>2376.0814</c:v>
                </c:pt>
                <c:pt idx="1828">
                  <c:v>2377.3377</c:v>
                </c:pt>
                <c:pt idx="1829">
                  <c:v>2378.5940000000001</c:v>
                </c:pt>
                <c:pt idx="1830">
                  <c:v>2379.8503000000001</c:v>
                </c:pt>
                <c:pt idx="1831">
                  <c:v>2381.1066000000001</c:v>
                </c:pt>
                <c:pt idx="1832">
                  <c:v>2382.3629000000001</c:v>
                </c:pt>
                <c:pt idx="1833">
                  <c:v>2383.6192000000001</c:v>
                </c:pt>
                <c:pt idx="1834">
                  <c:v>2384.8755000000001</c:v>
                </c:pt>
                <c:pt idx="1835">
                  <c:v>2386.1318000000001</c:v>
                </c:pt>
                <c:pt idx="1836">
                  <c:v>2387.3881000000001</c:v>
                </c:pt>
                <c:pt idx="1837">
                  <c:v>2388.6444000000001</c:v>
                </c:pt>
                <c:pt idx="1838">
                  <c:v>2389.9007000000001</c:v>
                </c:pt>
                <c:pt idx="1839">
                  <c:v>2391.1570000000002</c:v>
                </c:pt>
                <c:pt idx="1840">
                  <c:v>2392.4133000000002</c:v>
                </c:pt>
                <c:pt idx="1841">
                  <c:v>2393.6696000000002</c:v>
                </c:pt>
                <c:pt idx="1842">
                  <c:v>2394.9259000000002</c:v>
                </c:pt>
                <c:pt idx="1843">
                  <c:v>2396.1822000000002</c:v>
                </c:pt>
                <c:pt idx="1844">
                  <c:v>2397.4385000000002</c:v>
                </c:pt>
                <c:pt idx="1845">
                  <c:v>2398.6948000000002</c:v>
                </c:pt>
                <c:pt idx="1846">
                  <c:v>2399.9511000000002</c:v>
                </c:pt>
                <c:pt idx="1847">
                  <c:v>2401.2073999999998</c:v>
                </c:pt>
                <c:pt idx="1848">
                  <c:v>2402.4636999999998</c:v>
                </c:pt>
                <c:pt idx="1849">
                  <c:v>2403.7199999999998</c:v>
                </c:pt>
                <c:pt idx="1850">
                  <c:v>2404.9762999999998</c:v>
                </c:pt>
                <c:pt idx="1851">
                  <c:v>2406.2325999999998</c:v>
                </c:pt>
                <c:pt idx="1852">
                  <c:v>2407.4888999999998</c:v>
                </c:pt>
                <c:pt idx="1853">
                  <c:v>2408.7451999999998</c:v>
                </c:pt>
                <c:pt idx="1854">
                  <c:v>2410.0014999999999</c:v>
                </c:pt>
                <c:pt idx="1855">
                  <c:v>2411.2577999999999</c:v>
                </c:pt>
                <c:pt idx="1856">
                  <c:v>2412.5140999999999</c:v>
                </c:pt>
                <c:pt idx="1857">
                  <c:v>2413.7703999999999</c:v>
                </c:pt>
                <c:pt idx="1858">
                  <c:v>2415.0266999999999</c:v>
                </c:pt>
                <c:pt idx="1859">
                  <c:v>2416.2829999999999</c:v>
                </c:pt>
                <c:pt idx="1860">
                  <c:v>2417.5392999999999</c:v>
                </c:pt>
                <c:pt idx="1861">
                  <c:v>2418.7955999999999</c:v>
                </c:pt>
                <c:pt idx="1862">
                  <c:v>2420.0518999999999</c:v>
                </c:pt>
                <c:pt idx="1863">
                  <c:v>2421.3081999999999</c:v>
                </c:pt>
                <c:pt idx="1864">
                  <c:v>2422.5645</c:v>
                </c:pt>
                <c:pt idx="1865">
                  <c:v>2423.8208</c:v>
                </c:pt>
                <c:pt idx="1866">
                  <c:v>2425.0771</c:v>
                </c:pt>
                <c:pt idx="1867">
                  <c:v>2426.3334</c:v>
                </c:pt>
                <c:pt idx="1868">
                  <c:v>2427.5897</c:v>
                </c:pt>
                <c:pt idx="1869">
                  <c:v>2428.846</c:v>
                </c:pt>
                <c:pt idx="1870">
                  <c:v>2430.1023</c:v>
                </c:pt>
                <c:pt idx="1871">
                  <c:v>2431.3586</c:v>
                </c:pt>
                <c:pt idx="1872">
                  <c:v>2432.6149</c:v>
                </c:pt>
                <c:pt idx="1873">
                  <c:v>2433.8712</c:v>
                </c:pt>
                <c:pt idx="1874">
                  <c:v>2435.1275000000001</c:v>
                </c:pt>
                <c:pt idx="1875">
                  <c:v>2436.3838000000001</c:v>
                </c:pt>
                <c:pt idx="1876">
                  <c:v>2437.6401000000001</c:v>
                </c:pt>
                <c:pt idx="1877">
                  <c:v>2438.8964000000001</c:v>
                </c:pt>
                <c:pt idx="1878">
                  <c:v>2440.1527000000001</c:v>
                </c:pt>
                <c:pt idx="1879">
                  <c:v>2441.4090000000001</c:v>
                </c:pt>
                <c:pt idx="1880">
                  <c:v>2442.6653000000001</c:v>
                </c:pt>
                <c:pt idx="1881">
                  <c:v>2443.9216000000001</c:v>
                </c:pt>
                <c:pt idx="1882">
                  <c:v>2445.1779000000001</c:v>
                </c:pt>
                <c:pt idx="1883">
                  <c:v>2446.4342000000001</c:v>
                </c:pt>
                <c:pt idx="1884">
                  <c:v>2447.6905000000002</c:v>
                </c:pt>
                <c:pt idx="1885">
                  <c:v>2448.9468000000002</c:v>
                </c:pt>
                <c:pt idx="1886">
                  <c:v>2450.2031000000002</c:v>
                </c:pt>
                <c:pt idx="1887">
                  <c:v>2451.4594000000002</c:v>
                </c:pt>
                <c:pt idx="1888">
                  <c:v>2452.7157000000002</c:v>
                </c:pt>
                <c:pt idx="1889">
                  <c:v>2453.9720000000002</c:v>
                </c:pt>
                <c:pt idx="1890">
                  <c:v>2455.2283000000002</c:v>
                </c:pt>
                <c:pt idx="1891">
                  <c:v>2456.4846000000002</c:v>
                </c:pt>
                <c:pt idx="1892">
                  <c:v>2457.7408999999998</c:v>
                </c:pt>
                <c:pt idx="1893">
                  <c:v>2458.9971999999998</c:v>
                </c:pt>
                <c:pt idx="1894">
                  <c:v>2460.2534999999998</c:v>
                </c:pt>
                <c:pt idx="1895">
                  <c:v>2461.5097999999998</c:v>
                </c:pt>
                <c:pt idx="1896">
                  <c:v>2462.7660999999998</c:v>
                </c:pt>
                <c:pt idx="1897">
                  <c:v>2464.0223999999998</c:v>
                </c:pt>
                <c:pt idx="1898">
                  <c:v>2465.2786999999998</c:v>
                </c:pt>
                <c:pt idx="1899">
                  <c:v>2466.5349999999999</c:v>
                </c:pt>
                <c:pt idx="1900">
                  <c:v>2467.7912999999999</c:v>
                </c:pt>
                <c:pt idx="1901">
                  <c:v>2469.0475999999999</c:v>
                </c:pt>
                <c:pt idx="1902">
                  <c:v>2470.3038999999999</c:v>
                </c:pt>
                <c:pt idx="1903">
                  <c:v>2471.5601999999999</c:v>
                </c:pt>
                <c:pt idx="1904">
                  <c:v>2472.8164999999999</c:v>
                </c:pt>
                <c:pt idx="1905">
                  <c:v>2474.0727999999999</c:v>
                </c:pt>
                <c:pt idx="1906">
                  <c:v>2475.3290999999999</c:v>
                </c:pt>
                <c:pt idx="1907">
                  <c:v>2476.5853999999999</c:v>
                </c:pt>
                <c:pt idx="1908">
                  <c:v>2477.8416999999999</c:v>
                </c:pt>
                <c:pt idx="1909">
                  <c:v>2479.098</c:v>
                </c:pt>
                <c:pt idx="1910">
                  <c:v>2480.3543</c:v>
                </c:pt>
                <c:pt idx="1911">
                  <c:v>2481.6106</c:v>
                </c:pt>
                <c:pt idx="1912">
                  <c:v>2482.8669</c:v>
                </c:pt>
                <c:pt idx="1913">
                  <c:v>2484.1232</c:v>
                </c:pt>
                <c:pt idx="1914">
                  <c:v>2485.3795</c:v>
                </c:pt>
                <c:pt idx="1915">
                  <c:v>2486.6358</c:v>
                </c:pt>
                <c:pt idx="1916">
                  <c:v>2487.8921</c:v>
                </c:pt>
                <c:pt idx="1917">
                  <c:v>2489.1484</c:v>
                </c:pt>
                <c:pt idx="1918">
                  <c:v>2490.4047</c:v>
                </c:pt>
                <c:pt idx="1919">
                  <c:v>2491.6610000000001</c:v>
                </c:pt>
                <c:pt idx="1920">
                  <c:v>2492.9173000000001</c:v>
                </c:pt>
                <c:pt idx="1921">
                  <c:v>2494.1736000000001</c:v>
                </c:pt>
                <c:pt idx="1922">
                  <c:v>2495.4299000000001</c:v>
                </c:pt>
                <c:pt idx="1923">
                  <c:v>2496.6862000000001</c:v>
                </c:pt>
                <c:pt idx="1924">
                  <c:v>2497.9425000000001</c:v>
                </c:pt>
                <c:pt idx="1925">
                  <c:v>2499.1988000000001</c:v>
                </c:pt>
                <c:pt idx="1926">
                  <c:v>2500.4551000000001</c:v>
                </c:pt>
                <c:pt idx="1927">
                  <c:v>2501.7114000000001</c:v>
                </c:pt>
                <c:pt idx="1928">
                  <c:v>2502.9677000000001</c:v>
                </c:pt>
                <c:pt idx="1929">
                  <c:v>2504.2240000000002</c:v>
                </c:pt>
                <c:pt idx="1930">
                  <c:v>2505.4803000000002</c:v>
                </c:pt>
                <c:pt idx="1931">
                  <c:v>2506.7366000000002</c:v>
                </c:pt>
                <c:pt idx="1932">
                  <c:v>2507.9929000000002</c:v>
                </c:pt>
                <c:pt idx="1933">
                  <c:v>2509.2492000000002</c:v>
                </c:pt>
                <c:pt idx="1934">
                  <c:v>2510.5055000000002</c:v>
                </c:pt>
                <c:pt idx="1935">
                  <c:v>2511.7618000000002</c:v>
                </c:pt>
                <c:pt idx="1936">
                  <c:v>2513.0180999999998</c:v>
                </c:pt>
                <c:pt idx="1937">
                  <c:v>2514.2743999999998</c:v>
                </c:pt>
                <c:pt idx="1938">
                  <c:v>2515.5306999999998</c:v>
                </c:pt>
                <c:pt idx="1939">
                  <c:v>2516.7869999999998</c:v>
                </c:pt>
                <c:pt idx="1940">
                  <c:v>2518.0432999999998</c:v>
                </c:pt>
                <c:pt idx="1941">
                  <c:v>2519.2995999999998</c:v>
                </c:pt>
                <c:pt idx="1942">
                  <c:v>2520.5558999999998</c:v>
                </c:pt>
                <c:pt idx="1943">
                  <c:v>2521.8121999999998</c:v>
                </c:pt>
                <c:pt idx="1944">
                  <c:v>2523.0684999999999</c:v>
                </c:pt>
                <c:pt idx="1945">
                  <c:v>2524.3247999999999</c:v>
                </c:pt>
                <c:pt idx="1946">
                  <c:v>2525.5810999999999</c:v>
                </c:pt>
                <c:pt idx="1947">
                  <c:v>2526.8373999999999</c:v>
                </c:pt>
                <c:pt idx="1948">
                  <c:v>2528.0936999999999</c:v>
                </c:pt>
                <c:pt idx="1949">
                  <c:v>2529.35</c:v>
                </c:pt>
                <c:pt idx="1950">
                  <c:v>2530.6062999999999</c:v>
                </c:pt>
                <c:pt idx="1951">
                  <c:v>2531.8625999999999</c:v>
                </c:pt>
                <c:pt idx="1952">
                  <c:v>2533.1188999999999</c:v>
                </c:pt>
                <c:pt idx="1953">
                  <c:v>2534.3751999999999</c:v>
                </c:pt>
                <c:pt idx="1954">
                  <c:v>2535.6315</c:v>
                </c:pt>
                <c:pt idx="1955">
                  <c:v>2536.8878</c:v>
                </c:pt>
                <c:pt idx="1956">
                  <c:v>2538.1441</c:v>
                </c:pt>
                <c:pt idx="1957">
                  <c:v>2539.4004</c:v>
                </c:pt>
                <c:pt idx="1958">
                  <c:v>2540.6567</c:v>
                </c:pt>
                <c:pt idx="1959">
                  <c:v>2541.913</c:v>
                </c:pt>
                <c:pt idx="1960">
                  <c:v>2543.1693</c:v>
                </c:pt>
                <c:pt idx="1961">
                  <c:v>2544.4256</c:v>
                </c:pt>
                <c:pt idx="1962">
                  <c:v>2545.6819</c:v>
                </c:pt>
                <c:pt idx="1963">
                  <c:v>2546.9382000000001</c:v>
                </c:pt>
                <c:pt idx="1964">
                  <c:v>2548.1945000000001</c:v>
                </c:pt>
                <c:pt idx="1965">
                  <c:v>2549.4508000000001</c:v>
                </c:pt>
                <c:pt idx="1966">
                  <c:v>2550.7071000000001</c:v>
                </c:pt>
                <c:pt idx="1967">
                  <c:v>2551.9634000000001</c:v>
                </c:pt>
                <c:pt idx="1968">
                  <c:v>2553.2197000000001</c:v>
                </c:pt>
                <c:pt idx="1969">
                  <c:v>2554.4760000000001</c:v>
                </c:pt>
                <c:pt idx="1970">
                  <c:v>2555.7323000000001</c:v>
                </c:pt>
                <c:pt idx="1971">
                  <c:v>2556.9886000000001</c:v>
                </c:pt>
                <c:pt idx="1972">
                  <c:v>2558.2449000000001</c:v>
                </c:pt>
                <c:pt idx="1973">
                  <c:v>2559.5012000000002</c:v>
                </c:pt>
                <c:pt idx="1974">
                  <c:v>2560.7575000000002</c:v>
                </c:pt>
                <c:pt idx="1975">
                  <c:v>2562.0138000000002</c:v>
                </c:pt>
                <c:pt idx="1976">
                  <c:v>2563.2701000000002</c:v>
                </c:pt>
                <c:pt idx="1977">
                  <c:v>2564.5264000000002</c:v>
                </c:pt>
                <c:pt idx="1978">
                  <c:v>2565.7827000000002</c:v>
                </c:pt>
                <c:pt idx="1979">
                  <c:v>2567.0390000000002</c:v>
                </c:pt>
                <c:pt idx="1980">
                  <c:v>2568.2953000000002</c:v>
                </c:pt>
                <c:pt idx="1981">
                  <c:v>2569.5515999999998</c:v>
                </c:pt>
                <c:pt idx="1982">
                  <c:v>2570.8078999999998</c:v>
                </c:pt>
                <c:pt idx="1983">
                  <c:v>2572.0641999999998</c:v>
                </c:pt>
                <c:pt idx="1984">
                  <c:v>2573.3204999999998</c:v>
                </c:pt>
                <c:pt idx="1985">
                  <c:v>2574.5767999999998</c:v>
                </c:pt>
                <c:pt idx="1986">
                  <c:v>2575.8330999999998</c:v>
                </c:pt>
                <c:pt idx="1987">
                  <c:v>2577.0893999999998</c:v>
                </c:pt>
                <c:pt idx="1988">
                  <c:v>2578.3456999999999</c:v>
                </c:pt>
                <c:pt idx="1989">
                  <c:v>2579.6019999999999</c:v>
                </c:pt>
                <c:pt idx="1990">
                  <c:v>2580.8582999999999</c:v>
                </c:pt>
                <c:pt idx="1991">
                  <c:v>2582.1145999999999</c:v>
                </c:pt>
                <c:pt idx="1992">
                  <c:v>2583.3708999999999</c:v>
                </c:pt>
                <c:pt idx="1993">
                  <c:v>2584.6271999999999</c:v>
                </c:pt>
                <c:pt idx="1994">
                  <c:v>2585.8834999999999</c:v>
                </c:pt>
                <c:pt idx="1995">
                  <c:v>2587.1397999999999</c:v>
                </c:pt>
                <c:pt idx="1996">
                  <c:v>2588.3960999999999</c:v>
                </c:pt>
                <c:pt idx="1997">
                  <c:v>2589.6523999999999</c:v>
                </c:pt>
                <c:pt idx="1998">
                  <c:v>2590.9087</c:v>
                </c:pt>
                <c:pt idx="1999">
                  <c:v>2592.165</c:v>
                </c:pt>
                <c:pt idx="2000">
                  <c:v>2593.4213</c:v>
                </c:pt>
                <c:pt idx="2001">
                  <c:v>2594.6776</c:v>
                </c:pt>
                <c:pt idx="2002">
                  <c:v>2595.9339</c:v>
                </c:pt>
                <c:pt idx="2003">
                  <c:v>2597.1902</c:v>
                </c:pt>
                <c:pt idx="2004">
                  <c:v>2598.4465</c:v>
                </c:pt>
                <c:pt idx="2005">
                  <c:v>2599.7028</c:v>
                </c:pt>
                <c:pt idx="2006">
                  <c:v>2600.9591</c:v>
                </c:pt>
                <c:pt idx="2007">
                  <c:v>2602.2154</c:v>
                </c:pt>
                <c:pt idx="2008">
                  <c:v>2603.4717000000001</c:v>
                </c:pt>
                <c:pt idx="2009">
                  <c:v>2604.7280000000001</c:v>
                </c:pt>
                <c:pt idx="2010">
                  <c:v>2605.9843000000001</c:v>
                </c:pt>
                <c:pt idx="2011">
                  <c:v>2607.2406000000001</c:v>
                </c:pt>
                <c:pt idx="2012">
                  <c:v>2608.4969000000001</c:v>
                </c:pt>
                <c:pt idx="2013">
                  <c:v>2609.7532000000001</c:v>
                </c:pt>
                <c:pt idx="2014">
                  <c:v>2611.0095000000001</c:v>
                </c:pt>
                <c:pt idx="2015">
                  <c:v>2612.2658000000001</c:v>
                </c:pt>
                <c:pt idx="2016">
                  <c:v>2613.5221000000001</c:v>
                </c:pt>
                <c:pt idx="2017">
                  <c:v>2614.7784000000001</c:v>
                </c:pt>
                <c:pt idx="2018">
                  <c:v>2616.0347000000002</c:v>
                </c:pt>
                <c:pt idx="2019">
                  <c:v>2617.2910000000002</c:v>
                </c:pt>
                <c:pt idx="2020">
                  <c:v>2618.5473000000002</c:v>
                </c:pt>
                <c:pt idx="2021">
                  <c:v>2619.8036000000002</c:v>
                </c:pt>
                <c:pt idx="2022">
                  <c:v>2621.0599000000002</c:v>
                </c:pt>
                <c:pt idx="2023">
                  <c:v>2622.3162000000002</c:v>
                </c:pt>
                <c:pt idx="2024">
                  <c:v>2623.5725000000002</c:v>
                </c:pt>
                <c:pt idx="2025">
                  <c:v>2624.8287999999998</c:v>
                </c:pt>
                <c:pt idx="2026">
                  <c:v>2626.0850999999998</c:v>
                </c:pt>
                <c:pt idx="2027">
                  <c:v>2627.3413999999998</c:v>
                </c:pt>
                <c:pt idx="2028">
                  <c:v>2628.5976999999998</c:v>
                </c:pt>
                <c:pt idx="2029">
                  <c:v>2629.8539999999998</c:v>
                </c:pt>
                <c:pt idx="2030">
                  <c:v>2631.1102999999998</c:v>
                </c:pt>
                <c:pt idx="2031">
                  <c:v>2632.3665999999998</c:v>
                </c:pt>
                <c:pt idx="2032">
                  <c:v>2633.6228999999998</c:v>
                </c:pt>
                <c:pt idx="2033">
                  <c:v>2634.8791999999999</c:v>
                </c:pt>
                <c:pt idx="2034">
                  <c:v>2636.1354999999999</c:v>
                </c:pt>
                <c:pt idx="2035">
                  <c:v>2637.3917999999999</c:v>
                </c:pt>
                <c:pt idx="2036">
                  <c:v>2638.6480999999999</c:v>
                </c:pt>
                <c:pt idx="2037">
                  <c:v>2639.9043999999999</c:v>
                </c:pt>
                <c:pt idx="2038">
                  <c:v>2641.1606999999999</c:v>
                </c:pt>
                <c:pt idx="2039">
                  <c:v>2642.4169999999999</c:v>
                </c:pt>
                <c:pt idx="2040">
                  <c:v>2643.6732999999999</c:v>
                </c:pt>
                <c:pt idx="2041">
                  <c:v>2644.9295999999999</c:v>
                </c:pt>
                <c:pt idx="2042">
                  <c:v>2646.1858999999999</c:v>
                </c:pt>
                <c:pt idx="2043">
                  <c:v>2647.4422</c:v>
                </c:pt>
                <c:pt idx="2044">
                  <c:v>2648.6985</c:v>
                </c:pt>
                <c:pt idx="2045">
                  <c:v>2649.9548</c:v>
                </c:pt>
                <c:pt idx="2046">
                  <c:v>2651.2111</c:v>
                </c:pt>
                <c:pt idx="2047">
                  <c:v>2652.4674</c:v>
                </c:pt>
                <c:pt idx="2048">
                  <c:v>2653.7237</c:v>
                </c:pt>
                <c:pt idx="2049">
                  <c:v>2654.98</c:v>
                </c:pt>
                <c:pt idx="2050">
                  <c:v>2656.2363</c:v>
                </c:pt>
                <c:pt idx="2051">
                  <c:v>2657.4926</c:v>
                </c:pt>
                <c:pt idx="2052">
                  <c:v>2658.7489</c:v>
                </c:pt>
                <c:pt idx="2053">
                  <c:v>2660.0052000000001</c:v>
                </c:pt>
                <c:pt idx="2054">
                  <c:v>2661.2615000000001</c:v>
                </c:pt>
                <c:pt idx="2055">
                  <c:v>2662.5178000000001</c:v>
                </c:pt>
                <c:pt idx="2056">
                  <c:v>2663.7741000000001</c:v>
                </c:pt>
                <c:pt idx="2057">
                  <c:v>2665.0304000000001</c:v>
                </c:pt>
                <c:pt idx="2058">
                  <c:v>2666.2867000000001</c:v>
                </c:pt>
                <c:pt idx="2059">
                  <c:v>2667.5430000000001</c:v>
                </c:pt>
                <c:pt idx="2060">
                  <c:v>2668.7993000000001</c:v>
                </c:pt>
                <c:pt idx="2061">
                  <c:v>2670.0556000000001</c:v>
                </c:pt>
                <c:pt idx="2062">
                  <c:v>2671.3119000000002</c:v>
                </c:pt>
                <c:pt idx="2063">
                  <c:v>2672.5682000000002</c:v>
                </c:pt>
                <c:pt idx="2064">
                  <c:v>2673.8245000000002</c:v>
                </c:pt>
                <c:pt idx="2065">
                  <c:v>2675.0808000000002</c:v>
                </c:pt>
                <c:pt idx="2066">
                  <c:v>2676.3371000000002</c:v>
                </c:pt>
                <c:pt idx="2067">
                  <c:v>2677.5934000000002</c:v>
                </c:pt>
                <c:pt idx="2068">
                  <c:v>2678.8497000000002</c:v>
                </c:pt>
                <c:pt idx="2069">
                  <c:v>2680.1060000000002</c:v>
                </c:pt>
                <c:pt idx="2070">
                  <c:v>2681.3622999999998</c:v>
                </c:pt>
                <c:pt idx="2071">
                  <c:v>2682.6185999999998</c:v>
                </c:pt>
                <c:pt idx="2072">
                  <c:v>2683.8748999999998</c:v>
                </c:pt>
                <c:pt idx="2073">
                  <c:v>2685.1311999999998</c:v>
                </c:pt>
                <c:pt idx="2074">
                  <c:v>2686.3874999999998</c:v>
                </c:pt>
                <c:pt idx="2075">
                  <c:v>2687.6437999999998</c:v>
                </c:pt>
                <c:pt idx="2076">
                  <c:v>2688.9000999999998</c:v>
                </c:pt>
                <c:pt idx="2077">
                  <c:v>2690.1563999999998</c:v>
                </c:pt>
                <c:pt idx="2078">
                  <c:v>2691.4126999999999</c:v>
                </c:pt>
                <c:pt idx="2079">
                  <c:v>2692.6689999999999</c:v>
                </c:pt>
                <c:pt idx="2080">
                  <c:v>2693.9252999999999</c:v>
                </c:pt>
                <c:pt idx="2081">
                  <c:v>2695.1815999999999</c:v>
                </c:pt>
                <c:pt idx="2082">
                  <c:v>2696.4378999999999</c:v>
                </c:pt>
                <c:pt idx="2083">
                  <c:v>2697.6941999999999</c:v>
                </c:pt>
                <c:pt idx="2084">
                  <c:v>2698.9504999999999</c:v>
                </c:pt>
                <c:pt idx="2085">
                  <c:v>2700.2067999999999</c:v>
                </c:pt>
                <c:pt idx="2086">
                  <c:v>2701.4630999999999</c:v>
                </c:pt>
                <c:pt idx="2087">
                  <c:v>2702.7194</c:v>
                </c:pt>
                <c:pt idx="2088">
                  <c:v>2703.9757</c:v>
                </c:pt>
                <c:pt idx="2089">
                  <c:v>2705.232</c:v>
                </c:pt>
                <c:pt idx="2090">
                  <c:v>2706.4883</c:v>
                </c:pt>
                <c:pt idx="2091">
                  <c:v>2707.7446</c:v>
                </c:pt>
                <c:pt idx="2092">
                  <c:v>2709.0009</c:v>
                </c:pt>
                <c:pt idx="2093">
                  <c:v>2710.2572</c:v>
                </c:pt>
                <c:pt idx="2094">
                  <c:v>2711.5135</c:v>
                </c:pt>
                <c:pt idx="2095">
                  <c:v>2712.7698</c:v>
                </c:pt>
                <c:pt idx="2096">
                  <c:v>2714.0261</c:v>
                </c:pt>
                <c:pt idx="2097">
                  <c:v>2715.2824000000001</c:v>
                </c:pt>
                <c:pt idx="2098">
                  <c:v>2716.5387000000001</c:v>
                </c:pt>
                <c:pt idx="2099">
                  <c:v>2717.7950000000001</c:v>
                </c:pt>
                <c:pt idx="2100">
                  <c:v>2719.0513000000001</c:v>
                </c:pt>
                <c:pt idx="2101">
                  <c:v>2720.3076000000001</c:v>
                </c:pt>
                <c:pt idx="2102">
                  <c:v>2721.5639000000001</c:v>
                </c:pt>
                <c:pt idx="2103">
                  <c:v>2722.8202000000001</c:v>
                </c:pt>
                <c:pt idx="2104">
                  <c:v>2724.0765000000001</c:v>
                </c:pt>
                <c:pt idx="2105">
                  <c:v>2725.3328000000001</c:v>
                </c:pt>
                <c:pt idx="2106">
                  <c:v>2726.5891000000001</c:v>
                </c:pt>
                <c:pt idx="2107">
                  <c:v>2727.8454000000002</c:v>
                </c:pt>
                <c:pt idx="2108">
                  <c:v>2729.1017000000002</c:v>
                </c:pt>
                <c:pt idx="2109">
                  <c:v>2730.3580000000002</c:v>
                </c:pt>
                <c:pt idx="2110">
                  <c:v>2731.6143000000002</c:v>
                </c:pt>
                <c:pt idx="2111">
                  <c:v>2732.8706000000002</c:v>
                </c:pt>
                <c:pt idx="2112">
                  <c:v>2734.1269000000002</c:v>
                </c:pt>
                <c:pt idx="2113">
                  <c:v>2735.3832000000002</c:v>
                </c:pt>
                <c:pt idx="2114">
                  <c:v>2736.6394999999998</c:v>
                </c:pt>
                <c:pt idx="2115">
                  <c:v>2737.8957999999998</c:v>
                </c:pt>
                <c:pt idx="2116">
                  <c:v>2739.1520999999998</c:v>
                </c:pt>
                <c:pt idx="2117">
                  <c:v>2740.4083999999998</c:v>
                </c:pt>
                <c:pt idx="2118">
                  <c:v>2741.6646999999998</c:v>
                </c:pt>
                <c:pt idx="2119">
                  <c:v>2742.9209999999998</c:v>
                </c:pt>
                <c:pt idx="2120">
                  <c:v>2744.1772999999998</c:v>
                </c:pt>
                <c:pt idx="2121">
                  <c:v>2745.4335999999998</c:v>
                </c:pt>
                <c:pt idx="2122">
                  <c:v>2746.6898999999999</c:v>
                </c:pt>
                <c:pt idx="2123">
                  <c:v>2747.9461999999999</c:v>
                </c:pt>
                <c:pt idx="2124">
                  <c:v>2749.2024999999999</c:v>
                </c:pt>
                <c:pt idx="2125">
                  <c:v>2750.4587999999999</c:v>
                </c:pt>
                <c:pt idx="2126">
                  <c:v>2751.7150999999999</c:v>
                </c:pt>
                <c:pt idx="2127">
                  <c:v>2752.9713999999999</c:v>
                </c:pt>
                <c:pt idx="2128">
                  <c:v>2754.2276999999999</c:v>
                </c:pt>
                <c:pt idx="2129">
                  <c:v>2755.4839999999999</c:v>
                </c:pt>
                <c:pt idx="2130">
                  <c:v>2756.7402999999999</c:v>
                </c:pt>
                <c:pt idx="2131">
                  <c:v>2757.9965999999999</c:v>
                </c:pt>
                <c:pt idx="2132">
                  <c:v>2759.2529</c:v>
                </c:pt>
                <c:pt idx="2133">
                  <c:v>2760.5092</c:v>
                </c:pt>
                <c:pt idx="2134">
                  <c:v>2761.7655</c:v>
                </c:pt>
                <c:pt idx="2135">
                  <c:v>2763.0218</c:v>
                </c:pt>
                <c:pt idx="2136">
                  <c:v>2764.2781</c:v>
                </c:pt>
                <c:pt idx="2137">
                  <c:v>2765.5344</c:v>
                </c:pt>
                <c:pt idx="2138">
                  <c:v>2766.7907</c:v>
                </c:pt>
                <c:pt idx="2139">
                  <c:v>2768.047</c:v>
                </c:pt>
                <c:pt idx="2140">
                  <c:v>2769.3033</c:v>
                </c:pt>
                <c:pt idx="2141">
                  <c:v>2770.5596</c:v>
                </c:pt>
                <c:pt idx="2142">
                  <c:v>2771.8159000000001</c:v>
                </c:pt>
                <c:pt idx="2143">
                  <c:v>2773.0722000000001</c:v>
                </c:pt>
                <c:pt idx="2144">
                  <c:v>2774.3285000000001</c:v>
                </c:pt>
                <c:pt idx="2145">
                  <c:v>2775.5848000000001</c:v>
                </c:pt>
                <c:pt idx="2146">
                  <c:v>2776.8411000000001</c:v>
                </c:pt>
                <c:pt idx="2147">
                  <c:v>2778.0974000000001</c:v>
                </c:pt>
                <c:pt idx="2148">
                  <c:v>2779.3537000000001</c:v>
                </c:pt>
                <c:pt idx="2149">
                  <c:v>2780.61</c:v>
                </c:pt>
                <c:pt idx="2150">
                  <c:v>2781.8663000000001</c:v>
                </c:pt>
                <c:pt idx="2151">
                  <c:v>2783.1226000000001</c:v>
                </c:pt>
                <c:pt idx="2152">
                  <c:v>2784.3789000000002</c:v>
                </c:pt>
                <c:pt idx="2153">
                  <c:v>2785.6352000000002</c:v>
                </c:pt>
                <c:pt idx="2154">
                  <c:v>2786.8915000000002</c:v>
                </c:pt>
                <c:pt idx="2155">
                  <c:v>2788.1478000000002</c:v>
                </c:pt>
                <c:pt idx="2156">
                  <c:v>2789.4041000000002</c:v>
                </c:pt>
                <c:pt idx="2157">
                  <c:v>2790.6604000000002</c:v>
                </c:pt>
                <c:pt idx="2158">
                  <c:v>2791.9167000000002</c:v>
                </c:pt>
                <c:pt idx="2159">
                  <c:v>2793.1729999999998</c:v>
                </c:pt>
                <c:pt idx="2160">
                  <c:v>2794.4292999999998</c:v>
                </c:pt>
                <c:pt idx="2161">
                  <c:v>2795.6855999999998</c:v>
                </c:pt>
                <c:pt idx="2162">
                  <c:v>2796.9418999999998</c:v>
                </c:pt>
                <c:pt idx="2163">
                  <c:v>2798.1981999999998</c:v>
                </c:pt>
                <c:pt idx="2164">
                  <c:v>2799.4544999999998</c:v>
                </c:pt>
                <c:pt idx="2165">
                  <c:v>2800.7107999999998</c:v>
                </c:pt>
                <c:pt idx="2166">
                  <c:v>2801.9670999999998</c:v>
                </c:pt>
                <c:pt idx="2167">
                  <c:v>2803.2233999999999</c:v>
                </c:pt>
                <c:pt idx="2168">
                  <c:v>2804.4796999999999</c:v>
                </c:pt>
                <c:pt idx="2169">
                  <c:v>2805.7359999999999</c:v>
                </c:pt>
                <c:pt idx="2170">
                  <c:v>2806.9922999999999</c:v>
                </c:pt>
                <c:pt idx="2171">
                  <c:v>2808.2485999999999</c:v>
                </c:pt>
                <c:pt idx="2172">
                  <c:v>2809.5048999999999</c:v>
                </c:pt>
                <c:pt idx="2173">
                  <c:v>2810.7611999999999</c:v>
                </c:pt>
                <c:pt idx="2174">
                  <c:v>2812.0174999999999</c:v>
                </c:pt>
                <c:pt idx="2175">
                  <c:v>2813.2737999999999</c:v>
                </c:pt>
                <c:pt idx="2176">
                  <c:v>2814.5300999999999</c:v>
                </c:pt>
                <c:pt idx="2177">
                  <c:v>2815.7864</c:v>
                </c:pt>
                <c:pt idx="2178">
                  <c:v>2817.0427</c:v>
                </c:pt>
                <c:pt idx="2179">
                  <c:v>2818.299</c:v>
                </c:pt>
                <c:pt idx="2180">
                  <c:v>2819.5553</c:v>
                </c:pt>
                <c:pt idx="2181">
                  <c:v>2820.8116</c:v>
                </c:pt>
                <c:pt idx="2182">
                  <c:v>2822.0679</c:v>
                </c:pt>
                <c:pt idx="2183">
                  <c:v>2823.3242</c:v>
                </c:pt>
                <c:pt idx="2184">
                  <c:v>2824.5805</c:v>
                </c:pt>
                <c:pt idx="2185">
                  <c:v>2825.8368</c:v>
                </c:pt>
                <c:pt idx="2186">
                  <c:v>2827.0931</c:v>
                </c:pt>
                <c:pt idx="2187">
                  <c:v>2828.3494000000001</c:v>
                </c:pt>
                <c:pt idx="2188">
                  <c:v>2829.6057000000001</c:v>
                </c:pt>
                <c:pt idx="2189">
                  <c:v>2830.8620000000001</c:v>
                </c:pt>
                <c:pt idx="2190">
                  <c:v>2832.1183000000001</c:v>
                </c:pt>
                <c:pt idx="2191">
                  <c:v>2833.3746000000001</c:v>
                </c:pt>
                <c:pt idx="2192">
                  <c:v>2834.6309000000001</c:v>
                </c:pt>
                <c:pt idx="2193">
                  <c:v>2835.8872000000001</c:v>
                </c:pt>
                <c:pt idx="2194">
                  <c:v>2837.1435000000001</c:v>
                </c:pt>
                <c:pt idx="2195">
                  <c:v>2838.3998000000001</c:v>
                </c:pt>
                <c:pt idx="2196">
                  <c:v>2839.6561000000002</c:v>
                </c:pt>
                <c:pt idx="2197">
                  <c:v>2840.9124000000002</c:v>
                </c:pt>
                <c:pt idx="2198">
                  <c:v>2842.1687000000002</c:v>
                </c:pt>
                <c:pt idx="2199">
                  <c:v>2843.4250000000002</c:v>
                </c:pt>
                <c:pt idx="2200">
                  <c:v>2844.6813000000002</c:v>
                </c:pt>
                <c:pt idx="2201">
                  <c:v>2845.9376000000002</c:v>
                </c:pt>
                <c:pt idx="2202">
                  <c:v>2847.1939000000002</c:v>
                </c:pt>
                <c:pt idx="2203">
                  <c:v>2848.4501999999998</c:v>
                </c:pt>
                <c:pt idx="2204">
                  <c:v>2849.7064999999998</c:v>
                </c:pt>
                <c:pt idx="2205">
                  <c:v>2850.9627999999998</c:v>
                </c:pt>
                <c:pt idx="2206">
                  <c:v>2852.2190999999998</c:v>
                </c:pt>
                <c:pt idx="2207">
                  <c:v>2853.4753999999998</c:v>
                </c:pt>
                <c:pt idx="2208">
                  <c:v>2854.7316999999998</c:v>
                </c:pt>
                <c:pt idx="2209">
                  <c:v>2855.9879999999998</c:v>
                </c:pt>
                <c:pt idx="2210">
                  <c:v>2857.2442999999998</c:v>
                </c:pt>
                <c:pt idx="2211">
                  <c:v>2858.5005999999998</c:v>
                </c:pt>
                <c:pt idx="2212">
                  <c:v>2859.7568999999999</c:v>
                </c:pt>
                <c:pt idx="2213">
                  <c:v>2861.0131999999999</c:v>
                </c:pt>
                <c:pt idx="2214">
                  <c:v>2862.2694999999999</c:v>
                </c:pt>
                <c:pt idx="2215">
                  <c:v>2863.5257999999999</c:v>
                </c:pt>
                <c:pt idx="2216">
                  <c:v>2864.7820999999999</c:v>
                </c:pt>
                <c:pt idx="2217">
                  <c:v>2866.0383999999999</c:v>
                </c:pt>
                <c:pt idx="2218">
                  <c:v>2867.2946999999999</c:v>
                </c:pt>
                <c:pt idx="2219">
                  <c:v>2868.5509999999999</c:v>
                </c:pt>
                <c:pt idx="2220">
                  <c:v>2869.8072999999999</c:v>
                </c:pt>
                <c:pt idx="2221">
                  <c:v>2871.0636</c:v>
                </c:pt>
                <c:pt idx="2222">
                  <c:v>2872.3199</c:v>
                </c:pt>
                <c:pt idx="2223">
                  <c:v>2873.5762</c:v>
                </c:pt>
                <c:pt idx="2224">
                  <c:v>2874.8325</c:v>
                </c:pt>
                <c:pt idx="2225">
                  <c:v>2876.0888</c:v>
                </c:pt>
                <c:pt idx="2226">
                  <c:v>2877.3451</c:v>
                </c:pt>
                <c:pt idx="2227">
                  <c:v>2878.6014</c:v>
                </c:pt>
                <c:pt idx="2228">
                  <c:v>2879.8577</c:v>
                </c:pt>
                <c:pt idx="2229">
                  <c:v>2881.114</c:v>
                </c:pt>
                <c:pt idx="2230">
                  <c:v>2882.3703</c:v>
                </c:pt>
                <c:pt idx="2231">
                  <c:v>2883.6266000000001</c:v>
                </c:pt>
                <c:pt idx="2232">
                  <c:v>2884.8829000000001</c:v>
                </c:pt>
                <c:pt idx="2233">
                  <c:v>2886.1392000000001</c:v>
                </c:pt>
                <c:pt idx="2234">
                  <c:v>2887.3955000000001</c:v>
                </c:pt>
                <c:pt idx="2235">
                  <c:v>2888.6518000000001</c:v>
                </c:pt>
                <c:pt idx="2236">
                  <c:v>2889.9081000000001</c:v>
                </c:pt>
                <c:pt idx="2237">
                  <c:v>2891.1644000000001</c:v>
                </c:pt>
                <c:pt idx="2238">
                  <c:v>2892.4207000000001</c:v>
                </c:pt>
                <c:pt idx="2239">
                  <c:v>2893.6770000000001</c:v>
                </c:pt>
                <c:pt idx="2240">
                  <c:v>2894.9333000000001</c:v>
                </c:pt>
                <c:pt idx="2241">
                  <c:v>2896.1896000000002</c:v>
                </c:pt>
                <c:pt idx="2242">
                  <c:v>2897.4459000000002</c:v>
                </c:pt>
                <c:pt idx="2243">
                  <c:v>2898.7022000000002</c:v>
                </c:pt>
                <c:pt idx="2244">
                  <c:v>2899.9585000000002</c:v>
                </c:pt>
                <c:pt idx="2245">
                  <c:v>2901.2148000000002</c:v>
                </c:pt>
                <c:pt idx="2246">
                  <c:v>2902.4711000000002</c:v>
                </c:pt>
                <c:pt idx="2247">
                  <c:v>2903.7274000000002</c:v>
                </c:pt>
                <c:pt idx="2248">
                  <c:v>2904.9836999999998</c:v>
                </c:pt>
                <c:pt idx="2249">
                  <c:v>2906.24</c:v>
                </c:pt>
                <c:pt idx="2250">
                  <c:v>2907.4962999999998</c:v>
                </c:pt>
                <c:pt idx="2251">
                  <c:v>2908.7525999999998</c:v>
                </c:pt>
                <c:pt idx="2252">
                  <c:v>2910.0088999999998</c:v>
                </c:pt>
                <c:pt idx="2253">
                  <c:v>2911.2651999999998</c:v>
                </c:pt>
                <c:pt idx="2254">
                  <c:v>2912.5214999999998</c:v>
                </c:pt>
                <c:pt idx="2255">
                  <c:v>2913.7777999999998</c:v>
                </c:pt>
                <c:pt idx="2256">
                  <c:v>2915.0340999999999</c:v>
                </c:pt>
                <c:pt idx="2257">
                  <c:v>2916.2903999999999</c:v>
                </c:pt>
                <c:pt idx="2258">
                  <c:v>2917.5466999999999</c:v>
                </c:pt>
                <c:pt idx="2259">
                  <c:v>2918.8029999999999</c:v>
                </c:pt>
                <c:pt idx="2260">
                  <c:v>2920.0592999999999</c:v>
                </c:pt>
                <c:pt idx="2261">
                  <c:v>2921.3155999999999</c:v>
                </c:pt>
                <c:pt idx="2262">
                  <c:v>2922.5718999999999</c:v>
                </c:pt>
                <c:pt idx="2263">
                  <c:v>2923.8281999999999</c:v>
                </c:pt>
                <c:pt idx="2264">
                  <c:v>2925.0844999999999</c:v>
                </c:pt>
                <c:pt idx="2265">
                  <c:v>2926.3407999999999</c:v>
                </c:pt>
                <c:pt idx="2266">
                  <c:v>2927.5971</c:v>
                </c:pt>
                <c:pt idx="2267">
                  <c:v>2928.8534</c:v>
                </c:pt>
                <c:pt idx="2268">
                  <c:v>2930.1097</c:v>
                </c:pt>
                <c:pt idx="2269">
                  <c:v>2931.366</c:v>
                </c:pt>
                <c:pt idx="2270">
                  <c:v>2932.6223</c:v>
                </c:pt>
                <c:pt idx="2271">
                  <c:v>2933.8786</c:v>
                </c:pt>
                <c:pt idx="2272">
                  <c:v>2935.1349</c:v>
                </c:pt>
                <c:pt idx="2273">
                  <c:v>2936.3912</c:v>
                </c:pt>
                <c:pt idx="2274">
                  <c:v>2937.6475</c:v>
                </c:pt>
                <c:pt idx="2275">
                  <c:v>2938.9038</c:v>
                </c:pt>
                <c:pt idx="2276">
                  <c:v>2940.1601000000001</c:v>
                </c:pt>
                <c:pt idx="2277">
                  <c:v>2941.4164000000001</c:v>
                </c:pt>
                <c:pt idx="2278">
                  <c:v>2942.6727000000001</c:v>
                </c:pt>
                <c:pt idx="2279">
                  <c:v>2943.9290000000001</c:v>
                </c:pt>
                <c:pt idx="2280">
                  <c:v>2945.1853000000001</c:v>
                </c:pt>
                <c:pt idx="2281">
                  <c:v>2946.4416000000001</c:v>
                </c:pt>
                <c:pt idx="2282">
                  <c:v>2947.6979000000001</c:v>
                </c:pt>
                <c:pt idx="2283">
                  <c:v>2948.9542000000001</c:v>
                </c:pt>
                <c:pt idx="2284">
                  <c:v>2950.2105000000001</c:v>
                </c:pt>
                <c:pt idx="2285">
                  <c:v>2951.4668000000001</c:v>
                </c:pt>
                <c:pt idx="2286">
                  <c:v>2952.7231000000002</c:v>
                </c:pt>
                <c:pt idx="2287">
                  <c:v>2953.9794000000002</c:v>
                </c:pt>
                <c:pt idx="2288">
                  <c:v>2955.2357000000002</c:v>
                </c:pt>
                <c:pt idx="2289">
                  <c:v>2956.4920000000002</c:v>
                </c:pt>
                <c:pt idx="2290">
                  <c:v>2957.7483000000002</c:v>
                </c:pt>
                <c:pt idx="2291">
                  <c:v>2959.0046000000002</c:v>
                </c:pt>
                <c:pt idx="2292">
                  <c:v>2960.2608999999998</c:v>
                </c:pt>
                <c:pt idx="2293">
                  <c:v>2961.5171999999998</c:v>
                </c:pt>
                <c:pt idx="2294">
                  <c:v>2962.7734999999998</c:v>
                </c:pt>
                <c:pt idx="2295">
                  <c:v>2964.0297999999998</c:v>
                </c:pt>
                <c:pt idx="2296">
                  <c:v>2965.2860999999998</c:v>
                </c:pt>
                <c:pt idx="2297">
                  <c:v>2966.5423999999998</c:v>
                </c:pt>
                <c:pt idx="2298">
                  <c:v>2967.7986999999998</c:v>
                </c:pt>
                <c:pt idx="2299">
                  <c:v>2969.0549999999998</c:v>
                </c:pt>
                <c:pt idx="2300">
                  <c:v>2970.3112999999998</c:v>
                </c:pt>
                <c:pt idx="2301">
                  <c:v>2971.5675999999999</c:v>
                </c:pt>
                <c:pt idx="2302">
                  <c:v>2972.8238999999999</c:v>
                </c:pt>
                <c:pt idx="2303">
                  <c:v>2974.0801999999999</c:v>
                </c:pt>
                <c:pt idx="2304">
                  <c:v>2975.3364999999999</c:v>
                </c:pt>
                <c:pt idx="2305">
                  <c:v>2976.5927999999999</c:v>
                </c:pt>
                <c:pt idx="2306">
                  <c:v>2977.8490999999999</c:v>
                </c:pt>
                <c:pt idx="2307">
                  <c:v>2979.1053999999999</c:v>
                </c:pt>
                <c:pt idx="2308">
                  <c:v>2980.3616999999999</c:v>
                </c:pt>
                <c:pt idx="2309">
                  <c:v>2981.6179999999999</c:v>
                </c:pt>
                <c:pt idx="2310">
                  <c:v>2982.8742999999999</c:v>
                </c:pt>
                <c:pt idx="2311">
                  <c:v>2984.1306</c:v>
                </c:pt>
                <c:pt idx="2312">
                  <c:v>2985.3869</c:v>
                </c:pt>
                <c:pt idx="2313">
                  <c:v>2986.6432</c:v>
                </c:pt>
                <c:pt idx="2314">
                  <c:v>2987.8995</c:v>
                </c:pt>
                <c:pt idx="2315">
                  <c:v>2989.1558</c:v>
                </c:pt>
                <c:pt idx="2316">
                  <c:v>2990.4121</c:v>
                </c:pt>
                <c:pt idx="2317">
                  <c:v>2991.6684</c:v>
                </c:pt>
                <c:pt idx="2318">
                  <c:v>2992.9247</c:v>
                </c:pt>
                <c:pt idx="2319">
                  <c:v>2994.181</c:v>
                </c:pt>
                <c:pt idx="2320">
                  <c:v>2995.4373000000001</c:v>
                </c:pt>
                <c:pt idx="2321">
                  <c:v>2996.6936000000001</c:v>
                </c:pt>
                <c:pt idx="2322">
                  <c:v>2997.9499000000001</c:v>
                </c:pt>
                <c:pt idx="2323">
                  <c:v>2999.2062000000001</c:v>
                </c:pt>
                <c:pt idx="2324">
                  <c:v>3000.4625000000001</c:v>
                </c:pt>
                <c:pt idx="2325">
                  <c:v>3001.7188000000001</c:v>
                </c:pt>
                <c:pt idx="2326">
                  <c:v>3002.9751000000001</c:v>
                </c:pt>
                <c:pt idx="2327">
                  <c:v>3004.2314000000001</c:v>
                </c:pt>
                <c:pt idx="2328">
                  <c:v>3005.4877000000001</c:v>
                </c:pt>
                <c:pt idx="2329">
                  <c:v>3006.7440000000001</c:v>
                </c:pt>
                <c:pt idx="2330">
                  <c:v>3008.0003000000002</c:v>
                </c:pt>
                <c:pt idx="2331">
                  <c:v>3009.2566000000002</c:v>
                </c:pt>
                <c:pt idx="2332">
                  <c:v>3010.5129000000002</c:v>
                </c:pt>
                <c:pt idx="2333">
                  <c:v>3011.7692000000002</c:v>
                </c:pt>
                <c:pt idx="2334">
                  <c:v>3013.0255000000002</c:v>
                </c:pt>
                <c:pt idx="2335">
                  <c:v>3014.2818000000002</c:v>
                </c:pt>
                <c:pt idx="2336">
                  <c:v>3015.5381000000002</c:v>
                </c:pt>
                <c:pt idx="2337">
                  <c:v>3016.7943999999998</c:v>
                </c:pt>
                <c:pt idx="2338">
                  <c:v>3018.0506999999998</c:v>
                </c:pt>
                <c:pt idx="2339">
                  <c:v>3019.3069999999998</c:v>
                </c:pt>
                <c:pt idx="2340">
                  <c:v>3020.5632999999998</c:v>
                </c:pt>
                <c:pt idx="2341">
                  <c:v>3021.8195999999998</c:v>
                </c:pt>
                <c:pt idx="2342">
                  <c:v>3023.0758999999998</c:v>
                </c:pt>
                <c:pt idx="2343">
                  <c:v>3024.3321999999998</c:v>
                </c:pt>
                <c:pt idx="2344">
                  <c:v>3025.5884999999998</c:v>
                </c:pt>
                <c:pt idx="2345">
                  <c:v>3026.8447999999999</c:v>
                </c:pt>
                <c:pt idx="2346">
                  <c:v>3028.1010999999999</c:v>
                </c:pt>
                <c:pt idx="2347">
                  <c:v>3029.3573999999999</c:v>
                </c:pt>
                <c:pt idx="2348">
                  <c:v>3030.6136999999999</c:v>
                </c:pt>
                <c:pt idx="2349">
                  <c:v>3031.87</c:v>
                </c:pt>
                <c:pt idx="2350">
                  <c:v>3033.1262999999999</c:v>
                </c:pt>
                <c:pt idx="2351">
                  <c:v>3034.3825999999999</c:v>
                </c:pt>
                <c:pt idx="2352">
                  <c:v>3035.6388999999999</c:v>
                </c:pt>
                <c:pt idx="2353">
                  <c:v>3036.8951999999999</c:v>
                </c:pt>
                <c:pt idx="2354">
                  <c:v>3038.1514999999999</c:v>
                </c:pt>
                <c:pt idx="2355">
                  <c:v>3039.4078</c:v>
                </c:pt>
                <c:pt idx="2356">
                  <c:v>3040.6641</c:v>
                </c:pt>
                <c:pt idx="2357">
                  <c:v>3041.9204</c:v>
                </c:pt>
                <c:pt idx="2358">
                  <c:v>3043.1767</c:v>
                </c:pt>
                <c:pt idx="2359">
                  <c:v>3044.433</c:v>
                </c:pt>
                <c:pt idx="2360">
                  <c:v>3045.6893</c:v>
                </c:pt>
                <c:pt idx="2361">
                  <c:v>3046.9456</c:v>
                </c:pt>
                <c:pt idx="2362">
                  <c:v>3048.2019</c:v>
                </c:pt>
                <c:pt idx="2363">
                  <c:v>3049.4582</c:v>
                </c:pt>
                <c:pt idx="2364">
                  <c:v>3050.7145</c:v>
                </c:pt>
                <c:pt idx="2365">
                  <c:v>3051.9708000000001</c:v>
                </c:pt>
                <c:pt idx="2366">
                  <c:v>3053.2271000000001</c:v>
                </c:pt>
                <c:pt idx="2367">
                  <c:v>3054.4834000000001</c:v>
                </c:pt>
                <c:pt idx="2368">
                  <c:v>3055.7397000000001</c:v>
                </c:pt>
                <c:pt idx="2369">
                  <c:v>3056.9960000000001</c:v>
                </c:pt>
                <c:pt idx="2370">
                  <c:v>3058.2523000000001</c:v>
                </c:pt>
                <c:pt idx="2371">
                  <c:v>3059.5086000000001</c:v>
                </c:pt>
                <c:pt idx="2372">
                  <c:v>3060.7649000000001</c:v>
                </c:pt>
                <c:pt idx="2373">
                  <c:v>3062.0212000000001</c:v>
                </c:pt>
                <c:pt idx="2374">
                  <c:v>3063.2775000000001</c:v>
                </c:pt>
                <c:pt idx="2375">
                  <c:v>3064.5338000000002</c:v>
                </c:pt>
                <c:pt idx="2376">
                  <c:v>3065.7901000000002</c:v>
                </c:pt>
                <c:pt idx="2377">
                  <c:v>3067.0464000000002</c:v>
                </c:pt>
                <c:pt idx="2378">
                  <c:v>3068.3027000000002</c:v>
                </c:pt>
                <c:pt idx="2379">
                  <c:v>3069.5590000000002</c:v>
                </c:pt>
                <c:pt idx="2380">
                  <c:v>3070.8153000000002</c:v>
                </c:pt>
                <c:pt idx="2381">
                  <c:v>3072.0715999999998</c:v>
                </c:pt>
                <c:pt idx="2382">
                  <c:v>3073.3278999999998</c:v>
                </c:pt>
                <c:pt idx="2383">
                  <c:v>3074.5841999999998</c:v>
                </c:pt>
                <c:pt idx="2384">
                  <c:v>3075.8404999999998</c:v>
                </c:pt>
                <c:pt idx="2385">
                  <c:v>3077.0967999999998</c:v>
                </c:pt>
                <c:pt idx="2386">
                  <c:v>3078.3530999999998</c:v>
                </c:pt>
                <c:pt idx="2387">
                  <c:v>3079.6093999999998</c:v>
                </c:pt>
                <c:pt idx="2388">
                  <c:v>3080.8656999999998</c:v>
                </c:pt>
                <c:pt idx="2389">
                  <c:v>3082.1219999999998</c:v>
                </c:pt>
                <c:pt idx="2390">
                  <c:v>3083.3782999999999</c:v>
                </c:pt>
                <c:pt idx="2391">
                  <c:v>3084.6345999999999</c:v>
                </c:pt>
                <c:pt idx="2392">
                  <c:v>3085.8908999999999</c:v>
                </c:pt>
                <c:pt idx="2393">
                  <c:v>3087.1471999999999</c:v>
                </c:pt>
                <c:pt idx="2394">
                  <c:v>3088.4034999999999</c:v>
                </c:pt>
                <c:pt idx="2395">
                  <c:v>3089.6597999999999</c:v>
                </c:pt>
                <c:pt idx="2396">
                  <c:v>3090.9160999999999</c:v>
                </c:pt>
                <c:pt idx="2397">
                  <c:v>3092.1723999999999</c:v>
                </c:pt>
                <c:pt idx="2398">
                  <c:v>3093.4286999999999</c:v>
                </c:pt>
                <c:pt idx="2399">
                  <c:v>3094.6849999999999</c:v>
                </c:pt>
                <c:pt idx="2400">
                  <c:v>3095.9413</c:v>
                </c:pt>
                <c:pt idx="2401">
                  <c:v>3097.1976</c:v>
                </c:pt>
                <c:pt idx="2402">
                  <c:v>3098.4539</c:v>
                </c:pt>
                <c:pt idx="2403">
                  <c:v>3099.7102</c:v>
                </c:pt>
                <c:pt idx="2404">
                  <c:v>3100.9665</c:v>
                </c:pt>
                <c:pt idx="2405">
                  <c:v>3102.2228</c:v>
                </c:pt>
                <c:pt idx="2406">
                  <c:v>3103.4791</c:v>
                </c:pt>
                <c:pt idx="2407">
                  <c:v>3104.7354</c:v>
                </c:pt>
                <c:pt idx="2408">
                  <c:v>3105.9917</c:v>
                </c:pt>
                <c:pt idx="2409">
                  <c:v>3107.248</c:v>
                </c:pt>
                <c:pt idx="2410">
                  <c:v>3108.5043000000001</c:v>
                </c:pt>
                <c:pt idx="2411">
                  <c:v>3109.7606000000001</c:v>
                </c:pt>
                <c:pt idx="2412">
                  <c:v>3111.0169000000001</c:v>
                </c:pt>
                <c:pt idx="2413">
                  <c:v>3112.2732000000001</c:v>
                </c:pt>
                <c:pt idx="2414">
                  <c:v>3113.5295000000001</c:v>
                </c:pt>
                <c:pt idx="2415">
                  <c:v>3114.7858000000001</c:v>
                </c:pt>
                <c:pt idx="2416">
                  <c:v>3116.0421000000001</c:v>
                </c:pt>
                <c:pt idx="2417">
                  <c:v>3117.2984000000001</c:v>
                </c:pt>
                <c:pt idx="2418">
                  <c:v>3118.5547000000001</c:v>
                </c:pt>
                <c:pt idx="2419">
                  <c:v>3119.8110000000001</c:v>
                </c:pt>
                <c:pt idx="2420">
                  <c:v>3121.0673000000002</c:v>
                </c:pt>
                <c:pt idx="2421">
                  <c:v>3122.3236000000002</c:v>
                </c:pt>
                <c:pt idx="2422">
                  <c:v>3123.5799000000002</c:v>
                </c:pt>
                <c:pt idx="2423">
                  <c:v>3124.8362000000002</c:v>
                </c:pt>
                <c:pt idx="2424">
                  <c:v>3126.0925000000002</c:v>
                </c:pt>
                <c:pt idx="2425">
                  <c:v>3127.3488000000002</c:v>
                </c:pt>
                <c:pt idx="2426">
                  <c:v>3128.6050999999998</c:v>
                </c:pt>
                <c:pt idx="2427">
                  <c:v>3129.8613999999998</c:v>
                </c:pt>
                <c:pt idx="2428">
                  <c:v>3131.1176999999998</c:v>
                </c:pt>
                <c:pt idx="2429">
                  <c:v>3132.3739999999998</c:v>
                </c:pt>
                <c:pt idx="2430">
                  <c:v>3133.6302999999998</c:v>
                </c:pt>
                <c:pt idx="2431">
                  <c:v>3134.8865999999998</c:v>
                </c:pt>
                <c:pt idx="2432">
                  <c:v>3136.1428999999998</c:v>
                </c:pt>
                <c:pt idx="2433">
                  <c:v>3137.3991999999998</c:v>
                </c:pt>
                <c:pt idx="2434">
                  <c:v>3138.6554999999998</c:v>
                </c:pt>
                <c:pt idx="2435">
                  <c:v>3139.9117999999999</c:v>
                </c:pt>
                <c:pt idx="2436">
                  <c:v>3141.1680999999999</c:v>
                </c:pt>
                <c:pt idx="2437">
                  <c:v>3142.4243999999999</c:v>
                </c:pt>
                <c:pt idx="2438">
                  <c:v>3143.6806999999999</c:v>
                </c:pt>
                <c:pt idx="2439">
                  <c:v>3144.9369999999999</c:v>
                </c:pt>
                <c:pt idx="2440">
                  <c:v>3146.1932999999999</c:v>
                </c:pt>
                <c:pt idx="2441">
                  <c:v>3147.4495999999999</c:v>
                </c:pt>
                <c:pt idx="2442">
                  <c:v>3148.7058999999999</c:v>
                </c:pt>
                <c:pt idx="2443">
                  <c:v>3149.9621999999999</c:v>
                </c:pt>
                <c:pt idx="2444">
                  <c:v>3151.2184999999999</c:v>
                </c:pt>
                <c:pt idx="2445">
                  <c:v>3152.4748</c:v>
                </c:pt>
                <c:pt idx="2446">
                  <c:v>3153.7311</c:v>
                </c:pt>
                <c:pt idx="2447">
                  <c:v>3154.9874</c:v>
                </c:pt>
                <c:pt idx="2448">
                  <c:v>3156.2437</c:v>
                </c:pt>
                <c:pt idx="2449">
                  <c:v>3157.5</c:v>
                </c:pt>
                <c:pt idx="2450">
                  <c:v>3158.7563</c:v>
                </c:pt>
                <c:pt idx="2451">
                  <c:v>3160.0126</c:v>
                </c:pt>
                <c:pt idx="2452">
                  <c:v>3161.2689</c:v>
                </c:pt>
                <c:pt idx="2453">
                  <c:v>3162.5252</c:v>
                </c:pt>
                <c:pt idx="2454">
                  <c:v>3163.7815000000001</c:v>
                </c:pt>
                <c:pt idx="2455">
                  <c:v>3165.0378000000001</c:v>
                </c:pt>
                <c:pt idx="2456">
                  <c:v>3166.2941000000001</c:v>
                </c:pt>
                <c:pt idx="2457">
                  <c:v>3167.5504000000001</c:v>
                </c:pt>
                <c:pt idx="2458">
                  <c:v>3168.8067000000001</c:v>
                </c:pt>
                <c:pt idx="2459">
                  <c:v>3170.0630000000001</c:v>
                </c:pt>
                <c:pt idx="2460">
                  <c:v>3171.3193000000001</c:v>
                </c:pt>
                <c:pt idx="2461">
                  <c:v>3172.5756000000001</c:v>
                </c:pt>
                <c:pt idx="2462">
                  <c:v>3173.8319000000001</c:v>
                </c:pt>
                <c:pt idx="2463">
                  <c:v>3175.0882000000001</c:v>
                </c:pt>
                <c:pt idx="2464">
                  <c:v>3176.3445000000002</c:v>
                </c:pt>
                <c:pt idx="2465">
                  <c:v>3177.6008000000002</c:v>
                </c:pt>
                <c:pt idx="2466">
                  <c:v>3178.8571000000002</c:v>
                </c:pt>
                <c:pt idx="2467">
                  <c:v>3180.1134000000002</c:v>
                </c:pt>
                <c:pt idx="2468">
                  <c:v>3181.3697000000002</c:v>
                </c:pt>
                <c:pt idx="2469">
                  <c:v>3182.6260000000002</c:v>
                </c:pt>
                <c:pt idx="2470">
                  <c:v>3183.8822999999998</c:v>
                </c:pt>
                <c:pt idx="2471">
                  <c:v>3185.1385999999998</c:v>
                </c:pt>
                <c:pt idx="2472">
                  <c:v>3186.3948999999998</c:v>
                </c:pt>
                <c:pt idx="2473">
                  <c:v>3187.6511999999998</c:v>
                </c:pt>
                <c:pt idx="2474">
                  <c:v>3188.9074999999998</c:v>
                </c:pt>
                <c:pt idx="2475">
                  <c:v>3190.1637999999998</c:v>
                </c:pt>
                <c:pt idx="2476">
                  <c:v>3191.4200999999998</c:v>
                </c:pt>
                <c:pt idx="2477">
                  <c:v>3192.6763999999998</c:v>
                </c:pt>
                <c:pt idx="2478">
                  <c:v>3193.9326999999998</c:v>
                </c:pt>
                <c:pt idx="2479">
                  <c:v>3195.1889999999999</c:v>
                </c:pt>
                <c:pt idx="2480">
                  <c:v>3196.4452999999999</c:v>
                </c:pt>
                <c:pt idx="2481">
                  <c:v>3197.7015999999999</c:v>
                </c:pt>
                <c:pt idx="2482">
                  <c:v>3198.9578999999999</c:v>
                </c:pt>
                <c:pt idx="2483">
                  <c:v>3200.2141999999999</c:v>
                </c:pt>
                <c:pt idx="2484">
                  <c:v>3201.4704999999999</c:v>
                </c:pt>
                <c:pt idx="2485">
                  <c:v>3202.7267999999999</c:v>
                </c:pt>
                <c:pt idx="2486">
                  <c:v>3203.9830999999999</c:v>
                </c:pt>
                <c:pt idx="2487">
                  <c:v>3205.2393999999999</c:v>
                </c:pt>
                <c:pt idx="2488">
                  <c:v>3206.4956999999999</c:v>
                </c:pt>
                <c:pt idx="2489">
                  <c:v>3207.752</c:v>
                </c:pt>
                <c:pt idx="2490">
                  <c:v>3209.0083</c:v>
                </c:pt>
                <c:pt idx="2491">
                  <c:v>3210.2646</c:v>
                </c:pt>
                <c:pt idx="2492">
                  <c:v>3211.5209</c:v>
                </c:pt>
                <c:pt idx="2493">
                  <c:v>3212.7772</c:v>
                </c:pt>
                <c:pt idx="2494">
                  <c:v>3214.0335</c:v>
                </c:pt>
                <c:pt idx="2495">
                  <c:v>3215.2898</c:v>
                </c:pt>
                <c:pt idx="2496">
                  <c:v>3216.5461</c:v>
                </c:pt>
                <c:pt idx="2497">
                  <c:v>3217.8024</c:v>
                </c:pt>
                <c:pt idx="2498">
                  <c:v>3219.0587</c:v>
                </c:pt>
                <c:pt idx="2499">
                  <c:v>3220.3150000000001</c:v>
                </c:pt>
                <c:pt idx="2500">
                  <c:v>3221.5713000000001</c:v>
                </c:pt>
                <c:pt idx="2501">
                  <c:v>3222.8276000000001</c:v>
                </c:pt>
                <c:pt idx="2502">
                  <c:v>3224.0839000000001</c:v>
                </c:pt>
                <c:pt idx="2503">
                  <c:v>3225.3402000000001</c:v>
                </c:pt>
                <c:pt idx="2504">
                  <c:v>3226.5965000000001</c:v>
                </c:pt>
                <c:pt idx="2505">
                  <c:v>3227.8528000000001</c:v>
                </c:pt>
                <c:pt idx="2506">
                  <c:v>3229.1091000000001</c:v>
                </c:pt>
                <c:pt idx="2507">
                  <c:v>3230.3654000000001</c:v>
                </c:pt>
                <c:pt idx="2508">
                  <c:v>3231.6217000000001</c:v>
                </c:pt>
                <c:pt idx="2509">
                  <c:v>3232.8780000000002</c:v>
                </c:pt>
                <c:pt idx="2510">
                  <c:v>3234.1343000000002</c:v>
                </c:pt>
                <c:pt idx="2511">
                  <c:v>3235.3906000000002</c:v>
                </c:pt>
                <c:pt idx="2512">
                  <c:v>3236.6469000000002</c:v>
                </c:pt>
                <c:pt idx="2513">
                  <c:v>3237.9032000000002</c:v>
                </c:pt>
                <c:pt idx="2514">
                  <c:v>3239.1595000000002</c:v>
                </c:pt>
                <c:pt idx="2515">
                  <c:v>3240.4157999999998</c:v>
                </c:pt>
                <c:pt idx="2516">
                  <c:v>3241.6720999999998</c:v>
                </c:pt>
                <c:pt idx="2517">
                  <c:v>3242.9283999999998</c:v>
                </c:pt>
                <c:pt idx="2518">
                  <c:v>3244.1846999999998</c:v>
                </c:pt>
                <c:pt idx="2519">
                  <c:v>3245.4409999999998</c:v>
                </c:pt>
                <c:pt idx="2520">
                  <c:v>3246.6972999999998</c:v>
                </c:pt>
                <c:pt idx="2521">
                  <c:v>3247.9535999999998</c:v>
                </c:pt>
                <c:pt idx="2522">
                  <c:v>3249.2098999999998</c:v>
                </c:pt>
                <c:pt idx="2523">
                  <c:v>3250.4661999999998</c:v>
                </c:pt>
                <c:pt idx="2524">
                  <c:v>3251.7224999999999</c:v>
                </c:pt>
                <c:pt idx="2525">
                  <c:v>3252.9787999999999</c:v>
                </c:pt>
                <c:pt idx="2526">
                  <c:v>3254.2350999999999</c:v>
                </c:pt>
                <c:pt idx="2527">
                  <c:v>3255.4913999999999</c:v>
                </c:pt>
                <c:pt idx="2528">
                  <c:v>3256.7476999999999</c:v>
                </c:pt>
                <c:pt idx="2529">
                  <c:v>3258.0039999999999</c:v>
                </c:pt>
                <c:pt idx="2530">
                  <c:v>3259.2602999999999</c:v>
                </c:pt>
                <c:pt idx="2531">
                  <c:v>3260.5165999999999</c:v>
                </c:pt>
                <c:pt idx="2532">
                  <c:v>3261.7728999999999</c:v>
                </c:pt>
                <c:pt idx="2533">
                  <c:v>3263.0291999999999</c:v>
                </c:pt>
                <c:pt idx="2534">
                  <c:v>3264.2855</c:v>
                </c:pt>
                <c:pt idx="2535">
                  <c:v>3265.5418</c:v>
                </c:pt>
                <c:pt idx="2536">
                  <c:v>3266.7981</c:v>
                </c:pt>
                <c:pt idx="2537">
                  <c:v>3268.0544</c:v>
                </c:pt>
                <c:pt idx="2538">
                  <c:v>3269.3107</c:v>
                </c:pt>
                <c:pt idx="2539">
                  <c:v>3270.567</c:v>
                </c:pt>
                <c:pt idx="2540">
                  <c:v>3271.8233</c:v>
                </c:pt>
                <c:pt idx="2541">
                  <c:v>3273.0796</c:v>
                </c:pt>
                <c:pt idx="2542">
                  <c:v>3274.3359</c:v>
                </c:pt>
                <c:pt idx="2543">
                  <c:v>3275.5922</c:v>
                </c:pt>
                <c:pt idx="2544">
                  <c:v>3276.8485000000001</c:v>
                </c:pt>
                <c:pt idx="2545">
                  <c:v>3278.1048000000001</c:v>
                </c:pt>
                <c:pt idx="2546">
                  <c:v>3279.3611000000001</c:v>
                </c:pt>
                <c:pt idx="2547">
                  <c:v>3280.6174000000001</c:v>
                </c:pt>
                <c:pt idx="2548">
                  <c:v>3281.8737000000001</c:v>
                </c:pt>
                <c:pt idx="2549">
                  <c:v>3283.13</c:v>
                </c:pt>
                <c:pt idx="2550">
                  <c:v>3284.3863000000001</c:v>
                </c:pt>
                <c:pt idx="2551">
                  <c:v>3285.6426000000001</c:v>
                </c:pt>
                <c:pt idx="2552">
                  <c:v>3286.8989000000001</c:v>
                </c:pt>
                <c:pt idx="2553">
                  <c:v>3288.1552000000001</c:v>
                </c:pt>
                <c:pt idx="2554">
                  <c:v>3289.4115000000002</c:v>
                </c:pt>
                <c:pt idx="2555">
                  <c:v>3290.6678000000002</c:v>
                </c:pt>
                <c:pt idx="2556">
                  <c:v>3291.9241000000002</c:v>
                </c:pt>
                <c:pt idx="2557">
                  <c:v>3293.1804000000002</c:v>
                </c:pt>
                <c:pt idx="2558">
                  <c:v>3294.4367000000002</c:v>
                </c:pt>
                <c:pt idx="2559">
                  <c:v>3295.6929999999998</c:v>
                </c:pt>
                <c:pt idx="2560">
                  <c:v>3296.9492999999998</c:v>
                </c:pt>
                <c:pt idx="2561">
                  <c:v>3298.2055999999998</c:v>
                </c:pt>
                <c:pt idx="2562">
                  <c:v>3299.4618999999998</c:v>
                </c:pt>
                <c:pt idx="2563">
                  <c:v>3300.7181999999998</c:v>
                </c:pt>
                <c:pt idx="2564">
                  <c:v>3301.9744999999998</c:v>
                </c:pt>
                <c:pt idx="2565">
                  <c:v>3303.2307999999998</c:v>
                </c:pt>
                <c:pt idx="2566">
                  <c:v>3304.4870999999998</c:v>
                </c:pt>
                <c:pt idx="2567">
                  <c:v>3305.7433999999998</c:v>
                </c:pt>
                <c:pt idx="2568">
                  <c:v>3306.9996999999998</c:v>
                </c:pt>
                <c:pt idx="2569">
                  <c:v>3308.2559999999999</c:v>
                </c:pt>
                <c:pt idx="2570">
                  <c:v>3309.5122999999999</c:v>
                </c:pt>
                <c:pt idx="2571">
                  <c:v>3310.7685999999999</c:v>
                </c:pt>
                <c:pt idx="2572">
                  <c:v>3312.0248999999999</c:v>
                </c:pt>
                <c:pt idx="2573">
                  <c:v>3313.2811999999999</c:v>
                </c:pt>
                <c:pt idx="2574">
                  <c:v>3314.5374999999999</c:v>
                </c:pt>
                <c:pt idx="2575">
                  <c:v>3315.7937999999999</c:v>
                </c:pt>
                <c:pt idx="2576">
                  <c:v>3317.0500999999999</c:v>
                </c:pt>
                <c:pt idx="2577">
                  <c:v>3318.3063999999999</c:v>
                </c:pt>
                <c:pt idx="2578">
                  <c:v>3319.5626999999999</c:v>
                </c:pt>
                <c:pt idx="2579">
                  <c:v>3320.819</c:v>
                </c:pt>
                <c:pt idx="2580">
                  <c:v>3322.0753</c:v>
                </c:pt>
                <c:pt idx="2581">
                  <c:v>3323.3316</c:v>
                </c:pt>
                <c:pt idx="2582">
                  <c:v>3324.5879</c:v>
                </c:pt>
                <c:pt idx="2583">
                  <c:v>3325.8442</c:v>
                </c:pt>
                <c:pt idx="2584">
                  <c:v>3327.1005</c:v>
                </c:pt>
                <c:pt idx="2585">
                  <c:v>3328.3568</c:v>
                </c:pt>
                <c:pt idx="2586">
                  <c:v>3329.6131</c:v>
                </c:pt>
                <c:pt idx="2587">
                  <c:v>3330.8694</c:v>
                </c:pt>
                <c:pt idx="2588">
                  <c:v>3332.1257000000001</c:v>
                </c:pt>
                <c:pt idx="2589">
                  <c:v>3333.3820000000001</c:v>
                </c:pt>
                <c:pt idx="2590">
                  <c:v>3334.6383000000001</c:v>
                </c:pt>
                <c:pt idx="2591">
                  <c:v>3335.8946000000001</c:v>
                </c:pt>
                <c:pt idx="2592">
                  <c:v>3337.1509000000001</c:v>
                </c:pt>
                <c:pt idx="2593">
                  <c:v>3338.4072000000001</c:v>
                </c:pt>
                <c:pt idx="2594">
                  <c:v>3339.6635000000001</c:v>
                </c:pt>
                <c:pt idx="2595">
                  <c:v>3340.9198000000001</c:v>
                </c:pt>
                <c:pt idx="2596">
                  <c:v>3342.1761000000001</c:v>
                </c:pt>
                <c:pt idx="2597">
                  <c:v>3343.4324000000001</c:v>
                </c:pt>
                <c:pt idx="2598">
                  <c:v>3344.6887000000002</c:v>
                </c:pt>
                <c:pt idx="2599">
                  <c:v>3345.9450000000002</c:v>
                </c:pt>
                <c:pt idx="2600">
                  <c:v>3347.2013000000002</c:v>
                </c:pt>
                <c:pt idx="2601">
                  <c:v>3348.4576000000002</c:v>
                </c:pt>
                <c:pt idx="2602">
                  <c:v>3349.7139000000002</c:v>
                </c:pt>
                <c:pt idx="2603">
                  <c:v>3350.9702000000002</c:v>
                </c:pt>
                <c:pt idx="2604">
                  <c:v>3352.2264999999998</c:v>
                </c:pt>
                <c:pt idx="2605">
                  <c:v>3353.4827999999998</c:v>
                </c:pt>
                <c:pt idx="2606">
                  <c:v>3354.7390999999998</c:v>
                </c:pt>
                <c:pt idx="2607">
                  <c:v>3355.9953999999998</c:v>
                </c:pt>
                <c:pt idx="2608">
                  <c:v>3357.2516999999998</c:v>
                </c:pt>
                <c:pt idx="2609">
                  <c:v>3358.5079999999998</c:v>
                </c:pt>
                <c:pt idx="2610">
                  <c:v>3359.7642999999998</c:v>
                </c:pt>
                <c:pt idx="2611">
                  <c:v>3361.0205999999998</c:v>
                </c:pt>
                <c:pt idx="2612">
                  <c:v>3362.2768999999998</c:v>
                </c:pt>
                <c:pt idx="2613">
                  <c:v>3363.5331999999999</c:v>
                </c:pt>
                <c:pt idx="2614">
                  <c:v>3364.7894999999999</c:v>
                </c:pt>
                <c:pt idx="2615">
                  <c:v>3366.0457999999999</c:v>
                </c:pt>
                <c:pt idx="2616">
                  <c:v>3367.3020999999999</c:v>
                </c:pt>
                <c:pt idx="2617">
                  <c:v>3368.5583999999999</c:v>
                </c:pt>
                <c:pt idx="2618">
                  <c:v>3369.8146999999999</c:v>
                </c:pt>
                <c:pt idx="2619">
                  <c:v>3371.0709999999999</c:v>
                </c:pt>
                <c:pt idx="2620">
                  <c:v>3372.3272999999999</c:v>
                </c:pt>
                <c:pt idx="2621">
                  <c:v>3373.5835999999999</c:v>
                </c:pt>
                <c:pt idx="2622">
                  <c:v>3374.8398999999999</c:v>
                </c:pt>
                <c:pt idx="2623">
                  <c:v>3376.0962</c:v>
                </c:pt>
                <c:pt idx="2624">
                  <c:v>3377.3525</c:v>
                </c:pt>
                <c:pt idx="2625">
                  <c:v>3378.6088</c:v>
                </c:pt>
                <c:pt idx="2626">
                  <c:v>3379.8651</c:v>
                </c:pt>
                <c:pt idx="2627">
                  <c:v>3381.1214</c:v>
                </c:pt>
                <c:pt idx="2628">
                  <c:v>3382.3777</c:v>
                </c:pt>
                <c:pt idx="2629">
                  <c:v>3383.634</c:v>
                </c:pt>
                <c:pt idx="2630">
                  <c:v>3384.8903</c:v>
                </c:pt>
                <c:pt idx="2631">
                  <c:v>3386.1466</c:v>
                </c:pt>
                <c:pt idx="2632">
                  <c:v>3387.4029</c:v>
                </c:pt>
                <c:pt idx="2633">
                  <c:v>3388.6592000000001</c:v>
                </c:pt>
                <c:pt idx="2634">
                  <c:v>3389.9155000000001</c:v>
                </c:pt>
                <c:pt idx="2635">
                  <c:v>3391.1718000000001</c:v>
                </c:pt>
                <c:pt idx="2636">
                  <c:v>3392.4281000000001</c:v>
                </c:pt>
                <c:pt idx="2637">
                  <c:v>3393.6844000000001</c:v>
                </c:pt>
                <c:pt idx="2638">
                  <c:v>3394.9407000000001</c:v>
                </c:pt>
                <c:pt idx="2639">
                  <c:v>3396.1970000000001</c:v>
                </c:pt>
                <c:pt idx="2640">
                  <c:v>3397.4533000000001</c:v>
                </c:pt>
                <c:pt idx="2641">
                  <c:v>3398.7096000000001</c:v>
                </c:pt>
                <c:pt idx="2642">
                  <c:v>3399.9659000000001</c:v>
                </c:pt>
                <c:pt idx="2643">
                  <c:v>3401.2222000000002</c:v>
                </c:pt>
                <c:pt idx="2644">
                  <c:v>3402.4785000000002</c:v>
                </c:pt>
                <c:pt idx="2645">
                  <c:v>3403.7348000000002</c:v>
                </c:pt>
                <c:pt idx="2646">
                  <c:v>3404.9911000000002</c:v>
                </c:pt>
                <c:pt idx="2647">
                  <c:v>3406.2474000000002</c:v>
                </c:pt>
                <c:pt idx="2648">
                  <c:v>3407.5037000000002</c:v>
                </c:pt>
                <c:pt idx="2649">
                  <c:v>3408.7599999999998</c:v>
                </c:pt>
                <c:pt idx="2650">
                  <c:v>3410.0162999999998</c:v>
                </c:pt>
                <c:pt idx="2651">
                  <c:v>3411.2725999999998</c:v>
                </c:pt>
                <c:pt idx="2652">
                  <c:v>3412.5288999999998</c:v>
                </c:pt>
                <c:pt idx="2653">
                  <c:v>3413.7851999999998</c:v>
                </c:pt>
                <c:pt idx="2654">
                  <c:v>3415.0414999999998</c:v>
                </c:pt>
                <c:pt idx="2655">
                  <c:v>3416.2977999999998</c:v>
                </c:pt>
                <c:pt idx="2656">
                  <c:v>3417.5540999999998</c:v>
                </c:pt>
                <c:pt idx="2657">
                  <c:v>3418.8103999999998</c:v>
                </c:pt>
                <c:pt idx="2658">
                  <c:v>3420.0666999999999</c:v>
                </c:pt>
                <c:pt idx="2659">
                  <c:v>3421.3229999999999</c:v>
                </c:pt>
                <c:pt idx="2660">
                  <c:v>3422.5792999999999</c:v>
                </c:pt>
                <c:pt idx="2661">
                  <c:v>3423.8355999999999</c:v>
                </c:pt>
                <c:pt idx="2662">
                  <c:v>3425.0918999999999</c:v>
                </c:pt>
                <c:pt idx="2663">
                  <c:v>3426.3481999999999</c:v>
                </c:pt>
                <c:pt idx="2664">
                  <c:v>3427.6044999999999</c:v>
                </c:pt>
                <c:pt idx="2665">
                  <c:v>3428.8607999999999</c:v>
                </c:pt>
                <c:pt idx="2666">
                  <c:v>3430.1170999999999</c:v>
                </c:pt>
                <c:pt idx="2667">
                  <c:v>3431.3733999999999</c:v>
                </c:pt>
                <c:pt idx="2668">
                  <c:v>3432.6297</c:v>
                </c:pt>
                <c:pt idx="2669">
                  <c:v>3433.886</c:v>
                </c:pt>
                <c:pt idx="2670">
                  <c:v>3435.1423</c:v>
                </c:pt>
                <c:pt idx="2671">
                  <c:v>3436.3986</c:v>
                </c:pt>
                <c:pt idx="2672">
                  <c:v>3437.6549</c:v>
                </c:pt>
                <c:pt idx="2673">
                  <c:v>3438.9112</c:v>
                </c:pt>
                <c:pt idx="2674">
                  <c:v>3440.1675</c:v>
                </c:pt>
                <c:pt idx="2675">
                  <c:v>3441.4238</c:v>
                </c:pt>
                <c:pt idx="2676">
                  <c:v>3442.6801</c:v>
                </c:pt>
                <c:pt idx="2677">
                  <c:v>3443.9364</c:v>
                </c:pt>
                <c:pt idx="2678">
                  <c:v>3445.1927000000001</c:v>
                </c:pt>
                <c:pt idx="2679">
                  <c:v>3446.4490000000001</c:v>
                </c:pt>
                <c:pt idx="2680">
                  <c:v>3447.7053000000001</c:v>
                </c:pt>
                <c:pt idx="2681">
                  <c:v>3448.9616000000001</c:v>
                </c:pt>
                <c:pt idx="2682">
                  <c:v>3450.2179000000001</c:v>
                </c:pt>
                <c:pt idx="2683">
                  <c:v>3451.4742000000001</c:v>
                </c:pt>
                <c:pt idx="2684">
                  <c:v>3452.7305000000001</c:v>
                </c:pt>
                <c:pt idx="2685">
                  <c:v>3453.9868000000001</c:v>
                </c:pt>
                <c:pt idx="2686">
                  <c:v>3455.2431000000001</c:v>
                </c:pt>
                <c:pt idx="2687">
                  <c:v>3456.4994000000002</c:v>
                </c:pt>
                <c:pt idx="2688">
                  <c:v>3457.7557000000002</c:v>
                </c:pt>
                <c:pt idx="2689">
                  <c:v>3459.0120000000002</c:v>
                </c:pt>
                <c:pt idx="2690">
                  <c:v>3460.2683000000002</c:v>
                </c:pt>
                <c:pt idx="2691">
                  <c:v>3461.5246000000002</c:v>
                </c:pt>
                <c:pt idx="2692">
                  <c:v>3462.7809000000002</c:v>
                </c:pt>
                <c:pt idx="2693">
                  <c:v>3464.0371999999998</c:v>
                </c:pt>
                <c:pt idx="2694">
                  <c:v>3465.2934999999998</c:v>
                </c:pt>
                <c:pt idx="2695">
                  <c:v>3466.5497999999998</c:v>
                </c:pt>
                <c:pt idx="2696">
                  <c:v>3467.8060999999998</c:v>
                </c:pt>
                <c:pt idx="2697">
                  <c:v>3469.0623999999998</c:v>
                </c:pt>
                <c:pt idx="2698">
                  <c:v>3470.3186999999998</c:v>
                </c:pt>
                <c:pt idx="2699">
                  <c:v>3471.5749999999998</c:v>
                </c:pt>
                <c:pt idx="2700">
                  <c:v>3472.8312999999998</c:v>
                </c:pt>
                <c:pt idx="2701">
                  <c:v>3474.0875999999998</c:v>
                </c:pt>
                <c:pt idx="2702">
                  <c:v>3475.3438999999998</c:v>
                </c:pt>
                <c:pt idx="2703">
                  <c:v>3476.6001999999999</c:v>
                </c:pt>
                <c:pt idx="2704">
                  <c:v>3477.8564999999999</c:v>
                </c:pt>
                <c:pt idx="2705">
                  <c:v>3479.1127999999999</c:v>
                </c:pt>
                <c:pt idx="2706">
                  <c:v>3480.3690999999999</c:v>
                </c:pt>
                <c:pt idx="2707">
                  <c:v>3481.6253999999999</c:v>
                </c:pt>
                <c:pt idx="2708">
                  <c:v>3482.8816999999999</c:v>
                </c:pt>
                <c:pt idx="2709">
                  <c:v>3484.1379999999999</c:v>
                </c:pt>
                <c:pt idx="2710">
                  <c:v>3485.3942999999999</c:v>
                </c:pt>
                <c:pt idx="2711">
                  <c:v>3486.6505999999999</c:v>
                </c:pt>
                <c:pt idx="2712">
                  <c:v>3487.9069</c:v>
                </c:pt>
                <c:pt idx="2713">
                  <c:v>3489.1632</c:v>
                </c:pt>
                <c:pt idx="2714">
                  <c:v>3490.4195</c:v>
                </c:pt>
                <c:pt idx="2715">
                  <c:v>3491.6758</c:v>
                </c:pt>
                <c:pt idx="2716">
                  <c:v>3492.9321</c:v>
                </c:pt>
                <c:pt idx="2717">
                  <c:v>3494.1884</c:v>
                </c:pt>
                <c:pt idx="2718">
                  <c:v>3495.4447</c:v>
                </c:pt>
                <c:pt idx="2719">
                  <c:v>3496.701</c:v>
                </c:pt>
                <c:pt idx="2720">
                  <c:v>3497.9573</c:v>
                </c:pt>
                <c:pt idx="2721">
                  <c:v>3499.2136</c:v>
                </c:pt>
                <c:pt idx="2722">
                  <c:v>3500.4699000000001</c:v>
                </c:pt>
                <c:pt idx="2723">
                  <c:v>3501.7262000000001</c:v>
                </c:pt>
                <c:pt idx="2724">
                  <c:v>3502.9825000000001</c:v>
                </c:pt>
                <c:pt idx="2725">
                  <c:v>3504.2388000000001</c:v>
                </c:pt>
                <c:pt idx="2726">
                  <c:v>3505.4951000000001</c:v>
                </c:pt>
                <c:pt idx="2727">
                  <c:v>3506.7514000000001</c:v>
                </c:pt>
                <c:pt idx="2728">
                  <c:v>3508.0077000000001</c:v>
                </c:pt>
                <c:pt idx="2729">
                  <c:v>3509.2640000000001</c:v>
                </c:pt>
                <c:pt idx="2730">
                  <c:v>3510.5203000000001</c:v>
                </c:pt>
                <c:pt idx="2731">
                  <c:v>3511.7766000000001</c:v>
                </c:pt>
                <c:pt idx="2732">
                  <c:v>3513.0329000000002</c:v>
                </c:pt>
                <c:pt idx="2733">
                  <c:v>3514.2892000000002</c:v>
                </c:pt>
                <c:pt idx="2734">
                  <c:v>3515.5455000000002</c:v>
                </c:pt>
                <c:pt idx="2735">
                  <c:v>3516.8018000000002</c:v>
                </c:pt>
                <c:pt idx="2736">
                  <c:v>3518.0581000000002</c:v>
                </c:pt>
                <c:pt idx="2737">
                  <c:v>3519.3144000000002</c:v>
                </c:pt>
                <c:pt idx="2738">
                  <c:v>3520.5706999999998</c:v>
                </c:pt>
                <c:pt idx="2739">
                  <c:v>3521.8269999999998</c:v>
                </c:pt>
                <c:pt idx="2740">
                  <c:v>3523.0832999999998</c:v>
                </c:pt>
                <c:pt idx="2741">
                  <c:v>3524.3395999999998</c:v>
                </c:pt>
                <c:pt idx="2742">
                  <c:v>3525.5958999999998</c:v>
                </c:pt>
                <c:pt idx="2743">
                  <c:v>3526.8521999999998</c:v>
                </c:pt>
                <c:pt idx="2744">
                  <c:v>3528.1084999999998</c:v>
                </c:pt>
                <c:pt idx="2745">
                  <c:v>3529.3647999999998</c:v>
                </c:pt>
                <c:pt idx="2746">
                  <c:v>3530.6210999999998</c:v>
                </c:pt>
                <c:pt idx="2747">
                  <c:v>3531.8773999999999</c:v>
                </c:pt>
                <c:pt idx="2748">
                  <c:v>3533.1336999999999</c:v>
                </c:pt>
                <c:pt idx="2749">
                  <c:v>3534.39</c:v>
                </c:pt>
                <c:pt idx="2750">
                  <c:v>3535.6462999999999</c:v>
                </c:pt>
                <c:pt idx="2751">
                  <c:v>3536.9025999999999</c:v>
                </c:pt>
                <c:pt idx="2752">
                  <c:v>3538.1588999999999</c:v>
                </c:pt>
                <c:pt idx="2753">
                  <c:v>3539.4151999999999</c:v>
                </c:pt>
                <c:pt idx="2754">
                  <c:v>3540.6714999999999</c:v>
                </c:pt>
                <c:pt idx="2755">
                  <c:v>3541.9277999999999</c:v>
                </c:pt>
                <c:pt idx="2756">
                  <c:v>3543.1840999999999</c:v>
                </c:pt>
                <c:pt idx="2757">
                  <c:v>3544.4404</c:v>
                </c:pt>
                <c:pt idx="2758">
                  <c:v>3545.6967</c:v>
                </c:pt>
                <c:pt idx="2759">
                  <c:v>3546.953</c:v>
                </c:pt>
                <c:pt idx="2760">
                  <c:v>3548.2093</c:v>
                </c:pt>
                <c:pt idx="2761">
                  <c:v>3549.4656</c:v>
                </c:pt>
                <c:pt idx="2762">
                  <c:v>3550.7219</c:v>
                </c:pt>
                <c:pt idx="2763">
                  <c:v>3551.9782</c:v>
                </c:pt>
                <c:pt idx="2764">
                  <c:v>3553.2345</c:v>
                </c:pt>
                <c:pt idx="2765">
                  <c:v>3554.4908</c:v>
                </c:pt>
                <c:pt idx="2766">
                  <c:v>3555.7471</c:v>
                </c:pt>
                <c:pt idx="2767">
                  <c:v>3557.0034000000001</c:v>
                </c:pt>
                <c:pt idx="2768">
                  <c:v>3558.2597000000001</c:v>
                </c:pt>
                <c:pt idx="2769">
                  <c:v>3559.5160000000001</c:v>
                </c:pt>
                <c:pt idx="2770">
                  <c:v>3560.7723000000001</c:v>
                </c:pt>
                <c:pt idx="2771">
                  <c:v>3562.0286000000001</c:v>
                </c:pt>
                <c:pt idx="2772">
                  <c:v>3563.2849000000001</c:v>
                </c:pt>
                <c:pt idx="2773">
                  <c:v>3564.5412000000001</c:v>
                </c:pt>
                <c:pt idx="2774">
                  <c:v>3565.7975000000001</c:v>
                </c:pt>
                <c:pt idx="2775">
                  <c:v>3567.0538000000001</c:v>
                </c:pt>
                <c:pt idx="2776">
                  <c:v>3568.3101000000001</c:v>
                </c:pt>
                <c:pt idx="2777">
                  <c:v>3569.5664000000002</c:v>
                </c:pt>
                <c:pt idx="2778">
                  <c:v>3570.8227000000002</c:v>
                </c:pt>
                <c:pt idx="2779">
                  <c:v>3572.0790000000002</c:v>
                </c:pt>
                <c:pt idx="2780">
                  <c:v>3573.3353000000002</c:v>
                </c:pt>
                <c:pt idx="2781">
                  <c:v>3574.5916000000002</c:v>
                </c:pt>
                <c:pt idx="2782">
                  <c:v>3575.8478999999998</c:v>
                </c:pt>
                <c:pt idx="2783">
                  <c:v>3577.1041999999998</c:v>
                </c:pt>
                <c:pt idx="2784">
                  <c:v>3578.3604999999998</c:v>
                </c:pt>
                <c:pt idx="2785">
                  <c:v>3579.6167999999998</c:v>
                </c:pt>
                <c:pt idx="2786">
                  <c:v>3580.8730999999998</c:v>
                </c:pt>
                <c:pt idx="2787">
                  <c:v>3582.1293999999998</c:v>
                </c:pt>
                <c:pt idx="2788">
                  <c:v>3583.3856999999998</c:v>
                </c:pt>
                <c:pt idx="2789">
                  <c:v>3584.6419999999998</c:v>
                </c:pt>
                <c:pt idx="2790">
                  <c:v>3585.8982999999998</c:v>
                </c:pt>
                <c:pt idx="2791">
                  <c:v>3587.1545999999998</c:v>
                </c:pt>
                <c:pt idx="2792">
                  <c:v>3588.4108999999999</c:v>
                </c:pt>
                <c:pt idx="2793">
                  <c:v>3589.6671999999999</c:v>
                </c:pt>
                <c:pt idx="2794">
                  <c:v>3590.9234999999999</c:v>
                </c:pt>
                <c:pt idx="2795">
                  <c:v>3592.1797999999999</c:v>
                </c:pt>
                <c:pt idx="2796">
                  <c:v>3593.4360999999999</c:v>
                </c:pt>
                <c:pt idx="2797">
                  <c:v>3594.6923999999999</c:v>
                </c:pt>
                <c:pt idx="2798">
                  <c:v>3595.9486999999999</c:v>
                </c:pt>
                <c:pt idx="2799">
                  <c:v>3597.2049999999999</c:v>
                </c:pt>
                <c:pt idx="2800">
                  <c:v>3598.4612999999999</c:v>
                </c:pt>
                <c:pt idx="2801">
                  <c:v>3599.7175999999999</c:v>
                </c:pt>
                <c:pt idx="2802">
                  <c:v>3600.9739</c:v>
                </c:pt>
                <c:pt idx="2803">
                  <c:v>3602.2302</c:v>
                </c:pt>
                <c:pt idx="2804">
                  <c:v>3603.4865</c:v>
                </c:pt>
                <c:pt idx="2805">
                  <c:v>3604.7428</c:v>
                </c:pt>
                <c:pt idx="2806">
                  <c:v>3605.9991</c:v>
                </c:pt>
                <c:pt idx="2807">
                  <c:v>3607.2554</c:v>
                </c:pt>
                <c:pt idx="2808">
                  <c:v>3608.5117</c:v>
                </c:pt>
                <c:pt idx="2809">
                  <c:v>3609.768</c:v>
                </c:pt>
                <c:pt idx="2810">
                  <c:v>3611.0243</c:v>
                </c:pt>
                <c:pt idx="2811">
                  <c:v>3612.2806</c:v>
                </c:pt>
                <c:pt idx="2812">
                  <c:v>3613.5369000000001</c:v>
                </c:pt>
                <c:pt idx="2813">
                  <c:v>3614.7932000000001</c:v>
                </c:pt>
                <c:pt idx="2814">
                  <c:v>3616.0495000000001</c:v>
                </c:pt>
                <c:pt idx="2815">
                  <c:v>3617.3058000000001</c:v>
                </c:pt>
                <c:pt idx="2816">
                  <c:v>3618.5621000000001</c:v>
                </c:pt>
                <c:pt idx="2817">
                  <c:v>3619.8184000000001</c:v>
                </c:pt>
                <c:pt idx="2818">
                  <c:v>3621.0747000000001</c:v>
                </c:pt>
                <c:pt idx="2819">
                  <c:v>3622.3310000000001</c:v>
                </c:pt>
                <c:pt idx="2820">
                  <c:v>3623.5873000000001</c:v>
                </c:pt>
                <c:pt idx="2821">
                  <c:v>3624.8436000000002</c:v>
                </c:pt>
                <c:pt idx="2822">
                  <c:v>3626.0999000000002</c:v>
                </c:pt>
                <c:pt idx="2823">
                  <c:v>3627.3562000000002</c:v>
                </c:pt>
                <c:pt idx="2824">
                  <c:v>3628.6125000000002</c:v>
                </c:pt>
                <c:pt idx="2825">
                  <c:v>3629.8688000000002</c:v>
                </c:pt>
                <c:pt idx="2826">
                  <c:v>3631.1251000000002</c:v>
                </c:pt>
                <c:pt idx="2827">
                  <c:v>3632.3813999999998</c:v>
                </c:pt>
                <c:pt idx="2828">
                  <c:v>3633.6376999999998</c:v>
                </c:pt>
                <c:pt idx="2829">
                  <c:v>3634.8939999999998</c:v>
                </c:pt>
                <c:pt idx="2830">
                  <c:v>3636.1502999999998</c:v>
                </c:pt>
                <c:pt idx="2831">
                  <c:v>3637.4065999999998</c:v>
                </c:pt>
                <c:pt idx="2832">
                  <c:v>3638.6628999999998</c:v>
                </c:pt>
                <c:pt idx="2833">
                  <c:v>3639.9191999999998</c:v>
                </c:pt>
                <c:pt idx="2834">
                  <c:v>3641.1754999999998</c:v>
                </c:pt>
                <c:pt idx="2835">
                  <c:v>3642.4317999999998</c:v>
                </c:pt>
                <c:pt idx="2836">
                  <c:v>3643.6880999999998</c:v>
                </c:pt>
                <c:pt idx="2837">
                  <c:v>3644.9443999999999</c:v>
                </c:pt>
                <c:pt idx="2838">
                  <c:v>3646.2006999999999</c:v>
                </c:pt>
                <c:pt idx="2839">
                  <c:v>3647.4569999999999</c:v>
                </c:pt>
                <c:pt idx="2840">
                  <c:v>3648.7132999999999</c:v>
                </c:pt>
                <c:pt idx="2841">
                  <c:v>3649.9695999999999</c:v>
                </c:pt>
                <c:pt idx="2842">
                  <c:v>3651.2258999999999</c:v>
                </c:pt>
                <c:pt idx="2843">
                  <c:v>3652.4821999999999</c:v>
                </c:pt>
                <c:pt idx="2844">
                  <c:v>3653.7384999999999</c:v>
                </c:pt>
                <c:pt idx="2845">
                  <c:v>3654.9947999999999</c:v>
                </c:pt>
                <c:pt idx="2846">
                  <c:v>3656.2511</c:v>
                </c:pt>
                <c:pt idx="2847">
                  <c:v>3657.5074</c:v>
                </c:pt>
                <c:pt idx="2848">
                  <c:v>3658.7637</c:v>
                </c:pt>
                <c:pt idx="2849">
                  <c:v>3660.02</c:v>
                </c:pt>
                <c:pt idx="2850">
                  <c:v>3661.2763</c:v>
                </c:pt>
                <c:pt idx="2851">
                  <c:v>3662.5326</c:v>
                </c:pt>
                <c:pt idx="2852">
                  <c:v>3663.7889</c:v>
                </c:pt>
                <c:pt idx="2853">
                  <c:v>3665.0452</c:v>
                </c:pt>
                <c:pt idx="2854">
                  <c:v>3666.3015</c:v>
                </c:pt>
                <c:pt idx="2855">
                  <c:v>3667.5578</c:v>
                </c:pt>
                <c:pt idx="2856">
                  <c:v>3668.8141000000001</c:v>
                </c:pt>
                <c:pt idx="2857">
                  <c:v>3670.0704000000001</c:v>
                </c:pt>
                <c:pt idx="2858">
                  <c:v>3671.3267000000001</c:v>
                </c:pt>
                <c:pt idx="2859">
                  <c:v>3672.5830000000001</c:v>
                </c:pt>
                <c:pt idx="2860">
                  <c:v>3673.8393000000001</c:v>
                </c:pt>
                <c:pt idx="2861">
                  <c:v>3675.0956000000001</c:v>
                </c:pt>
                <c:pt idx="2862">
                  <c:v>3676.3519000000001</c:v>
                </c:pt>
                <c:pt idx="2863">
                  <c:v>3677.6082000000001</c:v>
                </c:pt>
                <c:pt idx="2864">
                  <c:v>3678.8645000000001</c:v>
                </c:pt>
                <c:pt idx="2865">
                  <c:v>3680.1208000000001</c:v>
                </c:pt>
                <c:pt idx="2866">
                  <c:v>3681.3771000000002</c:v>
                </c:pt>
                <c:pt idx="2867">
                  <c:v>3682.6334000000002</c:v>
                </c:pt>
                <c:pt idx="2868">
                  <c:v>3683.8897000000002</c:v>
                </c:pt>
                <c:pt idx="2869">
                  <c:v>3685.1460000000002</c:v>
                </c:pt>
                <c:pt idx="2870">
                  <c:v>3686.4023000000002</c:v>
                </c:pt>
                <c:pt idx="2871">
                  <c:v>3687.6585999999998</c:v>
                </c:pt>
                <c:pt idx="2872">
                  <c:v>3688.9148999999998</c:v>
                </c:pt>
                <c:pt idx="2873">
                  <c:v>3690.1711999999998</c:v>
                </c:pt>
                <c:pt idx="2874">
                  <c:v>3691.4274999999998</c:v>
                </c:pt>
                <c:pt idx="2875">
                  <c:v>3692.6837999999998</c:v>
                </c:pt>
                <c:pt idx="2876">
                  <c:v>3693.9400999999998</c:v>
                </c:pt>
                <c:pt idx="2877">
                  <c:v>3695.1963999999998</c:v>
                </c:pt>
                <c:pt idx="2878">
                  <c:v>3696.4526999999998</c:v>
                </c:pt>
                <c:pt idx="2879">
                  <c:v>3697.7089999999998</c:v>
                </c:pt>
                <c:pt idx="2880">
                  <c:v>3698.9652999999998</c:v>
                </c:pt>
                <c:pt idx="2881">
                  <c:v>3700.2215999999999</c:v>
                </c:pt>
                <c:pt idx="2882">
                  <c:v>3701.4778999999999</c:v>
                </c:pt>
                <c:pt idx="2883">
                  <c:v>3702.7341999999999</c:v>
                </c:pt>
                <c:pt idx="2884">
                  <c:v>3703.9904999999999</c:v>
                </c:pt>
                <c:pt idx="2885">
                  <c:v>3705.2467999999999</c:v>
                </c:pt>
                <c:pt idx="2886">
                  <c:v>3706.5030999999999</c:v>
                </c:pt>
                <c:pt idx="2887">
                  <c:v>3707.7593999999999</c:v>
                </c:pt>
                <c:pt idx="2888">
                  <c:v>3709.0156999999999</c:v>
                </c:pt>
                <c:pt idx="2889">
                  <c:v>3710.2719999999999</c:v>
                </c:pt>
                <c:pt idx="2890">
                  <c:v>3711.5282999999999</c:v>
                </c:pt>
                <c:pt idx="2891">
                  <c:v>3712.7846</c:v>
                </c:pt>
                <c:pt idx="2892">
                  <c:v>3714.0409</c:v>
                </c:pt>
                <c:pt idx="2893">
                  <c:v>3715.2972</c:v>
                </c:pt>
                <c:pt idx="2894">
                  <c:v>3716.5535</c:v>
                </c:pt>
                <c:pt idx="2895">
                  <c:v>3717.8098</c:v>
                </c:pt>
                <c:pt idx="2896">
                  <c:v>3719.0661</c:v>
                </c:pt>
                <c:pt idx="2897">
                  <c:v>3720.3224</c:v>
                </c:pt>
                <c:pt idx="2898">
                  <c:v>3721.5787</c:v>
                </c:pt>
                <c:pt idx="2899">
                  <c:v>3722.835</c:v>
                </c:pt>
                <c:pt idx="2900">
                  <c:v>3724.0913</c:v>
                </c:pt>
                <c:pt idx="2901">
                  <c:v>3725.3476000000001</c:v>
                </c:pt>
                <c:pt idx="2902">
                  <c:v>3726.6039000000001</c:v>
                </c:pt>
                <c:pt idx="2903">
                  <c:v>3727.8602000000001</c:v>
                </c:pt>
                <c:pt idx="2904">
                  <c:v>3729.1165000000001</c:v>
                </c:pt>
                <c:pt idx="2905">
                  <c:v>3730.3728000000001</c:v>
                </c:pt>
                <c:pt idx="2906">
                  <c:v>3731.6291000000001</c:v>
                </c:pt>
                <c:pt idx="2907">
                  <c:v>3732.8854000000001</c:v>
                </c:pt>
                <c:pt idx="2908">
                  <c:v>3734.1417000000001</c:v>
                </c:pt>
                <c:pt idx="2909">
                  <c:v>3735.3980000000001</c:v>
                </c:pt>
                <c:pt idx="2910">
                  <c:v>3736.6543000000001</c:v>
                </c:pt>
                <c:pt idx="2911">
                  <c:v>3737.9106000000002</c:v>
                </c:pt>
                <c:pt idx="2912">
                  <c:v>3739.1669000000002</c:v>
                </c:pt>
                <c:pt idx="2913">
                  <c:v>3740.4232000000002</c:v>
                </c:pt>
                <c:pt idx="2914">
                  <c:v>3741.6795000000002</c:v>
                </c:pt>
                <c:pt idx="2915">
                  <c:v>3742.9358000000002</c:v>
                </c:pt>
                <c:pt idx="2916">
                  <c:v>3744.1920999999998</c:v>
                </c:pt>
                <c:pt idx="2917">
                  <c:v>3745.4483999999998</c:v>
                </c:pt>
                <c:pt idx="2918">
                  <c:v>3746.7046999999998</c:v>
                </c:pt>
                <c:pt idx="2919">
                  <c:v>3747.9609999999998</c:v>
                </c:pt>
                <c:pt idx="2920">
                  <c:v>3749.2172999999998</c:v>
                </c:pt>
                <c:pt idx="2921">
                  <c:v>3750.4735999999998</c:v>
                </c:pt>
                <c:pt idx="2922">
                  <c:v>3751.7298999999998</c:v>
                </c:pt>
                <c:pt idx="2923">
                  <c:v>3752.9861999999998</c:v>
                </c:pt>
                <c:pt idx="2924">
                  <c:v>3754.2424999999998</c:v>
                </c:pt>
                <c:pt idx="2925">
                  <c:v>3755.4987999999998</c:v>
                </c:pt>
                <c:pt idx="2926">
                  <c:v>3756.7550999999999</c:v>
                </c:pt>
                <c:pt idx="2927">
                  <c:v>3758.0113999999999</c:v>
                </c:pt>
                <c:pt idx="2928">
                  <c:v>3759.2676999999999</c:v>
                </c:pt>
                <c:pt idx="2929">
                  <c:v>3760.5239999999999</c:v>
                </c:pt>
                <c:pt idx="2930">
                  <c:v>3761.7802999999999</c:v>
                </c:pt>
                <c:pt idx="2931">
                  <c:v>3763.0365999999999</c:v>
                </c:pt>
                <c:pt idx="2932">
                  <c:v>3764.2928999999999</c:v>
                </c:pt>
                <c:pt idx="2933">
                  <c:v>3765.5491999999999</c:v>
                </c:pt>
                <c:pt idx="2934">
                  <c:v>3766.8054999999999</c:v>
                </c:pt>
                <c:pt idx="2935">
                  <c:v>3768.0617999999999</c:v>
                </c:pt>
                <c:pt idx="2936">
                  <c:v>3769.3181</c:v>
                </c:pt>
                <c:pt idx="2937">
                  <c:v>3770.5744</c:v>
                </c:pt>
                <c:pt idx="2938">
                  <c:v>3771.8307</c:v>
                </c:pt>
                <c:pt idx="2939">
                  <c:v>3773.087</c:v>
                </c:pt>
                <c:pt idx="2940">
                  <c:v>3774.3433</c:v>
                </c:pt>
                <c:pt idx="2941">
                  <c:v>3775.5996</c:v>
                </c:pt>
                <c:pt idx="2942">
                  <c:v>3776.8559</c:v>
                </c:pt>
                <c:pt idx="2943">
                  <c:v>3778.1122</c:v>
                </c:pt>
                <c:pt idx="2944">
                  <c:v>3779.3685</c:v>
                </c:pt>
                <c:pt idx="2945">
                  <c:v>3780.6248000000001</c:v>
                </c:pt>
                <c:pt idx="2946">
                  <c:v>3781.8811000000001</c:v>
                </c:pt>
                <c:pt idx="2947">
                  <c:v>3783.1374000000001</c:v>
                </c:pt>
                <c:pt idx="2948">
                  <c:v>3784.3937000000001</c:v>
                </c:pt>
                <c:pt idx="2949">
                  <c:v>3785.65</c:v>
                </c:pt>
                <c:pt idx="2950">
                  <c:v>3786.9063000000001</c:v>
                </c:pt>
                <c:pt idx="2951">
                  <c:v>3788.1626000000001</c:v>
                </c:pt>
                <c:pt idx="2952">
                  <c:v>3789.4189000000001</c:v>
                </c:pt>
                <c:pt idx="2953">
                  <c:v>3790.6752000000001</c:v>
                </c:pt>
                <c:pt idx="2954">
                  <c:v>3791.9315000000001</c:v>
                </c:pt>
                <c:pt idx="2955">
                  <c:v>3793.1878000000002</c:v>
                </c:pt>
                <c:pt idx="2956">
                  <c:v>3794.4441000000002</c:v>
                </c:pt>
                <c:pt idx="2957">
                  <c:v>3795.7004000000002</c:v>
                </c:pt>
                <c:pt idx="2958">
                  <c:v>3796.9567000000002</c:v>
                </c:pt>
                <c:pt idx="2959">
                  <c:v>3798.2130000000002</c:v>
                </c:pt>
                <c:pt idx="2960">
                  <c:v>3799.4692999999997</c:v>
                </c:pt>
                <c:pt idx="2961">
                  <c:v>3800.7255999999998</c:v>
                </c:pt>
                <c:pt idx="2962">
                  <c:v>3801.9818999999998</c:v>
                </c:pt>
                <c:pt idx="2963">
                  <c:v>3803.2381999999998</c:v>
                </c:pt>
                <c:pt idx="2964">
                  <c:v>3804.4944999999998</c:v>
                </c:pt>
                <c:pt idx="2965">
                  <c:v>3805.7507999999998</c:v>
                </c:pt>
                <c:pt idx="2966">
                  <c:v>3807.0070999999998</c:v>
                </c:pt>
                <c:pt idx="2967">
                  <c:v>3808.2633999999998</c:v>
                </c:pt>
                <c:pt idx="2968">
                  <c:v>3809.5196999999998</c:v>
                </c:pt>
                <c:pt idx="2969">
                  <c:v>3810.7759999999998</c:v>
                </c:pt>
                <c:pt idx="2970">
                  <c:v>3812.0322999999999</c:v>
                </c:pt>
                <c:pt idx="2971">
                  <c:v>3813.2885999999999</c:v>
                </c:pt>
                <c:pt idx="2972">
                  <c:v>3814.5448999999999</c:v>
                </c:pt>
                <c:pt idx="2973">
                  <c:v>3815.8011999999999</c:v>
                </c:pt>
                <c:pt idx="2974">
                  <c:v>3817.0574999999999</c:v>
                </c:pt>
                <c:pt idx="2975">
                  <c:v>3818.3137999999999</c:v>
                </c:pt>
                <c:pt idx="2976">
                  <c:v>3819.5700999999999</c:v>
                </c:pt>
                <c:pt idx="2977">
                  <c:v>3820.8263999999999</c:v>
                </c:pt>
                <c:pt idx="2978">
                  <c:v>3822.0826999999999</c:v>
                </c:pt>
                <c:pt idx="2979">
                  <c:v>3823.3389999999999</c:v>
                </c:pt>
                <c:pt idx="2980">
                  <c:v>3824.5953</c:v>
                </c:pt>
                <c:pt idx="2981">
                  <c:v>3825.8516</c:v>
                </c:pt>
                <c:pt idx="2982">
                  <c:v>3827.1079</c:v>
                </c:pt>
                <c:pt idx="2983">
                  <c:v>3828.3642</c:v>
                </c:pt>
                <c:pt idx="2984">
                  <c:v>3829.6205</c:v>
                </c:pt>
                <c:pt idx="2985">
                  <c:v>3830.8768</c:v>
                </c:pt>
                <c:pt idx="2986">
                  <c:v>3832.1331</c:v>
                </c:pt>
                <c:pt idx="2987">
                  <c:v>3833.3894</c:v>
                </c:pt>
                <c:pt idx="2988">
                  <c:v>3834.6457</c:v>
                </c:pt>
                <c:pt idx="2989">
                  <c:v>3835.902</c:v>
                </c:pt>
                <c:pt idx="2990">
                  <c:v>3837.1583000000001</c:v>
                </c:pt>
                <c:pt idx="2991">
                  <c:v>3838.4146000000001</c:v>
                </c:pt>
                <c:pt idx="2992">
                  <c:v>3839.6709000000001</c:v>
                </c:pt>
                <c:pt idx="2993">
                  <c:v>3840.9272000000001</c:v>
                </c:pt>
                <c:pt idx="2994">
                  <c:v>3842.1835000000001</c:v>
                </c:pt>
                <c:pt idx="2995">
                  <c:v>3843.4398000000001</c:v>
                </c:pt>
                <c:pt idx="2996">
                  <c:v>3844.6961000000001</c:v>
                </c:pt>
                <c:pt idx="2997">
                  <c:v>3845.9524000000001</c:v>
                </c:pt>
                <c:pt idx="2998">
                  <c:v>3847.2087000000001</c:v>
                </c:pt>
                <c:pt idx="2999">
                  <c:v>3848.4650000000001</c:v>
                </c:pt>
                <c:pt idx="3000">
                  <c:v>3849.7213000000002</c:v>
                </c:pt>
                <c:pt idx="3001">
                  <c:v>3850.9776000000002</c:v>
                </c:pt>
                <c:pt idx="3002">
                  <c:v>3852.2339000000002</c:v>
                </c:pt>
                <c:pt idx="3003">
                  <c:v>3853.4902000000002</c:v>
                </c:pt>
                <c:pt idx="3004">
                  <c:v>3854.7465000000002</c:v>
                </c:pt>
                <c:pt idx="3005">
                  <c:v>3856.0027999999998</c:v>
                </c:pt>
                <c:pt idx="3006">
                  <c:v>3857.2590999999998</c:v>
                </c:pt>
                <c:pt idx="3007">
                  <c:v>3858.5153999999998</c:v>
                </c:pt>
                <c:pt idx="3008">
                  <c:v>3859.7716999999998</c:v>
                </c:pt>
                <c:pt idx="3009">
                  <c:v>3861.0279999999998</c:v>
                </c:pt>
                <c:pt idx="3010">
                  <c:v>3862.2842999999998</c:v>
                </c:pt>
                <c:pt idx="3011">
                  <c:v>3863.5405999999998</c:v>
                </c:pt>
                <c:pt idx="3012">
                  <c:v>3864.7968999999998</c:v>
                </c:pt>
                <c:pt idx="3013">
                  <c:v>3866.0531999999998</c:v>
                </c:pt>
                <c:pt idx="3014">
                  <c:v>3867.3094999999998</c:v>
                </c:pt>
                <c:pt idx="3015">
                  <c:v>3868.5657999999999</c:v>
                </c:pt>
                <c:pt idx="3016">
                  <c:v>3869.8220999999999</c:v>
                </c:pt>
                <c:pt idx="3017">
                  <c:v>3871.0783999999999</c:v>
                </c:pt>
                <c:pt idx="3018">
                  <c:v>3872.3346999999999</c:v>
                </c:pt>
                <c:pt idx="3019">
                  <c:v>3873.5909999999999</c:v>
                </c:pt>
                <c:pt idx="3020">
                  <c:v>3874.8472999999999</c:v>
                </c:pt>
                <c:pt idx="3021">
                  <c:v>3876.1035999999999</c:v>
                </c:pt>
                <c:pt idx="3022">
                  <c:v>3877.3598999999999</c:v>
                </c:pt>
                <c:pt idx="3023">
                  <c:v>3878.6161999999999</c:v>
                </c:pt>
                <c:pt idx="3024">
                  <c:v>3879.8724999999999</c:v>
                </c:pt>
                <c:pt idx="3025">
                  <c:v>3881.1288</c:v>
                </c:pt>
                <c:pt idx="3026">
                  <c:v>3882.3851</c:v>
                </c:pt>
                <c:pt idx="3027">
                  <c:v>3883.6414</c:v>
                </c:pt>
                <c:pt idx="3028">
                  <c:v>3884.8977</c:v>
                </c:pt>
                <c:pt idx="3029">
                  <c:v>3886.154</c:v>
                </c:pt>
                <c:pt idx="3030">
                  <c:v>3887.4103</c:v>
                </c:pt>
                <c:pt idx="3031">
                  <c:v>3888.6666</c:v>
                </c:pt>
                <c:pt idx="3032">
                  <c:v>3889.9229</c:v>
                </c:pt>
                <c:pt idx="3033">
                  <c:v>3891.1792</c:v>
                </c:pt>
                <c:pt idx="3034">
                  <c:v>3892.4355</c:v>
                </c:pt>
                <c:pt idx="3035">
                  <c:v>3893.6918000000001</c:v>
                </c:pt>
                <c:pt idx="3036">
                  <c:v>3894.9481000000001</c:v>
                </c:pt>
                <c:pt idx="3037">
                  <c:v>3896.2044000000001</c:v>
                </c:pt>
                <c:pt idx="3038">
                  <c:v>3897.4607000000001</c:v>
                </c:pt>
                <c:pt idx="3039">
                  <c:v>3898.7170000000001</c:v>
                </c:pt>
                <c:pt idx="3040">
                  <c:v>3899.9733000000001</c:v>
                </c:pt>
                <c:pt idx="3041">
                  <c:v>3901.2296000000001</c:v>
                </c:pt>
                <c:pt idx="3042">
                  <c:v>3902.4859000000001</c:v>
                </c:pt>
                <c:pt idx="3043">
                  <c:v>3903.7422000000001</c:v>
                </c:pt>
                <c:pt idx="3044">
                  <c:v>3904.9985000000001</c:v>
                </c:pt>
                <c:pt idx="3045">
                  <c:v>3906.2548000000002</c:v>
                </c:pt>
                <c:pt idx="3046">
                  <c:v>3907.5111000000002</c:v>
                </c:pt>
                <c:pt idx="3047">
                  <c:v>3908.7674000000002</c:v>
                </c:pt>
                <c:pt idx="3048">
                  <c:v>3910.0237000000002</c:v>
                </c:pt>
                <c:pt idx="3049">
                  <c:v>3911.2799999999997</c:v>
                </c:pt>
                <c:pt idx="3050">
                  <c:v>3912.5362999999998</c:v>
                </c:pt>
                <c:pt idx="3051">
                  <c:v>3913.7925999999998</c:v>
                </c:pt>
                <c:pt idx="3052">
                  <c:v>3915.0488999999998</c:v>
                </c:pt>
                <c:pt idx="3053">
                  <c:v>3916.3051999999998</c:v>
                </c:pt>
                <c:pt idx="3054">
                  <c:v>3917.5614999999998</c:v>
                </c:pt>
                <c:pt idx="3055">
                  <c:v>3918.8177999999998</c:v>
                </c:pt>
                <c:pt idx="3056">
                  <c:v>3920.0740999999998</c:v>
                </c:pt>
                <c:pt idx="3057">
                  <c:v>3921.3303999999998</c:v>
                </c:pt>
                <c:pt idx="3058">
                  <c:v>3922.5866999999998</c:v>
                </c:pt>
                <c:pt idx="3059">
                  <c:v>3923.8429999999998</c:v>
                </c:pt>
                <c:pt idx="3060">
                  <c:v>3925.0992999999999</c:v>
                </c:pt>
                <c:pt idx="3061">
                  <c:v>3926.3555999999999</c:v>
                </c:pt>
                <c:pt idx="3062">
                  <c:v>3927.6118999999999</c:v>
                </c:pt>
                <c:pt idx="3063">
                  <c:v>3928.8681999999999</c:v>
                </c:pt>
                <c:pt idx="3064">
                  <c:v>3930.1244999999999</c:v>
                </c:pt>
                <c:pt idx="3065">
                  <c:v>3931.3807999999999</c:v>
                </c:pt>
                <c:pt idx="3066">
                  <c:v>3932.6370999999999</c:v>
                </c:pt>
                <c:pt idx="3067">
                  <c:v>3933.8933999999999</c:v>
                </c:pt>
                <c:pt idx="3068">
                  <c:v>3935.1496999999999</c:v>
                </c:pt>
                <c:pt idx="3069">
                  <c:v>3936.4059999999999</c:v>
                </c:pt>
                <c:pt idx="3070">
                  <c:v>3937.6623</c:v>
                </c:pt>
                <c:pt idx="3071">
                  <c:v>3938.9186</c:v>
                </c:pt>
                <c:pt idx="3072">
                  <c:v>3940.1749</c:v>
                </c:pt>
                <c:pt idx="3073">
                  <c:v>3941.4312</c:v>
                </c:pt>
                <c:pt idx="3074">
                  <c:v>3942.6875</c:v>
                </c:pt>
                <c:pt idx="3075">
                  <c:v>3943.9438</c:v>
                </c:pt>
                <c:pt idx="3076">
                  <c:v>3945.2001</c:v>
                </c:pt>
                <c:pt idx="3077">
                  <c:v>3946.4564</c:v>
                </c:pt>
                <c:pt idx="3078">
                  <c:v>3947.7127</c:v>
                </c:pt>
                <c:pt idx="3079">
                  <c:v>3948.9690000000001</c:v>
                </c:pt>
                <c:pt idx="3080">
                  <c:v>3950.2253000000001</c:v>
                </c:pt>
                <c:pt idx="3081">
                  <c:v>3951.4816000000001</c:v>
                </c:pt>
                <c:pt idx="3082">
                  <c:v>3952.7379000000001</c:v>
                </c:pt>
                <c:pt idx="3083">
                  <c:v>3953.9942000000001</c:v>
                </c:pt>
                <c:pt idx="3084">
                  <c:v>3955.2505000000001</c:v>
                </c:pt>
                <c:pt idx="3085">
                  <c:v>3956.5068000000001</c:v>
                </c:pt>
                <c:pt idx="3086">
                  <c:v>3957.7631000000001</c:v>
                </c:pt>
                <c:pt idx="3087">
                  <c:v>3959.0194000000001</c:v>
                </c:pt>
                <c:pt idx="3088">
                  <c:v>3960.2757000000001</c:v>
                </c:pt>
                <c:pt idx="3089">
                  <c:v>3961.5320000000002</c:v>
                </c:pt>
                <c:pt idx="3090">
                  <c:v>3962.7883000000002</c:v>
                </c:pt>
                <c:pt idx="3091">
                  <c:v>3964.0446000000002</c:v>
                </c:pt>
                <c:pt idx="3092">
                  <c:v>3965.3009000000002</c:v>
                </c:pt>
                <c:pt idx="3093">
                  <c:v>3966.5572000000002</c:v>
                </c:pt>
                <c:pt idx="3094">
                  <c:v>3967.8134999999997</c:v>
                </c:pt>
                <c:pt idx="3095">
                  <c:v>3969.0697999999998</c:v>
                </c:pt>
                <c:pt idx="3096">
                  <c:v>3970.3260999999998</c:v>
                </c:pt>
                <c:pt idx="3097">
                  <c:v>3971.5823999999998</c:v>
                </c:pt>
                <c:pt idx="3098">
                  <c:v>3972.8386999999998</c:v>
                </c:pt>
                <c:pt idx="3099">
                  <c:v>3974.0949999999998</c:v>
                </c:pt>
                <c:pt idx="3100">
                  <c:v>3975.3512999999998</c:v>
                </c:pt>
                <c:pt idx="3101">
                  <c:v>3976.6075999999998</c:v>
                </c:pt>
                <c:pt idx="3102">
                  <c:v>3977.8638999999998</c:v>
                </c:pt>
                <c:pt idx="3103">
                  <c:v>3979.1201999999998</c:v>
                </c:pt>
                <c:pt idx="3104">
                  <c:v>3980.3764999999999</c:v>
                </c:pt>
                <c:pt idx="3105">
                  <c:v>3981.6327999999999</c:v>
                </c:pt>
                <c:pt idx="3106">
                  <c:v>3982.8890999999999</c:v>
                </c:pt>
                <c:pt idx="3107">
                  <c:v>3984.1453999999999</c:v>
                </c:pt>
                <c:pt idx="3108">
                  <c:v>3985.4016999999999</c:v>
                </c:pt>
                <c:pt idx="3109">
                  <c:v>3986.6579999999999</c:v>
                </c:pt>
                <c:pt idx="3110">
                  <c:v>3987.9142999999999</c:v>
                </c:pt>
                <c:pt idx="3111">
                  <c:v>3989.1705999999999</c:v>
                </c:pt>
                <c:pt idx="3112">
                  <c:v>3990.4268999999999</c:v>
                </c:pt>
                <c:pt idx="3113">
                  <c:v>3991.6831999999999</c:v>
                </c:pt>
                <c:pt idx="3114">
                  <c:v>3992.9395</c:v>
                </c:pt>
                <c:pt idx="3115">
                  <c:v>3994.1958</c:v>
                </c:pt>
                <c:pt idx="3116">
                  <c:v>3995.4521</c:v>
                </c:pt>
                <c:pt idx="3117">
                  <c:v>3996.7084</c:v>
                </c:pt>
                <c:pt idx="3118">
                  <c:v>3997.9647</c:v>
                </c:pt>
                <c:pt idx="3119">
                  <c:v>3999.221</c:v>
                </c:pt>
                <c:pt idx="3120">
                  <c:v>4000.4773</c:v>
                </c:pt>
                <c:pt idx="3121">
                  <c:v>4001.7336</c:v>
                </c:pt>
                <c:pt idx="3122">
                  <c:v>4002.9899</c:v>
                </c:pt>
                <c:pt idx="3123">
                  <c:v>4004.2462</c:v>
                </c:pt>
                <c:pt idx="3124">
                  <c:v>4005.5025000000001</c:v>
                </c:pt>
                <c:pt idx="3125">
                  <c:v>4006.7588000000001</c:v>
                </c:pt>
                <c:pt idx="3126">
                  <c:v>4008.0151000000001</c:v>
                </c:pt>
                <c:pt idx="3127">
                  <c:v>4009.2714000000001</c:v>
                </c:pt>
                <c:pt idx="3128">
                  <c:v>4010.5277000000001</c:v>
                </c:pt>
                <c:pt idx="3129">
                  <c:v>4011.7840000000001</c:v>
                </c:pt>
                <c:pt idx="3130">
                  <c:v>4013.0403000000001</c:v>
                </c:pt>
                <c:pt idx="3131">
                  <c:v>4014.2966000000001</c:v>
                </c:pt>
                <c:pt idx="3132">
                  <c:v>4015.5529000000001</c:v>
                </c:pt>
                <c:pt idx="3133">
                  <c:v>4016.8092000000001</c:v>
                </c:pt>
                <c:pt idx="3134">
                  <c:v>4018.0655000000002</c:v>
                </c:pt>
                <c:pt idx="3135">
                  <c:v>4019.3218000000002</c:v>
                </c:pt>
                <c:pt idx="3136">
                  <c:v>4020.5781000000002</c:v>
                </c:pt>
                <c:pt idx="3137">
                  <c:v>4021.8344000000002</c:v>
                </c:pt>
                <c:pt idx="3138">
                  <c:v>4023.0906999999997</c:v>
                </c:pt>
                <c:pt idx="3139">
                  <c:v>4024.3469999999998</c:v>
                </c:pt>
                <c:pt idx="3140">
                  <c:v>4025.6032999999998</c:v>
                </c:pt>
                <c:pt idx="3141">
                  <c:v>4026.8595999999998</c:v>
                </c:pt>
                <c:pt idx="3142">
                  <c:v>4028.1158999999998</c:v>
                </c:pt>
                <c:pt idx="3143">
                  <c:v>4029.3721999999998</c:v>
                </c:pt>
                <c:pt idx="3144">
                  <c:v>4030.6284999999998</c:v>
                </c:pt>
                <c:pt idx="3145">
                  <c:v>4031.8847999999998</c:v>
                </c:pt>
                <c:pt idx="3146">
                  <c:v>4033.1410999999998</c:v>
                </c:pt>
                <c:pt idx="3147">
                  <c:v>4034.3973999999998</c:v>
                </c:pt>
                <c:pt idx="3148">
                  <c:v>4035.6536999999998</c:v>
                </c:pt>
                <c:pt idx="3149">
                  <c:v>4036.91</c:v>
                </c:pt>
                <c:pt idx="3150">
                  <c:v>4038.1662999999999</c:v>
                </c:pt>
                <c:pt idx="3151">
                  <c:v>4039.4225999999999</c:v>
                </c:pt>
                <c:pt idx="3152">
                  <c:v>4040.6788999999999</c:v>
                </c:pt>
                <c:pt idx="3153">
                  <c:v>4041.9351999999999</c:v>
                </c:pt>
                <c:pt idx="3154">
                  <c:v>4043.1914999999999</c:v>
                </c:pt>
                <c:pt idx="3155">
                  <c:v>4044.4477999999999</c:v>
                </c:pt>
                <c:pt idx="3156">
                  <c:v>4045.7040999999999</c:v>
                </c:pt>
                <c:pt idx="3157">
                  <c:v>4046.9603999999999</c:v>
                </c:pt>
                <c:pt idx="3158">
                  <c:v>4048.2166999999999</c:v>
                </c:pt>
                <c:pt idx="3159">
                  <c:v>4049.473</c:v>
                </c:pt>
                <c:pt idx="3160">
                  <c:v>4050.7293</c:v>
                </c:pt>
                <c:pt idx="3161">
                  <c:v>4051.9856</c:v>
                </c:pt>
                <c:pt idx="3162">
                  <c:v>4053.2419</c:v>
                </c:pt>
                <c:pt idx="3163">
                  <c:v>4054.4982</c:v>
                </c:pt>
                <c:pt idx="3164">
                  <c:v>4055.7545</c:v>
                </c:pt>
                <c:pt idx="3165">
                  <c:v>4057.0108</c:v>
                </c:pt>
                <c:pt idx="3166">
                  <c:v>4058.2671</c:v>
                </c:pt>
                <c:pt idx="3167">
                  <c:v>4059.5234</c:v>
                </c:pt>
                <c:pt idx="3168">
                  <c:v>4060.7797</c:v>
                </c:pt>
                <c:pt idx="3169">
                  <c:v>4062.0360000000001</c:v>
                </c:pt>
                <c:pt idx="3170">
                  <c:v>4063.2923000000001</c:v>
                </c:pt>
                <c:pt idx="3171">
                  <c:v>4064.5486000000001</c:v>
                </c:pt>
                <c:pt idx="3172">
                  <c:v>4065.8049000000001</c:v>
                </c:pt>
                <c:pt idx="3173">
                  <c:v>4067.0612000000001</c:v>
                </c:pt>
                <c:pt idx="3174">
                  <c:v>4068.3175000000001</c:v>
                </c:pt>
                <c:pt idx="3175">
                  <c:v>4069.5738000000001</c:v>
                </c:pt>
                <c:pt idx="3176">
                  <c:v>4070.8301000000001</c:v>
                </c:pt>
                <c:pt idx="3177">
                  <c:v>4072.0864000000001</c:v>
                </c:pt>
                <c:pt idx="3178">
                  <c:v>4073.3427000000001</c:v>
                </c:pt>
                <c:pt idx="3179">
                  <c:v>4074.5990000000002</c:v>
                </c:pt>
                <c:pt idx="3180">
                  <c:v>4075.8553000000002</c:v>
                </c:pt>
                <c:pt idx="3181">
                  <c:v>4077.1116000000002</c:v>
                </c:pt>
                <c:pt idx="3182">
                  <c:v>4078.3679000000002</c:v>
                </c:pt>
                <c:pt idx="3183">
                  <c:v>4079.6241999999997</c:v>
                </c:pt>
                <c:pt idx="3184">
                  <c:v>4080.8804999999998</c:v>
                </c:pt>
                <c:pt idx="3185">
                  <c:v>4082.1367999999998</c:v>
                </c:pt>
                <c:pt idx="3186">
                  <c:v>4083.3930999999998</c:v>
                </c:pt>
                <c:pt idx="3187">
                  <c:v>4084.6493999999998</c:v>
                </c:pt>
                <c:pt idx="3188">
                  <c:v>4085.9056999999998</c:v>
                </c:pt>
                <c:pt idx="3189">
                  <c:v>4087.1619999999998</c:v>
                </c:pt>
                <c:pt idx="3190">
                  <c:v>4088.4182999999998</c:v>
                </c:pt>
                <c:pt idx="3191">
                  <c:v>4089.6745999999998</c:v>
                </c:pt>
                <c:pt idx="3192">
                  <c:v>4090.9308999999998</c:v>
                </c:pt>
                <c:pt idx="3193">
                  <c:v>4092.1871999999998</c:v>
                </c:pt>
                <c:pt idx="3194">
                  <c:v>4093.4434999999999</c:v>
                </c:pt>
                <c:pt idx="3195">
                  <c:v>4094.6997999999999</c:v>
                </c:pt>
                <c:pt idx="3196">
                  <c:v>4095.9560999999999</c:v>
                </c:pt>
                <c:pt idx="3197">
                  <c:v>4097.2123999999994</c:v>
                </c:pt>
                <c:pt idx="3198">
                  <c:v>4098.4686999999994</c:v>
                </c:pt>
                <c:pt idx="3199">
                  <c:v>4099.7249999999995</c:v>
                </c:pt>
                <c:pt idx="3200">
                  <c:v>4100.9812999999995</c:v>
                </c:pt>
                <c:pt idx="3201">
                  <c:v>4102.2375999999995</c:v>
                </c:pt>
                <c:pt idx="3202">
                  <c:v>4103.4938999999995</c:v>
                </c:pt>
                <c:pt idx="3203">
                  <c:v>4104.7501999999995</c:v>
                </c:pt>
                <c:pt idx="3204">
                  <c:v>4106.0064999999995</c:v>
                </c:pt>
                <c:pt idx="3205">
                  <c:v>4107.2627999999995</c:v>
                </c:pt>
                <c:pt idx="3206">
                  <c:v>4108.5190999999995</c:v>
                </c:pt>
                <c:pt idx="3207">
                  <c:v>4109.7753999999995</c:v>
                </c:pt>
                <c:pt idx="3208">
                  <c:v>4111.0316999999995</c:v>
                </c:pt>
                <c:pt idx="3209">
                  <c:v>4112.2879999999996</c:v>
                </c:pt>
                <c:pt idx="3210">
                  <c:v>4113.5442999999996</c:v>
                </c:pt>
                <c:pt idx="3211">
                  <c:v>4114.8005999999996</c:v>
                </c:pt>
                <c:pt idx="3212">
                  <c:v>4116.0568999999996</c:v>
                </c:pt>
                <c:pt idx="3213">
                  <c:v>4117.3131999999996</c:v>
                </c:pt>
                <c:pt idx="3214">
                  <c:v>4118.5694999999996</c:v>
                </c:pt>
                <c:pt idx="3215">
                  <c:v>4119.8257999999996</c:v>
                </c:pt>
                <c:pt idx="3216">
                  <c:v>4121.0820999999996</c:v>
                </c:pt>
                <c:pt idx="3217">
                  <c:v>4122.3383999999996</c:v>
                </c:pt>
                <c:pt idx="3218">
                  <c:v>4123.5946999999996</c:v>
                </c:pt>
                <c:pt idx="3219">
                  <c:v>4124.8509999999997</c:v>
                </c:pt>
                <c:pt idx="3220">
                  <c:v>4126.1072999999997</c:v>
                </c:pt>
                <c:pt idx="3221">
                  <c:v>4127.3635999999997</c:v>
                </c:pt>
                <c:pt idx="3222">
                  <c:v>4128.6198999999997</c:v>
                </c:pt>
                <c:pt idx="3223">
                  <c:v>4129.8761999999997</c:v>
                </c:pt>
                <c:pt idx="3224">
                  <c:v>4131.1324999999997</c:v>
                </c:pt>
                <c:pt idx="3225">
                  <c:v>4132.3887999999997</c:v>
                </c:pt>
                <c:pt idx="3226">
                  <c:v>4133.6450999999997</c:v>
                </c:pt>
                <c:pt idx="3227">
                  <c:v>4134.9013999999997</c:v>
                </c:pt>
                <c:pt idx="3228">
                  <c:v>4136.1576999999997</c:v>
                </c:pt>
                <c:pt idx="3229">
                  <c:v>4137.4139999999998</c:v>
                </c:pt>
                <c:pt idx="3230">
                  <c:v>4138.6702999999998</c:v>
                </c:pt>
                <c:pt idx="3231">
                  <c:v>4139.9265999999998</c:v>
                </c:pt>
                <c:pt idx="3232">
                  <c:v>4141.1828999999998</c:v>
                </c:pt>
                <c:pt idx="3233">
                  <c:v>4142.4391999999998</c:v>
                </c:pt>
                <c:pt idx="3234">
                  <c:v>4143.6954999999998</c:v>
                </c:pt>
                <c:pt idx="3235">
                  <c:v>4144.9517999999998</c:v>
                </c:pt>
                <c:pt idx="3236">
                  <c:v>4146.2080999999998</c:v>
                </c:pt>
                <c:pt idx="3237">
                  <c:v>4147.4643999999998</c:v>
                </c:pt>
                <c:pt idx="3238">
                  <c:v>4148.7206999999999</c:v>
                </c:pt>
                <c:pt idx="3239">
                  <c:v>4149.9769999999999</c:v>
                </c:pt>
                <c:pt idx="3240">
                  <c:v>4151.2332999999999</c:v>
                </c:pt>
                <c:pt idx="3241">
                  <c:v>4152.4895999999999</c:v>
                </c:pt>
                <c:pt idx="3242">
                  <c:v>4153.7458999999999</c:v>
                </c:pt>
                <c:pt idx="3243">
                  <c:v>4155.0021999999999</c:v>
                </c:pt>
                <c:pt idx="3244">
                  <c:v>4156.2584999999999</c:v>
                </c:pt>
                <c:pt idx="3245">
                  <c:v>4157.5147999999999</c:v>
                </c:pt>
                <c:pt idx="3246">
                  <c:v>4158.7710999999999</c:v>
                </c:pt>
                <c:pt idx="3247">
                  <c:v>4160.0273999999999</c:v>
                </c:pt>
                <c:pt idx="3248">
                  <c:v>4161.2837</c:v>
                </c:pt>
                <c:pt idx="3249">
                  <c:v>4162.54</c:v>
                </c:pt>
                <c:pt idx="3250">
                  <c:v>4163.7963</c:v>
                </c:pt>
                <c:pt idx="3251">
                  <c:v>4165.0526</c:v>
                </c:pt>
                <c:pt idx="3252">
                  <c:v>4166.3089</c:v>
                </c:pt>
                <c:pt idx="3253">
                  <c:v>4167.5652</c:v>
                </c:pt>
                <c:pt idx="3254">
                  <c:v>4168.8215</c:v>
                </c:pt>
                <c:pt idx="3255">
                  <c:v>4170.0778</c:v>
                </c:pt>
                <c:pt idx="3256">
                  <c:v>4171.3341</c:v>
                </c:pt>
                <c:pt idx="3257">
                  <c:v>4172.5904</c:v>
                </c:pt>
                <c:pt idx="3258">
                  <c:v>4173.8467000000001</c:v>
                </c:pt>
                <c:pt idx="3259">
                  <c:v>4175.1030000000001</c:v>
                </c:pt>
                <c:pt idx="3260">
                  <c:v>4176.3592999999992</c:v>
                </c:pt>
                <c:pt idx="3261">
                  <c:v>4177.6155999999992</c:v>
                </c:pt>
                <c:pt idx="3262">
                  <c:v>4178.8718999999992</c:v>
                </c:pt>
                <c:pt idx="3263">
                  <c:v>4180.1281999999992</c:v>
                </c:pt>
                <c:pt idx="3264">
                  <c:v>4181.3844999999992</c:v>
                </c:pt>
                <c:pt idx="3265">
                  <c:v>4182.6407999999992</c:v>
                </c:pt>
                <c:pt idx="3266">
                  <c:v>4183.8970999999992</c:v>
                </c:pt>
                <c:pt idx="3267">
                  <c:v>4185.1533999999992</c:v>
                </c:pt>
                <c:pt idx="3268">
                  <c:v>4186.4096999999992</c:v>
                </c:pt>
                <c:pt idx="3269">
                  <c:v>4187.6659999999993</c:v>
                </c:pt>
                <c:pt idx="3270">
                  <c:v>4188.9222999999993</c:v>
                </c:pt>
                <c:pt idx="3271">
                  <c:v>4190.1785999999993</c:v>
                </c:pt>
                <c:pt idx="3272">
                  <c:v>4191.4348999999993</c:v>
                </c:pt>
                <c:pt idx="3273">
                  <c:v>4192.6911999999993</c:v>
                </c:pt>
                <c:pt idx="3274">
                  <c:v>4193.9474999999993</c:v>
                </c:pt>
                <c:pt idx="3275">
                  <c:v>4195.2037999999993</c:v>
                </c:pt>
                <c:pt idx="3276">
                  <c:v>4196.4600999999993</c:v>
                </c:pt>
                <c:pt idx="3277">
                  <c:v>4197.7163999999993</c:v>
                </c:pt>
                <c:pt idx="3278">
                  <c:v>4198.9726999999993</c:v>
                </c:pt>
                <c:pt idx="3279">
                  <c:v>4200.2289999999994</c:v>
                </c:pt>
                <c:pt idx="3280">
                  <c:v>4201.4852999999994</c:v>
                </c:pt>
                <c:pt idx="3281">
                  <c:v>4202.7415999999994</c:v>
                </c:pt>
                <c:pt idx="3282">
                  <c:v>4203.9978999999994</c:v>
                </c:pt>
                <c:pt idx="3283">
                  <c:v>4205.2541999999994</c:v>
                </c:pt>
                <c:pt idx="3284">
                  <c:v>4206.5104999999994</c:v>
                </c:pt>
                <c:pt idx="3285">
                  <c:v>4207.7667999999994</c:v>
                </c:pt>
                <c:pt idx="3286">
                  <c:v>4209.0230999999994</c:v>
                </c:pt>
                <c:pt idx="3287">
                  <c:v>4210.2793999999994</c:v>
                </c:pt>
                <c:pt idx="3288">
                  <c:v>4211.5356999999995</c:v>
                </c:pt>
                <c:pt idx="3289">
                  <c:v>4212.7919999999995</c:v>
                </c:pt>
                <c:pt idx="3290">
                  <c:v>4214.0482999999995</c:v>
                </c:pt>
                <c:pt idx="3291">
                  <c:v>4215.3045999999995</c:v>
                </c:pt>
                <c:pt idx="3292">
                  <c:v>4216.5608999999995</c:v>
                </c:pt>
                <c:pt idx="3293">
                  <c:v>4217.8171999999995</c:v>
                </c:pt>
                <c:pt idx="3294">
                  <c:v>4219.0734999999995</c:v>
                </c:pt>
                <c:pt idx="3295">
                  <c:v>4220.3297999999995</c:v>
                </c:pt>
                <c:pt idx="3296">
                  <c:v>4221.5860999999995</c:v>
                </c:pt>
                <c:pt idx="3297">
                  <c:v>4222.8423999999995</c:v>
                </c:pt>
                <c:pt idx="3298">
                  <c:v>4224.0986999999996</c:v>
                </c:pt>
                <c:pt idx="3299">
                  <c:v>4225.3549999999996</c:v>
                </c:pt>
                <c:pt idx="3300">
                  <c:v>4226.6112999999996</c:v>
                </c:pt>
                <c:pt idx="3301">
                  <c:v>4227.8675999999996</c:v>
                </c:pt>
                <c:pt idx="3302">
                  <c:v>4229.1238999999996</c:v>
                </c:pt>
                <c:pt idx="3303">
                  <c:v>4230.3801999999996</c:v>
                </c:pt>
                <c:pt idx="3304">
                  <c:v>4231.6364999999996</c:v>
                </c:pt>
                <c:pt idx="3305">
                  <c:v>4232.8927999999996</c:v>
                </c:pt>
                <c:pt idx="3306">
                  <c:v>4234.1490999999996</c:v>
                </c:pt>
                <c:pt idx="3307">
                  <c:v>4235.4053999999996</c:v>
                </c:pt>
                <c:pt idx="3308">
                  <c:v>4236.6616999999997</c:v>
                </c:pt>
                <c:pt idx="3309">
                  <c:v>4237.9179999999997</c:v>
                </c:pt>
                <c:pt idx="3310">
                  <c:v>4239.1742999999997</c:v>
                </c:pt>
                <c:pt idx="3311">
                  <c:v>4240.4305999999997</c:v>
                </c:pt>
                <c:pt idx="3312">
                  <c:v>4241.6868999999997</c:v>
                </c:pt>
                <c:pt idx="3313">
                  <c:v>4242.9431999999997</c:v>
                </c:pt>
                <c:pt idx="3314">
                  <c:v>4244.1994999999997</c:v>
                </c:pt>
                <c:pt idx="3315">
                  <c:v>4245.4557999999997</c:v>
                </c:pt>
                <c:pt idx="3316">
                  <c:v>4246.7120999999997</c:v>
                </c:pt>
                <c:pt idx="3317">
                  <c:v>4247.9683999999997</c:v>
                </c:pt>
                <c:pt idx="3318">
                  <c:v>4249.2246999999998</c:v>
                </c:pt>
                <c:pt idx="3319">
                  <c:v>4250.4809999999998</c:v>
                </c:pt>
                <c:pt idx="3320">
                  <c:v>4251.7372999999998</c:v>
                </c:pt>
                <c:pt idx="3321">
                  <c:v>4252.9935999999998</c:v>
                </c:pt>
                <c:pt idx="3322">
                  <c:v>4254.2498999999998</c:v>
                </c:pt>
                <c:pt idx="3323">
                  <c:v>4255.5061999999998</c:v>
                </c:pt>
                <c:pt idx="3324">
                  <c:v>4256.7624999999998</c:v>
                </c:pt>
                <c:pt idx="3325">
                  <c:v>4258.0187999999998</c:v>
                </c:pt>
                <c:pt idx="3326">
                  <c:v>4259.2750999999998</c:v>
                </c:pt>
                <c:pt idx="3327">
                  <c:v>4260.5313999999998</c:v>
                </c:pt>
                <c:pt idx="3328">
                  <c:v>4261.7876999999999</c:v>
                </c:pt>
                <c:pt idx="3329">
                  <c:v>4263.0439999999999</c:v>
                </c:pt>
                <c:pt idx="3330">
                  <c:v>4264.3002999999999</c:v>
                </c:pt>
                <c:pt idx="3331">
                  <c:v>4265.5565999999999</c:v>
                </c:pt>
                <c:pt idx="3332">
                  <c:v>4266.8128999999999</c:v>
                </c:pt>
                <c:pt idx="3333">
                  <c:v>4268.0691999999999</c:v>
                </c:pt>
                <c:pt idx="3334">
                  <c:v>4269.3254999999999</c:v>
                </c:pt>
                <c:pt idx="3335">
                  <c:v>4270.5817999999999</c:v>
                </c:pt>
                <c:pt idx="3336">
                  <c:v>4271.8380999999999</c:v>
                </c:pt>
                <c:pt idx="3337">
                  <c:v>4273.0944</c:v>
                </c:pt>
                <c:pt idx="3338">
                  <c:v>4274.3507</c:v>
                </c:pt>
                <c:pt idx="3339">
                  <c:v>4275.6069999999991</c:v>
                </c:pt>
                <c:pt idx="3340">
                  <c:v>4276.8632999999991</c:v>
                </c:pt>
                <c:pt idx="3341">
                  <c:v>4278.1195999999991</c:v>
                </c:pt>
                <c:pt idx="3342">
                  <c:v>4279.3758999999991</c:v>
                </c:pt>
                <c:pt idx="3343">
                  <c:v>4280.6321999999991</c:v>
                </c:pt>
                <c:pt idx="3344">
                  <c:v>4281.8884999999991</c:v>
                </c:pt>
                <c:pt idx="3345">
                  <c:v>4283.1447999999991</c:v>
                </c:pt>
                <c:pt idx="3346">
                  <c:v>4284.4010999999991</c:v>
                </c:pt>
                <c:pt idx="3347">
                  <c:v>4285.6573999999991</c:v>
                </c:pt>
                <c:pt idx="3348">
                  <c:v>4286.9136999999992</c:v>
                </c:pt>
                <c:pt idx="3349">
                  <c:v>4288.1699999999992</c:v>
                </c:pt>
                <c:pt idx="3350">
                  <c:v>4289.4262999999992</c:v>
                </c:pt>
                <c:pt idx="3351">
                  <c:v>4290.6825999999992</c:v>
                </c:pt>
                <c:pt idx="3352">
                  <c:v>4291.9388999999992</c:v>
                </c:pt>
                <c:pt idx="3353">
                  <c:v>4293.1951999999992</c:v>
                </c:pt>
                <c:pt idx="3354">
                  <c:v>4294.4514999999992</c:v>
                </c:pt>
                <c:pt idx="3355">
                  <c:v>4295.7077999999992</c:v>
                </c:pt>
                <c:pt idx="3356">
                  <c:v>4296.9640999999992</c:v>
                </c:pt>
                <c:pt idx="3357">
                  <c:v>4298.2203999999992</c:v>
                </c:pt>
                <c:pt idx="3358">
                  <c:v>4299.4766999999993</c:v>
                </c:pt>
                <c:pt idx="3359">
                  <c:v>4300.7329999999993</c:v>
                </c:pt>
                <c:pt idx="3360">
                  <c:v>4301.9892999999993</c:v>
                </c:pt>
                <c:pt idx="3361">
                  <c:v>4303.2455999999993</c:v>
                </c:pt>
                <c:pt idx="3362">
                  <c:v>4304.5018999999993</c:v>
                </c:pt>
                <c:pt idx="3363">
                  <c:v>4305.7581999999993</c:v>
                </c:pt>
                <c:pt idx="3364">
                  <c:v>4307.0144999999993</c:v>
                </c:pt>
                <c:pt idx="3365">
                  <c:v>4308.2707999999993</c:v>
                </c:pt>
                <c:pt idx="3366">
                  <c:v>4309.5270999999993</c:v>
                </c:pt>
                <c:pt idx="3367">
                  <c:v>4310.7833999999993</c:v>
                </c:pt>
                <c:pt idx="3368">
                  <c:v>4312.0396999999994</c:v>
                </c:pt>
                <c:pt idx="3369">
                  <c:v>4313.2959999999994</c:v>
                </c:pt>
                <c:pt idx="3370">
                  <c:v>4314.5522999999994</c:v>
                </c:pt>
                <c:pt idx="3371">
                  <c:v>4315.8085999999994</c:v>
                </c:pt>
                <c:pt idx="3372">
                  <c:v>4317.0648999999994</c:v>
                </c:pt>
                <c:pt idx="3373">
                  <c:v>4318.3211999999994</c:v>
                </c:pt>
                <c:pt idx="3374">
                  <c:v>4319.5774999999994</c:v>
                </c:pt>
                <c:pt idx="3375">
                  <c:v>4320.8337999999994</c:v>
                </c:pt>
                <c:pt idx="3376">
                  <c:v>4322.0900999999994</c:v>
                </c:pt>
                <c:pt idx="3377">
                  <c:v>4323.3463999999994</c:v>
                </c:pt>
                <c:pt idx="3378">
                  <c:v>4324.6026999999995</c:v>
                </c:pt>
                <c:pt idx="3379">
                  <c:v>4325.8589999999995</c:v>
                </c:pt>
                <c:pt idx="3380">
                  <c:v>4327.1152999999995</c:v>
                </c:pt>
                <c:pt idx="3381">
                  <c:v>4328.3715999999995</c:v>
                </c:pt>
                <c:pt idx="3382">
                  <c:v>4329.6278999999995</c:v>
                </c:pt>
                <c:pt idx="3383">
                  <c:v>4330.8841999999995</c:v>
                </c:pt>
                <c:pt idx="3384">
                  <c:v>4332.1404999999995</c:v>
                </c:pt>
                <c:pt idx="3385">
                  <c:v>4333.3967999999995</c:v>
                </c:pt>
                <c:pt idx="3386">
                  <c:v>4334.6530999999995</c:v>
                </c:pt>
                <c:pt idx="3387">
                  <c:v>4335.9093999999996</c:v>
                </c:pt>
                <c:pt idx="3388">
                  <c:v>4337.1656999999996</c:v>
                </c:pt>
                <c:pt idx="3389">
                  <c:v>4338.4219999999996</c:v>
                </c:pt>
                <c:pt idx="3390">
                  <c:v>4339.6782999999996</c:v>
                </c:pt>
                <c:pt idx="3391">
                  <c:v>4340.9345999999996</c:v>
                </c:pt>
                <c:pt idx="3392">
                  <c:v>4342.1908999999996</c:v>
                </c:pt>
                <c:pt idx="3393">
                  <c:v>4343.4471999999996</c:v>
                </c:pt>
                <c:pt idx="3394">
                  <c:v>4344.7034999999996</c:v>
                </c:pt>
                <c:pt idx="3395">
                  <c:v>4345.9597999999996</c:v>
                </c:pt>
                <c:pt idx="3396">
                  <c:v>4347.2160999999996</c:v>
                </c:pt>
                <c:pt idx="3397">
                  <c:v>4348.4723999999997</c:v>
                </c:pt>
                <c:pt idx="3398">
                  <c:v>4349.7286999999997</c:v>
                </c:pt>
                <c:pt idx="3399">
                  <c:v>4350.9849999999997</c:v>
                </c:pt>
                <c:pt idx="3400">
                  <c:v>4352.2412999999997</c:v>
                </c:pt>
                <c:pt idx="3401">
                  <c:v>4353.4975999999997</c:v>
                </c:pt>
                <c:pt idx="3402">
                  <c:v>4354.7538999999997</c:v>
                </c:pt>
                <c:pt idx="3403">
                  <c:v>4356.0101999999997</c:v>
                </c:pt>
                <c:pt idx="3404">
                  <c:v>4357.2664999999997</c:v>
                </c:pt>
                <c:pt idx="3405">
                  <c:v>4358.5227999999997</c:v>
                </c:pt>
                <c:pt idx="3406">
                  <c:v>4359.7790999999997</c:v>
                </c:pt>
                <c:pt idx="3407">
                  <c:v>4361.0353999999998</c:v>
                </c:pt>
                <c:pt idx="3408">
                  <c:v>4362.2916999999998</c:v>
                </c:pt>
                <c:pt idx="3409">
                  <c:v>4363.5479999999998</c:v>
                </c:pt>
                <c:pt idx="3410">
                  <c:v>4364.8042999999998</c:v>
                </c:pt>
                <c:pt idx="3411">
                  <c:v>4366.0605999999998</c:v>
                </c:pt>
                <c:pt idx="3412">
                  <c:v>4367.3168999999998</c:v>
                </c:pt>
                <c:pt idx="3413">
                  <c:v>4368.5731999999998</c:v>
                </c:pt>
                <c:pt idx="3414">
                  <c:v>4369.8294999999998</c:v>
                </c:pt>
                <c:pt idx="3415">
                  <c:v>4371.0857999999998</c:v>
                </c:pt>
                <c:pt idx="3416">
                  <c:v>4372.3420999999998</c:v>
                </c:pt>
                <c:pt idx="3417">
                  <c:v>4373.5983999999999</c:v>
                </c:pt>
                <c:pt idx="3418">
                  <c:v>4374.8546999999999</c:v>
                </c:pt>
                <c:pt idx="3419">
                  <c:v>4376.1109999999999</c:v>
                </c:pt>
                <c:pt idx="3420">
                  <c:v>4377.3672999999999</c:v>
                </c:pt>
                <c:pt idx="3421">
                  <c:v>4378.6235999999999</c:v>
                </c:pt>
                <c:pt idx="3422">
                  <c:v>4379.8798999999999</c:v>
                </c:pt>
                <c:pt idx="3423">
                  <c:v>4381.1361999999999</c:v>
                </c:pt>
                <c:pt idx="3424">
                  <c:v>4382.3924999999999</c:v>
                </c:pt>
                <c:pt idx="3425">
                  <c:v>4383.6487999999999</c:v>
                </c:pt>
                <c:pt idx="3426">
                  <c:v>4384.9050999999999</c:v>
                </c:pt>
                <c:pt idx="3427">
                  <c:v>4386.1614</c:v>
                </c:pt>
                <c:pt idx="3428">
                  <c:v>4387.4176999999991</c:v>
                </c:pt>
                <c:pt idx="3429">
                  <c:v>4388.6739999999991</c:v>
                </c:pt>
                <c:pt idx="3430">
                  <c:v>4389.9302999999991</c:v>
                </c:pt>
                <c:pt idx="3431">
                  <c:v>4391.1865999999991</c:v>
                </c:pt>
                <c:pt idx="3432">
                  <c:v>4392.4428999999991</c:v>
                </c:pt>
                <c:pt idx="3433">
                  <c:v>4393.6991999999991</c:v>
                </c:pt>
                <c:pt idx="3434">
                  <c:v>4394.9554999999991</c:v>
                </c:pt>
                <c:pt idx="3435">
                  <c:v>4396.2117999999991</c:v>
                </c:pt>
                <c:pt idx="3436">
                  <c:v>4397.4680999999991</c:v>
                </c:pt>
                <c:pt idx="3437">
                  <c:v>4398.7243999999992</c:v>
                </c:pt>
                <c:pt idx="3438">
                  <c:v>4399.9806999999992</c:v>
                </c:pt>
                <c:pt idx="3439">
                  <c:v>4401.2369999999992</c:v>
                </c:pt>
                <c:pt idx="3440">
                  <c:v>4402.4932999999992</c:v>
                </c:pt>
                <c:pt idx="3441">
                  <c:v>4403.7495999999992</c:v>
                </c:pt>
                <c:pt idx="3442">
                  <c:v>4405.0058999999992</c:v>
                </c:pt>
                <c:pt idx="3443">
                  <c:v>4406.2621999999992</c:v>
                </c:pt>
                <c:pt idx="3444">
                  <c:v>4407.5184999999992</c:v>
                </c:pt>
                <c:pt idx="3445">
                  <c:v>4408.7747999999992</c:v>
                </c:pt>
                <c:pt idx="3446">
                  <c:v>4410.0310999999992</c:v>
                </c:pt>
                <c:pt idx="3447">
                  <c:v>4411.2873999999993</c:v>
                </c:pt>
                <c:pt idx="3448">
                  <c:v>4412.5436999999993</c:v>
                </c:pt>
                <c:pt idx="3449">
                  <c:v>4413.7999999999993</c:v>
                </c:pt>
                <c:pt idx="3450">
                  <c:v>4415.0562999999993</c:v>
                </c:pt>
                <c:pt idx="3451">
                  <c:v>4416.3125999999993</c:v>
                </c:pt>
                <c:pt idx="3452">
                  <c:v>4417.5688999999993</c:v>
                </c:pt>
                <c:pt idx="3453">
                  <c:v>4418.8251999999993</c:v>
                </c:pt>
                <c:pt idx="3454">
                  <c:v>4420.0814999999993</c:v>
                </c:pt>
                <c:pt idx="3455">
                  <c:v>4421.3377999999993</c:v>
                </c:pt>
                <c:pt idx="3456">
                  <c:v>4422.5940999999993</c:v>
                </c:pt>
                <c:pt idx="3457">
                  <c:v>4423.8503999999994</c:v>
                </c:pt>
                <c:pt idx="3458">
                  <c:v>4425.1066999999994</c:v>
                </c:pt>
                <c:pt idx="3459">
                  <c:v>4426.3629999999994</c:v>
                </c:pt>
                <c:pt idx="3460">
                  <c:v>4427.6192999999994</c:v>
                </c:pt>
                <c:pt idx="3461">
                  <c:v>4428.8755999999994</c:v>
                </c:pt>
                <c:pt idx="3462">
                  <c:v>4430.1318999999994</c:v>
                </c:pt>
                <c:pt idx="3463">
                  <c:v>4431.3881999999994</c:v>
                </c:pt>
                <c:pt idx="3464">
                  <c:v>4432.6444999999994</c:v>
                </c:pt>
                <c:pt idx="3465">
                  <c:v>4433.9007999999994</c:v>
                </c:pt>
                <c:pt idx="3466">
                  <c:v>4435.1570999999994</c:v>
                </c:pt>
                <c:pt idx="3467">
                  <c:v>4436.4133999999995</c:v>
                </c:pt>
                <c:pt idx="3468">
                  <c:v>4437.6696999999995</c:v>
                </c:pt>
                <c:pt idx="3469">
                  <c:v>4438.9259999999995</c:v>
                </c:pt>
                <c:pt idx="3470">
                  <c:v>4440.1822999999995</c:v>
                </c:pt>
                <c:pt idx="3471">
                  <c:v>4441.4385999999995</c:v>
                </c:pt>
                <c:pt idx="3472">
                  <c:v>4442.6948999999995</c:v>
                </c:pt>
                <c:pt idx="3473">
                  <c:v>4443.9511999999995</c:v>
                </c:pt>
                <c:pt idx="3474">
                  <c:v>4445.2074999999995</c:v>
                </c:pt>
                <c:pt idx="3475">
                  <c:v>4446.4637999999995</c:v>
                </c:pt>
                <c:pt idx="3476">
                  <c:v>4447.7200999999995</c:v>
                </c:pt>
                <c:pt idx="3477">
                  <c:v>4448.9763999999996</c:v>
                </c:pt>
                <c:pt idx="3478">
                  <c:v>4450.2326999999996</c:v>
                </c:pt>
                <c:pt idx="3479">
                  <c:v>4451.4889999999996</c:v>
                </c:pt>
                <c:pt idx="3480">
                  <c:v>4452.7452999999996</c:v>
                </c:pt>
                <c:pt idx="3481">
                  <c:v>4454.0015999999996</c:v>
                </c:pt>
                <c:pt idx="3482">
                  <c:v>4455.2578999999996</c:v>
                </c:pt>
                <c:pt idx="3483">
                  <c:v>4456.5141999999996</c:v>
                </c:pt>
                <c:pt idx="3484">
                  <c:v>4457.7704999999996</c:v>
                </c:pt>
                <c:pt idx="3485">
                  <c:v>4459.0267999999996</c:v>
                </c:pt>
                <c:pt idx="3486">
                  <c:v>4460.2830999999996</c:v>
                </c:pt>
                <c:pt idx="3487">
                  <c:v>4461.5393999999997</c:v>
                </c:pt>
                <c:pt idx="3488">
                  <c:v>4462.7956999999997</c:v>
                </c:pt>
                <c:pt idx="3489">
                  <c:v>4464.0519999999997</c:v>
                </c:pt>
                <c:pt idx="3490">
                  <c:v>4465.3082999999997</c:v>
                </c:pt>
                <c:pt idx="3491">
                  <c:v>4466.5645999999997</c:v>
                </c:pt>
                <c:pt idx="3492">
                  <c:v>4467.8208999999997</c:v>
                </c:pt>
                <c:pt idx="3493">
                  <c:v>4469.0771999999997</c:v>
                </c:pt>
                <c:pt idx="3494">
                  <c:v>4470.3334999999997</c:v>
                </c:pt>
                <c:pt idx="3495">
                  <c:v>4471.5897999999997</c:v>
                </c:pt>
                <c:pt idx="3496">
                  <c:v>4472.8460999999998</c:v>
                </c:pt>
                <c:pt idx="3497">
                  <c:v>4474.1023999999998</c:v>
                </c:pt>
                <c:pt idx="3498">
                  <c:v>4475.3586999999998</c:v>
                </c:pt>
                <c:pt idx="3499">
                  <c:v>4476.6149999999998</c:v>
                </c:pt>
                <c:pt idx="3500">
                  <c:v>4477.8712999999998</c:v>
                </c:pt>
                <c:pt idx="3501">
                  <c:v>4479.1275999999998</c:v>
                </c:pt>
                <c:pt idx="3502">
                  <c:v>4480.3838999999998</c:v>
                </c:pt>
                <c:pt idx="3503">
                  <c:v>4481.6401999999998</c:v>
                </c:pt>
                <c:pt idx="3504">
                  <c:v>4482.8964999999998</c:v>
                </c:pt>
                <c:pt idx="3505">
                  <c:v>4484.1527999999998</c:v>
                </c:pt>
                <c:pt idx="3506">
                  <c:v>4485.4090999999999</c:v>
                </c:pt>
                <c:pt idx="3507">
                  <c:v>4486.6653999999999</c:v>
                </c:pt>
                <c:pt idx="3508">
                  <c:v>4487.9216999999999</c:v>
                </c:pt>
                <c:pt idx="3509">
                  <c:v>4489.1779999999999</c:v>
                </c:pt>
                <c:pt idx="3510">
                  <c:v>4490.4342999999999</c:v>
                </c:pt>
                <c:pt idx="3511">
                  <c:v>4491.6905999999999</c:v>
                </c:pt>
                <c:pt idx="3512">
                  <c:v>4492.9468999999999</c:v>
                </c:pt>
                <c:pt idx="3513">
                  <c:v>4494.2031999999999</c:v>
                </c:pt>
                <c:pt idx="3514">
                  <c:v>4495.4594999999999</c:v>
                </c:pt>
                <c:pt idx="3515">
                  <c:v>4496.7157999999999</c:v>
                </c:pt>
                <c:pt idx="3516">
                  <c:v>4497.9721</c:v>
                </c:pt>
                <c:pt idx="3517">
                  <c:v>4499.2283999999991</c:v>
                </c:pt>
                <c:pt idx="3518">
                  <c:v>4500.4846999999991</c:v>
                </c:pt>
                <c:pt idx="3519">
                  <c:v>4501.7409999999991</c:v>
                </c:pt>
                <c:pt idx="3520">
                  <c:v>4502.9972999999991</c:v>
                </c:pt>
                <c:pt idx="3521">
                  <c:v>4504.2535999999991</c:v>
                </c:pt>
                <c:pt idx="3522">
                  <c:v>4505.5098999999991</c:v>
                </c:pt>
                <c:pt idx="3523">
                  <c:v>4506.7661999999991</c:v>
                </c:pt>
                <c:pt idx="3524">
                  <c:v>4508.0224999999991</c:v>
                </c:pt>
                <c:pt idx="3525">
                  <c:v>4509.2787999999991</c:v>
                </c:pt>
                <c:pt idx="3526">
                  <c:v>4510.5350999999991</c:v>
                </c:pt>
                <c:pt idx="3527">
                  <c:v>4511.7913999999992</c:v>
                </c:pt>
                <c:pt idx="3528">
                  <c:v>4513.0476999999992</c:v>
                </c:pt>
                <c:pt idx="3529">
                  <c:v>4514.3039999999992</c:v>
                </c:pt>
                <c:pt idx="3530">
                  <c:v>4515.5602999999992</c:v>
                </c:pt>
                <c:pt idx="3531">
                  <c:v>4516.8165999999992</c:v>
                </c:pt>
                <c:pt idx="3532">
                  <c:v>4518.0728999999992</c:v>
                </c:pt>
                <c:pt idx="3533">
                  <c:v>4519.3291999999992</c:v>
                </c:pt>
                <c:pt idx="3534">
                  <c:v>4520.5854999999992</c:v>
                </c:pt>
                <c:pt idx="3535">
                  <c:v>4521.8417999999992</c:v>
                </c:pt>
                <c:pt idx="3536">
                  <c:v>4523.0980999999992</c:v>
                </c:pt>
                <c:pt idx="3537">
                  <c:v>4524.3543999999993</c:v>
                </c:pt>
                <c:pt idx="3538">
                  <c:v>4525.6106999999993</c:v>
                </c:pt>
                <c:pt idx="3539">
                  <c:v>4526.8669999999993</c:v>
                </c:pt>
                <c:pt idx="3540">
                  <c:v>4528.1232999999993</c:v>
                </c:pt>
                <c:pt idx="3541">
                  <c:v>4529.3795999999993</c:v>
                </c:pt>
                <c:pt idx="3542">
                  <c:v>4530.6358999999993</c:v>
                </c:pt>
                <c:pt idx="3543">
                  <c:v>4531.8921999999993</c:v>
                </c:pt>
                <c:pt idx="3544">
                  <c:v>4533.1484999999993</c:v>
                </c:pt>
                <c:pt idx="3545">
                  <c:v>4534.4047999999993</c:v>
                </c:pt>
                <c:pt idx="3546">
                  <c:v>4535.6610999999994</c:v>
                </c:pt>
                <c:pt idx="3547">
                  <c:v>4536.9173999999994</c:v>
                </c:pt>
                <c:pt idx="3548">
                  <c:v>4538.1736999999994</c:v>
                </c:pt>
                <c:pt idx="3549">
                  <c:v>4539.4299999999994</c:v>
                </c:pt>
                <c:pt idx="3550">
                  <c:v>4540.6862999999994</c:v>
                </c:pt>
                <c:pt idx="3551">
                  <c:v>4541.9425999999994</c:v>
                </c:pt>
                <c:pt idx="3552">
                  <c:v>4543.1988999999994</c:v>
                </c:pt>
                <c:pt idx="3553">
                  <c:v>4544.4551999999994</c:v>
                </c:pt>
                <c:pt idx="3554">
                  <c:v>4545.7114999999994</c:v>
                </c:pt>
                <c:pt idx="3555">
                  <c:v>4546.9677999999994</c:v>
                </c:pt>
                <c:pt idx="3556">
                  <c:v>4548.2240999999995</c:v>
                </c:pt>
                <c:pt idx="3557">
                  <c:v>4549.4803999999995</c:v>
                </c:pt>
                <c:pt idx="3558">
                  <c:v>4550.7366999999995</c:v>
                </c:pt>
                <c:pt idx="3559">
                  <c:v>4551.9929999999995</c:v>
                </c:pt>
                <c:pt idx="3560">
                  <c:v>4553.2492999999995</c:v>
                </c:pt>
                <c:pt idx="3561">
                  <c:v>4554.5055999999995</c:v>
                </c:pt>
                <c:pt idx="3562">
                  <c:v>4555.7618999999995</c:v>
                </c:pt>
                <c:pt idx="3563">
                  <c:v>4557.0181999999995</c:v>
                </c:pt>
                <c:pt idx="3564">
                  <c:v>4558.2744999999995</c:v>
                </c:pt>
                <c:pt idx="3565">
                  <c:v>4559.5307999999995</c:v>
                </c:pt>
                <c:pt idx="3566">
                  <c:v>4560.7870999999996</c:v>
                </c:pt>
                <c:pt idx="3567">
                  <c:v>4562.0433999999996</c:v>
                </c:pt>
                <c:pt idx="3568">
                  <c:v>4563.2996999999996</c:v>
                </c:pt>
                <c:pt idx="3569">
                  <c:v>4564.5559999999996</c:v>
                </c:pt>
                <c:pt idx="3570">
                  <c:v>4565.8122999999996</c:v>
                </c:pt>
                <c:pt idx="3571">
                  <c:v>4567.0685999999996</c:v>
                </c:pt>
                <c:pt idx="3572">
                  <c:v>4568.3248999999996</c:v>
                </c:pt>
                <c:pt idx="3573">
                  <c:v>4569.5811999999996</c:v>
                </c:pt>
                <c:pt idx="3574">
                  <c:v>4570.8374999999996</c:v>
                </c:pt>
                <c:pt idx="3575">
                  <c:v>4572.0937999999996</c:v>
                </c:pt>
                <c:pt idx="3576">
                  <c:v>4573.3500999999997</c:v>
                </c:pt>
                <c:pt idx="3577">
                  <c:v>4574.6063999999997</c:v>
                </c:pt>
                <c:pt idx="3578">
                  <c:v>4575.8626999999997</c:v>
                </c:pt>
                <c:pt idx="3579">
                  <c:v>4577.1189999999997</c:v>
                </c:pt>
                <c:pt idx="3580">
                  <c:v>4578.3752999999997</c:v>
                </c:pt>
                <c:pt idx="3581">
                  <c:v>4579.6315999999997</c:v>
                </c:pt>
                <c:pt idx="3582">
                  <c:v>4580.8878999999997</c:v>
                </c:pt>
                <c:pt idx="3583">
                  <c:v>4582.1441999999997</c:v>
                </c:pt>
                <c:pt idx="3584">
                  <c:v>4583.4004999999997</c:v>
                </c:pt>
                <c:pt idx="3585">
                  <c:v>4584.6567999999997</c:v>
                </c:pt>
                <c:pt idx="3586">
                  <c:v>4585.9130999999998</c:v>
                </c:pt>
                <c:pt idx="3587">
                  <c:v>4587.1693999999998</c:v>
                </c:pt>
                <c:pt idx="3588">
                  <c:v>4588.4256999999998</c:v>
                </c:pt>
                <c:pt idx="3589">
                  <c:v>4589.6819999999998</c:v>
                </c:pt>
                <c:pt idx="3590">
                  <c:v>4590.9382999999998</c:v>
                </c:pt>
                <c:pt idx="3591">
                  <c:v>4592.1945999999998</c:v>
                </c:pt>
                <c:pt idx="3592">
                  <c:v>4593.4508999999998</c:v>
                </c:pt>
                <c:pt idx="3593">
                  <c:v>4594.7071999999998</c:v>
                </c:pt>
                <c:pt idx="3594">
                  <c:v>4595.9634999999998</c:v>
                </c:pt>
                <c:pt idx="3595">
                  <c:v>4597.2197999999999</c:v>
                </c:pt>
                <c:pt idx="3596">
                  <c:v>4598.4760999999999</c:v>
                </c:pt>
                <c:pt idx="3597">
                  <c:v>4599.7323999999999</c:v>
                </c:pt>
                <c:pt idx="3598">
                  <c:v>4600.9886999999999</c:v>
                </c:pt>
                <c:pt idx="3599">
                  <c:v>4602.2449999999999</c:v>
                </c:pt>
                <c:pt idx="3600">
                  <c:v>4603.5012999999999</c:v>
                </c:pt>
                <c:pt idx="3601">
                  <c:v>4604.7575999999999</c:v>
                </c:pt>
                <c:pt idx="3602">
                  <c:v>4606.0138999999999</c:v>
                </c:pt>
                <c:pt idx="3603">
                  <c:v>4607.2701999999999</c:v>
                </c:pt>
                <c:pt idx="3604">
                  <c:v>4608.5264999999999</c:v>
                </c:pt>
                <c:pt idx="3605">
                  <c:v>4609.7828</c:v>
                </c:pt>
                <c:pt idx="3606">
                  <c:v>4611.0390999999991</c:v>
                </c:pt>
                <c:pt idx="3607">
                  <c:v>4612.2953999999991</c:v>
                </c:pt>
                <c:pt idx="3608">
                  <c:v>4613.5516999999991</c:v>
                </c:pt>
                <c:pt idx="3609">
                  <c:v>4614.8079999999991</c:v>
                </c:pt>
                <c:pt idx="3610">
                  <c:v>4616.0642999999991</c:v>
                </c:pt>
                <c:pt idx="3611">
                  <c:v>4617.3205999999991</c:v>
                </c:pt>
                <c:pt idx="3612">
                  <c:v>4618.5768999999991</c:v>
                </c:pt>
                <c:pt idx="3613">
                  <c:v>4619.8331999999991</c:v>
                </c:pt>
                <c:pt idx="3614">
                  <c:v>4621.0894999999991</c:v>
                </c:pt>
                <c:pt idx="3615">
                  <c:v>4622.3457999999991</c:v>
                </c:pt>
                <c:pt idx="3616">
                  <c:v>4623.6020999999992</c:v>
                </c:pt>
                <c:pt idx="3617">
                  <c:v>4624.8583999999992</c:v>
                </c:pt>
                <c:pt idx="3618">
                  <c:v>4626.1146999999992</c:v>
                </c:pt>
                <c:pt idx="3619">
                  <c:v>4627.3709999999992</c:v>
                </c:pt>
                <c:pt idx="3620">
                  <c:v>4628.6272999999992</c:v>
                </c:pt>
                <c:pt idx="3621">
                  <c:v>4629.8835999999992</c:v>
                </c:pt>
                <c:pt idx="3622">
                  <c:v>4631.1398999999992</c:v>
                </c:pt>
                <c:pt idx="3623">
                  <c:v>4632.3961999999992</c:v>
                </c:pt>
                <c:pt idx="3624">
                  <c:v>4633.6524999999992</c:v>
                </c:pt>
                <c:pt idx="3625">
                  <c:v>4634.9087999999992</c:v>
                </c:pt>
                <c:pt idx="3626">
                  <c:v>4636.1650999999993</c:v>
                </c:pt>
                <c:pt idx="3627">
                  <c:v>4637.4213999999993</c:v>
                </c:pt>
                <c:pt idx="3628">
                  <c:v>4638.6776999999993</c:v>
                </c:pt>
                <c:pt idx="3629">
                  <c:v>4639.9339999999993</c:v>
                </c:pt>
                <c:pt idx="3630">
                  <c:v>4641.1902999999993</c:v>
                </c:pt>
                <c:pt idx="3631">
                  <c:v>4642.4465999999993</c:v>
                </c:pt>
                <c:pt idx="3632">
                  <c:v>4643.7028999999993</c:v>
                </c:pt>
                <c:pt idx="3633">
                  <c:v>4644.9591999999993</c:v>
                </c:pt>
                <c:pt idx="3634">
                  <c:v>4646.2154999999993</c:v>
                </c:pt>
                <c:pt idx="3635">
                  <c:v>4647.4717999999993</c:v>
                </c:pt>
                <c:pt idx="3636">
                  <c:v>4648.7280999999994</c:v>
                </c:pt>
                <c:pt idx="3637">
                  <c:v>4649.9843999999994</c:v>
                </c:pt>
                <c:pt idx="3638">
                  <c:v>4651.2406999999994</c:v>
                </c:pt>
                <c:pt idx="3639">
                  <c:v>4652.4969999999994</c:v>
                </c:pt>
                <c:pt idx="3640">
                  <c:v>4653.7532999999994</c:v>
                </c:pt>
                <c:pt idx="3641">
                  <c:v>4655.0095999999994</c:v>
                </c:pt>
                <c:pt idx="3642">
                  <c:v>4656.2658999999994</c:v>
                </c:pt>
                <c:pt idx="3643">
                  <c:v>4657.5221999999994</c:v>
                </c:pt>
                <c:pt idx="3644">
                  <c:v>4658.7784999999994</c:v>
                </c:pt>
                <c:pt idx="3645">
                  <c:v>4660.0347999999994</c:v>
                </c:pt>
                <c:pt idx="3646">
                  <c:v>4661.2910999999995</c:v>
                </c:pt>
                <c:pt idx="3647">
                  <c:v>4662.5473999999995</c:v>
                </c:pt>
                <c:pt idx="3648">
                  <c:v>4663.8036999999995</c:v>
                </c:pt>
                <c:pt idx="3649">
                  <c:v>4665.0599999999995</c:v>
                </c:pt>
                <c:pt idx="3650">
                  <c:v>4666.3162999999995</c:v>
                </c:pt>
                <c:pt idx="3651">
                  <c:v>4667.5725999999995</c:v>
                </c:pt>
                <c:pt idx="3652">
                  <c:v>4668.8288999999995</c:v>
                </c:pt>
                <c:pt idx="3653">
                  <c:v>4670.0851999999995</c:v>
                </c:pt>
                <c:pt idx="3654">
                  <c:v>4671.3414999999995</c:v>
                </c:pt>
                <c:pt idx="3655">
                  <c:v>4672.5977999999996</c:v>
                </c:pt>
                <c:pt idx="3656">
                  <c:v>4673.8540999999996</c:v>
                </c:pt>
                <c:pt idx="3657">
                  <c:v>4675.1103999999996</c:v>
                </c:pt>
                <c:pt idx="3658">
                  <c:v>4676.3666999999996</c:v>
                </c:pt>
                <c:pt idx="3659">
                  <c:v>4677.6229999999996</c:v>
                </c:pt>
                <c:pt idx="3660">
                  <c:v>4678.8792999999996</c:v>
                </c:pt>
                <c:pt idx="3661">
                  <c:v>4680.1355999999996</c:v>
                </c:pt>
                <c:pt idx="3662">
                  <c:v>4681.3918999999996</c:v>
                </c:pt>
                <c:pt idx="3663">
                  <c:v>4682.6481999999996</c:v>
                </c:pt>
                <c:pt idx="3664">
                  <c:v>4683.9044999999996</c:v>
                </c:pt>
                <c:pt idx="3665">
                  <c:v>4685.1607999999997</c:v>
                </c:pt>
                <c:pt idx="3666">
                  <c:v>4686.4170999999997</c:v>
                </c:pt>
                <c:pt idx="3667">
                  <c:v>4687.6733999999997</c:v>
                </c:pt>
                <c:pt idx="3668">
                  <c:v>4688.9296999999997</c:v>
                </c:pt>
                <c:pt idx="3669">
                  <c:v>4690.1859999999997</c:v>
                </c:pt>
                <c:pt idx="3670">
                  <c:v>4691.4422999999997</c:v>
                </c:pt>
                <c:pt idx="3671">
                  <c:v>4692.6985999999997</c:v>
                </c:pt>
                <c:pt idx="3672">
                  <c:v>4693.9548999999997</c:v>
                </c:pt>
                <c:pt idx="3673">
                  <c:v>4695.2111999999997</c:v>
                </c:pt>
                <c:pt idx="3674">
                  <c:v>4696.4674999999997</c:v>
                </c:pt>
                <c:pt idx="3675">
                  <c:v>4697.7237999999998</c:v>
                </c:pt>
                <c:pt idx="3676">
                  <c:v>4698.9800999999998</c:v>
                </c:pt>
                <c:pt idx="3677">
                  <c:v>4700.2363999999998</c:v>
                </c:pt>
                <c:pt idx="3678">
                  <c:v>4701.4926999999998</c:v>
                </c:pt>
                <c:pt idx="3679">
                  <c:v>4702.7489999999998</c:v>
                </c:pt>
                <c:pt idx="3680">
                  <c:v>4704.0052999999998</c:v>
                </c:pt>
                <c:pt idx="3681">
                  <c:v>4705.2615999999998</c:v>
                </c:pt>
                <c:pt idx="3682">
                  <c:v>4706.5178999999998</c:v>
                </c:pt>
                <c:pt idx="3683">
                  <c:v>4707.7741999999998</c:v>
                </c:pt>
                <c:pt idx="3684">
                  <c:v>4709.0304999999998</c:v>
                </c:pt>
                <c:pt idx="3685">
                  <c:v>4710.2867999999999</c:v>
                </c:pt>
                <c:pt idx="3686">
                  <c:v>4711.5430999999999</c:v>
                </c:pt>
                <c:pt idx="3687">
                  <c:v>4712.7993999999999</c:v>
                </c:pt>
                <c:pt idx="3688">
                  <c:v>4714.0556999999999</c:v>
                </c:pt>
                <c:pt idx="3689">
                  <c:v>4715.3119999999999</c:v>
                </c:pt>
                <c:pt idx="3690">
                  <c:v>4716.5682999999999</c:v>
                </c:pt>
                <c:pt idx="3691">
                  <c:v>4717.8245999999999</c:v>
                </c:pt>
                <c:pt idx="3692">
                  <c:v>4719.0808999999999</c:v>
                </c:pt>
                <c:pt idx="3693">
                  <c:v>4720.3371999999999</c:v>
                </c:pt>
                <c:pt idx="3694">
                  <c:v>4721.5934999999999</c:v>
                </c:pt>
                <c:pt idx="3695">
                  <c:v>4722.849799999999</c:v>
                </c:pt>
                <c:pt idx="3696">
                  <c:v>4724.1060999999991</c:v>
                </c:pt>
                <c:pt idx="3697">
                  <c:v>4725.3623999999991</c:v>
                </c:pt>
                <c:pt idx="3698">
                  <c:v>4726.6186999999991</c:v>
                </c:pt>
                <c:pt idx="3699">
                  <c:v>4727.8749999999991</c:v>
                </c:pt>
                <c:pt idx="3700">
                  <c:v>4729.1312999999991</c:v>
                </c:pt>
                <c:pt idx="3701">
                  <c:v>4730.3875999999991</c:v>
                </c:pt>
                <c:pt idx="3702">
                  <c:v>4731.6438999999991</c:v>
                </c:pt>
                <c:pt idx="3703">
                  <c:v>4732.9001999999991</c:v>
                </c:pt>
                <c:pt idx="3704">
                  <c:v>4734.1564999999991</c:v>
                </c:pt>
                <c:pt idx="3705">
                  <c:v>4735.4127999999992</c:v>
                </c:pt>
                <c:pt idx="3706">
                  <c:v>4736.6690999999992</c:v>
                </c:pt>
                <c:pt idx="3707">
                  <c:v>4737.9253999999992</c:v>
                </c:pt>
                <c:pt idx="3708">
                  <c:v>4739.1816999999992</c:v>
                </c:pt>
                <c:pt idx="3709">
                  <c:v>4740.4379999999992</c:v>
                </c:pt>
                <c:pt idx="3710">
                  <c:v>4741.6942999999992</c:v>
                </c:pt>
                <c:pt idx="3711">
                  <c:v>4742.9505999999992</c:v>
                </c:pt>
                <c:pt idx="3712">
                  <c:v>4744.2068999999992</c:v>
                </c:pt>
                <c:pt idx="3713">
                  <c:v>4745.4631999999992</c:v>
                </c:pt>
                <c:pt idx="3714">
                  <c:v>4746.7194999999992</c:v>
                </c:pt>
                <c:pt idx="3715">
                  <c:v>4747.9757999999993</c:v>
                </c:pt>
                <c:pt idx="3716">
                  <c:v>4749.2320999999993</c:v>
                </c:pt>
                <c:pt idx="3717">
                  <c:v>4750.4883999999993</c:v>
                </c:pt>
                <c:pt idx="3718">
                  <c:v>4751.7446999999993</c:v>
                </c:pt>
                <c:pt idx="3719">
                  <c:v>4753.0009999999993</c:v>
                </c:pt>
                <c:pt idx="3720">
                  <c:v>4754.2572999999993</c:v>
                </c:pt>
                <c:pt idx="3721">
                  <c:v>4755.5135999999993</c:v>
                </c:pt>
                <c:pt idx="3722">
                  <c:v>4756.7698999999993</c:v>
                </c:pt>
                <c:pt idx="3723">
                  <c:v>4758.0261999999993</c:v>
                </c:pt>
                <c:pt idx="3724">
                  <c:v>4759.2824999999993</c:v>
                </c:pt>
                <c:pt idx="3725">
                  <c:v>4760.5387999999994</c:v>
                </c:pt>
                <c:pt idx="3726">
                  <c:v>4761.7950999999994</c:v>
                </c:pt>
                <c:pt idx="3727">
                  <c:v>4763.0513999999994</c:v>
                </c:pt>
                <c:pt idx="3728">
                  <c:v>4764.3076999999994</c:v>
                </c:pt>
                <c:pt idx="3729">
                  <c:v>4765.5639999999994</c:v>
                </c:pt>
                <c:pt idx="3730">
                  <c:v>4766.8202999999994</c:v>
                </c:pt>
                <c:pt idx="3731">
                  <c:v>4768.0765999999994</c:v>
                </c:pt>
                <c:pt idx="3732">
                  <c:v>4769.3328999999994</c:v>
                </c:pt>
                <c:pt idx="3733">
                  <c:v>4770.5891999999994</c:v>
                </c:pt>
                <c:pt idx="3734">
                  <c:v>4771.8454999999994</c:v>
                </c:pt>
                <c:pt idx="3735">
                  <c:v>4773.1017999999995</c:v>
                </c:pt>
                <c:pt idx="3736">
                  <c:v>4774.3580999999995</c:v>
                </c:pt>
                <c:pt idx="3737">
                  <c:v>4775.6143999999995</c:v>
                </c:pt>
                <c:pt idx="3738">
                  <c:v>4776.8706999999995</c:v>
                </c:pt>
                <c:pt idx="3739">
                  <c:v>4778.1269999999995</c:v>
                </c:pt>
                <c:pt idx="3740">
                  <c:v>4779.3832999999995</c:v>
                </c:pt>
                <c:pt idx="3741">
                  <c:v>4780.6395999999995</c:v>
                </c:pt>
                <c:pt idx="3742">
                  <c:v>4781.8958999999995</c:v>
                </c:pt>
                <c:pt idx="3743">
                  <c:v>4783.1521999999995</c:v>
                </c:pt>
                <c:pt idx="3744">
                  <c:v>4784.4084999999995</c:v>
                </c:pt>
                <c:pt idx="3745">
                  <c:v>4785.6647999999996</c:v>
                </c:pt>
                <c:pt idx="3746">
                  <c:v>4786.9210999999996</c:v>
                </c:pt>
                <c:pt idx="3747">
                  <c:v>4788.1773999999996</c:v>
                </c:pt>
                <c:pt idx="3748">
                  <c:v>4789.4336999999996</c:v>
                </c:pt>
                <c:pt idx="3749">
                  <c:v>4790.6899999999996</c:v>
                </c:pt>
                <c:pt idx="3750">
                  <c:v>4791.9462999999996</c:v>
                </c:pt>
                <c:pt idx="3751">
                  <c:v>4793.2025999999996</c:v>
                </c:pt>
                <c:pt idx="3752">
                  <c:v>4794.4588999999996</c:v>
                </c:pt>
                <c:pt idx="3753">
                  <c:v>4795.7151999999996</c:v>
                </c:pt>
                <c:pt idx="3754">
                  <c:v>4796.9714999999997</c:v>
                </c:pt>
                <c:pt idx="3755">
                  <c:v>4798.2277999999997</c:v>
                </c:pt>
                <c:pt idx="3756">
                  <c:v>4799.4840999999997</c:v>
                </c:pt>
                <c:pt idx="3757">
                  <c:v>4800.7403999999997</c:v>
                </c:pt>
                <c:pt idx="3758">
                  <c:v>4801.9966999999997</c:v>
                </c:pt>
                <c:pt idx="3759">
                  <c:v>4803.2529999999997</c:v>
                </c:pt>
                <c:pt idx="3760">
                  <c:v>4804.5092999999997</c:v>
                </c:pt>
                <c:pt idx="3761">
                  <c:v>4805.7655999999997</c:v>
                </c:pt>
                <c:pt idx="3762">
                  <c:v>4807.0218999999997</c:v>
                </c:pt>
                <c:pt idx="3763">
                  <c:v>4808.2781999999997</c:v>
                </c:pt>
                <c:pt idx="3764">
                  <c:v>4809.5344999999998</c:v>
                </c:pt>
                <c:pt idx="3765">
                  <c:v>4810.7907999999998</c:v>
                </c:pt>
                <c:pt idx="3766">
                  <c:v>4812.0470999999998</c:v>
                </c:pt>
                <c:pt idx="3767">
                  <c:v>4813.3033999999998</c:v>
                </c:pt>
                <c:pt idx="3768">
                  <c:v>4814.5596999999998</c:v>
                </c:pt>
                <c:pt idx="3769">
                  <c:v>4815.8159999999998</c:v>
                </c:pt>
                <c:pt idx="3770">
                  <c:v>4817.0722999999998</c:v>
                </c:pt>
                <c:pt idx="3771">
                  <c:v>4818.3285999999998</c:v>
                </c:pt>
                <c:pt idx="3772">
                  <c:v>4819.5848999999998</c:v>
                </c:pt>
                <c:pt idx="3773">
                  <c:v>4820.8411999999998</c:v>
                </c:pt>
                <c:pt idx="3774">
                  <c:v>4822.0974999999999</c:v>
                </c:pt>
                <c:pt idx="3775">
                  <c:v>4823.3537999999999</c:v>
                </c:pt>
                <c:pt idx="3776">
                  <c:v>4824.6100999999999</c:v>
                </c:pt>
                <c:pt idx="3777">
                  <c:v>4825.8663999999999</c:v>
                </c:pt>
                <c:pt idx="3778">
                  <c:v>4827.1226999999999</c:v>
                </c:pt>
                <c:pt idx="3779">
                  <c:v>4828.3789999999999</c:v>
                </c:pt>
                <c:pt idx="3780">
                  <c:v>4829.6352999999999</c:v>
                </c:pt>
                <c:pt idx="3781">
                  <c:v>4830.8915999999999</c:v>
                </c:pt>
                <c:pt idx="3782">
                  <c:v>4832.1478999999999</c:v>
                </c:pt>
                <c:pt idx="3783">
                  <c:v>4833.4041999999999</c:v>
                </c:pt>
                <c:pt idx="3784">
                  <c:v>4834.660499999999</c:v>
                </c:pt>
                <c:pt idx="3785">
                  <c:v>4835.9167999999991</c:v>
                </c:pt>
                <c:pt idx="3786">
                  <c:v>4837.1730999999991</c:v>
                </c:pt>
                <c:pt idx="3787">
                  <c:v>4838.4293999999991</c:v>
                </c:pt>
                <c:pt idx="3788">
                  <c:v>4839.6856999999991</c:v>
                </c:pt>
                <c:pt idx="3789">
                  <c:v>4840.9419999999991</c:v>
                </c:pt>
                <c:pt idx="3790">
                  <c:v>4842.1982999999991</c:v>
                </c:pt>
                <c:pt idx="3791">
                  <c:v>4843.4545999999991</c:v>
                </c:pt>
                <c:pt idx="3792">
                  <c:v>4844.7108999999991</c:v>
                </c:pt>
                <c:pt idx="3793">
                  <c:v>4845.9671999999991</c:v>
                </c:pt>
                <c:pt idx="3794">
                  <c:v>4847.2234999999991</c:v>
                </c:pt>
                <c:pt idx="3795">
                  <c:v>4848.4797999999992</c:v>
                </c:pt>
                <c:pt idx="3796">
                  <c:v>4849.7360999999992</c:v>
                </c:pt>
                <c:pt idx="3797">
                  <c:v>4850.9923999999992</c:v>
                </c:pt>
                <c:pt idx="3798">
                  <c:v>4852.2486999999992</c:v>
                </c:pt>
                <c:pt idx="3799">
                  <c:v>4853.5049999999992</c:v>
                </c:pt>
                <c:pt idx="3800">
                  <c:v>4854.7612999999992</c:v>
                </c:pt>
                <c:pt idx="3801">
                  <c:v>4856.0175999999992</c:v>
                </c:pt>
                <c:pt idx="3802">
                  <c:v>4857.2738999999992</c:v>
                </c:pt>
                <c:pt idx="3803">
                  <c:v>4858.5301999999992</c:v>
                </c:pt>
                <c:pt idx="3804">
                  <c:v>4859.7864999999993</c:v>
                </c:pt>
                <c:pt idx="3805">
                  <c:v>4861.0427999999993</c:v>
                </c:pt>
                <c:pt idx="3806">
                  <c:v>4862.2990999999993</c:v>
                </c:pt>
                <c:pt idx="3807">
                  <c:v>4863.5553999999993</c:v>
                </c:pt>
                <c:pt idx="3808">
                  <c:v>4864.8116999999993</c:v>
                </c:pt>
                <c:pt idx="3809">
                  <c:v>4866.0679999999993</c:v>
                </c:pt>
                <c:pt idx="3810">
                  <c:v>4867.3242999999993</c:v>
                </c:pt>
                <c:pt idx="3811">
                  <c:v>4868.5805999999993</c:v>
                </c:pt>
                <c:pt idx="3812">
                  <c:v>4869.8368999999993</c:v>
                </c:pt>
                <c:pt idx="3813">
                  <c:v>4871.0931999999993</c:v>
                </c:pt>
                <c:pt idx="3814">
                  <c:v>4872.3494999999994</c:v>
                </c:pt>
                <c:pt idx="3815">
                  <c:v>4873.6057999999994</c:v>
                </c:pt>
                <c:pt idx="3816">
                  <c:v>4874.8620999999994</c:v>
                </c:pt>
                <c:pt idx="3817">
                  <c:v>4876.1183999999994</c:v>
                </c:pt>
                <c:pt idx="3818">
                  <c:v>4877.3746999999994</c:v>
                </c:pt>
                <c:pt idx="3819">
                  <c:v>4878.6309999999994</c:v>
                </c:pt>
                <c:pt idx="3820">
                  <c:v>4879.8872999999994</c:v>
                </c:pt>
                <c:pt idx="3821">
                  <c:v>4881.1435999999994</c:v>
                </c:pt>
                <c:pt idx="3822">
                  <c:v>4882.3998999999994</c:v>
                </c:pt>
                <c:pt idx="3823">
                  <c:v>4883.6561999999994</c:v>
                </c:pt>
                <c:pt idx="3824">
                  <c:v>4884.9124999999995</c:v>
                </c:pt>
                <c:pt idx="3825">
                  <c:v>4886.1687999999995</c:v>
                </c:pt>
                <c:pt idx="3826">
                  <c:v>4887.4250999999995</c:v>
                </c:pt>
                <c:pt idx="3827">
                  <c:v>4888.6813999999995</c:v>
                </c:pt>
                <c:pt idx="3828">
                  <c:v>4889.9376999999995</c:v>
                </c:pt>
                <c:pt idx="3829">
                  <c:v>4891.1939999999995</c:v>
                </c:pt>
                <c:pt idx="3830">
                  <c:v>4892.4502999999995</c:v>
                </c:pt>
                <c:pt idx="3831">
                  <c:v>4893.7065999999995</c:v>
                </c:pt>
                <c:pt idx="3832">
                  <c:v>4894.9628999999995</c:v>
                </c:pt>
                <c:pt idx="3833">
                  <c:v>4896.2191999999995</c:v>
                </c:pt>
                <c:pt idx="3834">
                  <c:v>4897.4754999999996</c:v>
                </c:pt>
                <c:pt idx="3835">
                  <c:v>4898.7317999999996</c:v>
                </c:pt>
                <c:pt idx="3836">
                  <c:v>4899.9880999999996</c:v>
                </c:pt>
                <c:pt idx="3837">
                  <c:v>4901.2443999999996</c:v>
                </c:pt>
                <c:pt idx="3838">
                  <c:v>4902.5006999999996</c:v>
                </c:pt>
                <c:pt idx="3839">
                  <c:v>4903.7569999999996</c:v>
                </c:pt>
                <c:pt idx="3840">
                  <c:v>4905.0132999999996</c:v>
                </c:pt>
                <c:pt idx="3841">
                  <c:v>4906.2695999999996</c:v>
                </c:pt>
                <c:pt idx="3842">
                  <c:v>4907.5258999999996</c:v>
                </c:pt>
                <c:pt idx="3843">
                  <c:v>4908.7821999999996</c:v>
                </c:pt>
                <c:pt idx="3844">
                  <c:v>4910.0384999999997</c:v>
                </c:pt>
                <c:pt idx="3845">
                  <c:v>4911.2947999999997</c:v>
                </c:pt>
                <c:pt idx="3846">
                  <c:v>4912.5510999999997</c:v>
                </c:pt>
                <c:pt idx="3847">
                  <c:v>4913.8073999999997</c:v>
                </c:pt>
                <c:pt idx="3848">
                  <c:v>4915.0636999999997</c:v>
                </c:pt>
                <c:pt idx="3849">
                  <c:v>4916.32</c:v>
                </c:pt>
                <c:pt idx="3850">
                  <c:v>4917.5762999999997</c:v>
                </c:pt>
                <c:pt idx="3851">
                  <c:v>4918.8325999999997</c:v>
                </c:pt>
                <c:pt idx="3852">
                  <c:v>4920.0888999999997</c:v>
                </c:pt>
                <c:pt idx="3853">
                  <c:v>4921.3451999999997</c:v>
                </c:pt>
                <c:pt idx="3854">
                  <c:v>4922.6014999999998</c:v>
                </c:pt>
                <c:pt idx="3855">
                  <c:v>4923.8577999999998</c:v>
                </c:pt>
                <c:pt idx="3856">
                  <c:v>4925.1140999999998</c:v>
                </c:pt>
                <c:pt idx="3857">
                  <c:v>4926.3703999999998</c:v>
                </c:pt>
                <c:pt idx="3858">
                  <c:v>4927.6266999999998</c:v>
                </c:pt>
                <c:pt idx="3859">
                  <c:v>4928.8829999999998</c:v>
                </c:pt>
                <c:pt idx="3860">
                  <c:v>4930.1392999999998</c:v>
                </c:pt>
                <c:pt idx="3861">
                  <c:v>4931.3955999999998</c:v>
                </c:pt>
                <c:pt idx="3862">
                  <c:v>4932.6518999999998</c:v>
                </c:pt>
                <c:pt idx="3863">
                  <c:v>4933.9081999999999</c:v>
                </c:pt>
                <c:pt idx="3864">
                  <c:v>4935.1644999999999</c:v>
                </c:pt>
                <c:pt idx="3865">
                  <c:v>4936.4207999999999</c:v>
                </c:pt>
                <c:pt idx="3866">
                  <c:v>4937.6770999999999</c:v>
                </c:pt>
                <c:pt idx="3867">
                  <c:v>4938.9333999999999</c:v>
                </c:pt>
                <c:pt idx="3868">
                  <c:v>4940.1896999999999</c:v>
                </c:pt>
                <c:pt idx="3869">
                  <c:v>4941.4459999999999</c:v>
                </c:pt>
                <c:pt idx="3870">
                  <c:v>4942.7022999999999</c:v>
                </c:pt>
                <c:pt idx="3871">
                  <c:v>4943.9585999999999</c:v>
                </c:pt>
                <c:pt idx="3872">
                  <c:v>4945.2148999999999</c:v>
                </c:pt>
                <c:pt idx="3873">
                  <c:v>4946.471199999999</c:v>
                </c:pt>
                <c:pt idx="3874">
                  <c:v>4947.7274999999991</c:v>
                </c:pt>
                <c:pt idx="3875">
                  <c:v>4948.9837999999991</c:v>
                </c:pt>
                <c:pt idx="3876">
                  <c:v>4950.2400999999991</c:v>
                </c:pt>
                <c:pt idx="3877">
                  <c:v>4951.4963999999991</c:v>
                </c:pt>
                <c:pt idx="3878">
                  <c:v>4952.7526999999991</c:v>
                </c:pt>
                <c:pt idx="3879">
                  <c:v>4954.0089999999991</c:v>
                </c:pt>
                <c:pt idx="3880">
                  <c:v>4955.2652999999991</c:v>
                </c:pt>
                <c:pt idx="3881">
                  <c:v>4956.5215999999991</c:v>
                </c:pt>
                <c:pt idx="3882">
                  <c:v>4957.7778999999991</c:v>
                </c:pt>
                <c:pt idx="3883">
                  <c:v>4959.0341999999991</c:v>
                </c:pt>
                <c:pt idx="3884">
                  <c:v>4960.2904999999992</c:v>
                </c:pt>
                <c:pt idx="3885">
                  <c:v>4961.5467999999992</c:v>
                </c:pt>
                <c:pt idx="3886">
                  <c:v>4962.8030999999992</c:v>
                </c:pt>
                <c:pt idx="3887">
                  <c:v>4964.0593999999992</c:v>
                </c:pt>
                <c:pt idx="3888">
                  <c:v>4965.3156999999992</c:v>
                </c:pt>
                <c:pt idx="3889">
                  <c:v>4966.5719999999992</c:v>
                </c:pt>
                <c:pt idx="3890">
                  <c:v>4967.8282999999992</c:v>
                </c:pt>
                <c:pt idx="3891">
                  <c:v>4969.0845999999992</c:v>
                </c:pt>
                <c:pt idx="3892">
                  <c:v>4970.3408999999992</c:v>
                </c:pt>
                <c:pt idx="3893">
                  <c:v>4971.5971999999992</c:v>
                </c:pt>
                <c:pt idx="3894">
                  <c:v>4972.8534999999993</c:v>
                </c:pt>
                <c:pt idx="3895">
                  <c:v>4974.1097999999993</c:v>
                </c:pt>
                <c:pt idx="3896">
                  <c:v>4975.3660999999993</c:v>
                </c:pt>
                <c:pt idx="3897">
                  <c:v>4976.6223999999993</c:v>
                </c:pt>
                <c:pt idx="3898">
                  <c:v>4977.8786999999993</c:v>
                </c:pt>
                <c:pt idx="3899">
                  <c:v>4979.1349999999993</c:v>
                </c:pt>
                <c:pt idx="3900">
                  <c:v>4980.3912999999993</c:v>
                </c:pt>
                <c:pt idx="3901">
                  <c:v>4981.6475999999993</c:v>
                </c:pt>
                <c:pt idx="3902">
                  <c:v>4982.9038999999993</c:v>
                </c:pt>
                <c:pt idx="3903">
                  <c:v>4984.1601999999993</c:v>
                </c:pt>
                <c:pt idx="3904">
                  <c:v>4985.4164999999994</c:v>
                </c:pt>
                <c:pt idx="3905">
                  <c:v>4986.6727999999994</c:v>
                </c:pt>
                <c:pt idx="3906">
                  <c:v>4987.9290999999994</c:v>
                </c:pt>
                <c:pt idx="3907">
                  <c:v>4989.1853999999994</c:v>
                </c:pt>
                <c:pt idx="3908">
                  <c:v>4990.4416999999994</c:v>
                </c:pt>
                <c:pt idx="3909">
                  <c:v>4991.6979999999994</c:v>
                </c:pt>
                <c:pt idx="3910">
                  <c:v>4992.9542999999994</c:v>
                </c:pt>
                <c:pt idx="3911">
                  <c:v>4994.2105999999994</c:v>
                </c:pt>
                <c:pt idx="3912">
                  <c:v>4995.4668999999994</c:v>
                </c:pt>
                <c:pt idx="3913">
                  <c:v>4996.7231999999995</c:v>
                </c:pt>
                <c:pt idx="3914">
                  <c:v>4997.9794999999995</c:v>
                </c:pt>
                <c:pt idx="3915">
                  <c:v>4999.2357999999995</c:v>
                </c:pt>
                <c:pt idx="3916">
                  <c:v>5000.4920999999995</c:v>
                </c:pt>
                <c:pt idx="3917">
                  <c:v>5001.7483999999995</c:v>
                </c:pt>
                <c:pt idx="3918">
                  <c:v>5003.0046999999995</c:v>
                </c:pt>
                <c:pt idx="3919">
                  <c:v>5004.2609999999995</c:v>
                </c:pt>
                <c:pt idx="3920">
                  <c:v>5005.5172999999995</c:v>
                </c:pt>
                <c:pt idx="3921">
                  <c:v>5006.7735999999995</c:v>
                </c:pt>
                <c:pt idx="3922">
                  <c:v>5008.0298999999995</c:v>
                </c:pt>
                <c:pt idx="3923">
                  <c:v>5009.2861999999996</c:v>
                </c:pt>
                <c:pt idx="3924">
                  <c:v>5010.5424999999996</c:v>
                </c:pt>
                <c:pt idx="3925">
                  <c:v>5011.7987999999996</c:v>
                </c:pt>
                <c:pt idx="3926">
                  <c:v>5013.0550999999996</c:v>
                </c:pt>
                <c:pt idx="3927">
                  <c:v>5014.3113999999996</c:v>
                </c:pt>
                <c:pt idx="3928">
                  <c:v>5015.5676999999996</c:v>
                </c:pt>
                <c:pt idx="3929">
                  <c:v>5016.8239999999996</c:v>
                </c:pt>
                <c:pt idx="3930">
                  <c:v>5018.0802999999996</c:v>
                </c:pt>
                <c:pt idx="3931">
                  <c:v>5019.3365999999996</c:v>
                </c:pt>
                <c:pt idx="3932">
                  <c:v>5020.5928999999996</c:v>
                </c:pt>
                <c:pt idx="3933">
                  <c:v>5021.8491999999997</c:v>
                </c:pt>
                <c:pt idx="3934">
                  <c:v>5023.1054999999997</c:v>
                </c:pt>
                <c:pt idx="3935">
                  <c:v>5024.3617999999997</c:v>
                </c:pt>
                <c:pt idx="3936">
                  <c:v>5025.6180999999997</c:v>
                </c:pt>
                <c:pt idx="3937">
                  <c:v>5026.8743999999997</c:v>
                </c:pt>
                <c:pt idx="3938">
                  <c:v>5028.1306999999997</c:v>
                </c:pt>
                <c:pt idx="3939">
                  <c:v>5029.3869999999997</c:v>
                </c:pt>
                <c:pt idx="3940">
                  <c:v>5030.6432999999997</c:v>
                </c:pt>
                <c:pt idx="3941">
                  <c:v>5031.8995999999997</c:v>
                </c:pt>
                <c:pt idx="3942">
                  <c:v>5033.1558999999997</c:v>
                </c:pt>
                <c:pt idx="3943">
                  <c:v>5034.4121999999998</c:v>
                </c:pt>
                <c:pt idx="3944">
                  <c:v>5035.6684999999998</c:v>
                </c:pt>
                <c:pt idx="3945">
                  <c:v>5036.9247999999998</c:v>
                </c:pt>
                <c:pt idx="3946">
                  <c:v>5038.1810999999998</c:v>
                </c:pt>
                <c:pt idx="3947">
                  <c:v>5039.4373999999998</c:v>
                </c:pt>
                <c:pt idx="3948">
                  <c:v>5040.6936999999998</c:v>
                </c:pt>
                <c:pt idx="3949">
                  <c:v>5041.95</c:v>
                </c:pt>
                <c:pt idx="3950">
                  <c:v>5043.2062999999998</c:v>
                </c:pt>
                <c:pt idx="3951">
                  <c:v>5044.4625999999998</c:v>
                </c:pt>
                <c:pt idx="3952">
                  <c:v>5045.7188999999998</c:v>
                </c:pt>
                <c:pt idx="3953">
                  <c:v>5046.9751999999999</c:v>
                </c:pt>
                <c:pt idx="3954">
                  <c:v>5048.2314999999999</c:v>
                </c:pt>
                <c:pt idx="3955">
                  <c:v>5049.4877999999999</c:v>
                </c:pt>
                <c:pt idx="3956">
                  <c:v>5050.7440999999999</c:v>
                </c:pt>
                <c:pt idx="3957">
                  <c:v>5052.0003999999999</c:v>
                </c:pt>
                <c:pt idx="3958">
                  <c:v>5053.2566999999999</c:v>
                </c:pt>
                <c:pt idx="3959">
                  <c:v>5054.5129999999999</c:v>
                </c:pt>
                <c:pt idx="3960">
                  <c:v>5055.7692999999999</c:v>
                </c:pt>
                <c:pt idx="3961">
                  <c:v>5057.0255999999999</c:v>
                </c:pt>
                <c:pt idx="3962">
                  <c:v>5058.281899999999</c:v>
                </c:pt>
                <c:pt idx="3963">
                  <c:v>5059.5381999999991</c:v>
                </c:pt>
                <c:pt idx="3964">
                  <c:v>5060.7944999999991</c:v>
                </c:pt>
                <c:pt idx="3965">
                  <c:v>5062.0507999999991</c:v>
                </c:pt>
                <c:pt idx="3966">
                  <c:v>5063.3070999999991</c:v>
                </c:pt>
                <c:pt idx="3967">
                  <c:v>5064.5633999999991</c:v>
                </c:pt>
                <c:pt idx="3968">
                  <c:v>5065.8196999999991</c:v>
                </c:pt>
                <c:pt idx="3969">
                  <c:v>5067.0759999999991</c:v>
                </c:pt>
                <c:pt idx="3970">
                  <c:v>5068.3322999999991</c:v>
                </c:pt>
                <c:pt idx="3971">
                  <c:v>5069.5885999999991</c:v>
                </c:pt>
                <c:pt idx="3972">
                  <c:v>5070.8448999999991</c:v>
                </c:pt>
                <c:pt idx="3973">
                  <c:v>5072.1011999999992</c:v>
                </c:pt>
                <c:pt idx="3974">
                  <c:v>5073.3574999999992</c:v>
                </c:pt>
                <c:pt idx="3975">
                  <c:v>5074.6137999999992</c:v>
                </c:pt>
                <c:pt idx="3976">
                  <c:v>5075.8700999999992</c:v>
                </c:pt>
                <c:pt idx="3977">
                  <c:v>5077.1263999999992</c:v>
                </c:pt>
                <c:pt idx="3978">
                  <c:v>5078.3826999999992</c:v>
                </c:pt>
                <c:pt idx="3979">
                  <c:v>5079.6389999999992</c:v>
                </c:pt>
                <c:pt idx="3980">
                  <c:v>5080.8952999999992</c:v>
                </c:pt>
                <c:pt idx="3981">
                  <c:v>5082.1515999999992</c:v>
                </c:pt>
                <c:pt idx="3982">
                  <c:v>5083.4078999999992</c:v>
                </c:pt>
                <c:pt idx="3983">
                  <c:v>5084.6641999999993</c:v>
                </c:pt>
                <c:pt idx="3984">
                  <c:v>5085.9204999999993</c:v>
                </c:pt>
                <c:pt idx="3985">
                  <c:v>5087.1767999999993</c:v>
                </c:pt>
                <c:pt idx="3986">
                  <c:v>5088.4330999999993</c:v>
                </c:pt>
                <c:pt idx="3987">
                  <c:v>5089.6893999999993</c:v>
                </c:pt>
                <c:pt idx="3988">
                  <c:v>5090.9456999999993</c:v>
                </c:pt>
                <c:pt idx="3989">
                  <c:v>5092.2019999999993</c:v>
                </c:pt>
                <c:pt idx="3990">
                  <c:v>5093.4582999999993</c:v>
                </c:pt>
                <c:pt idx="3991">
                  <c:v>5094.7145999999993</c:v>
                </c:pt>
                <c:pt idx="3992">
                  <c:v>5095.9708999999993</c:v>
                </c:pt>
                <c:pt idx="3993">
                  <c:v>5097.2271999999994</c:v>
                </c:pt>
                <c:pt idx="3994">
                  <c:v>5098.4834999999994</c:v>
                </c:pt>
                <c:pt idx="3995">
                  <c:v>5099.7397999999994</c:v>
                </c:pt>
                <c:pt idx="3996">
                  <c:v>5100.9960999999994</c:v>
                </c:pt>
                <c:pt idx="3997">
                  <c:v>5102.2523999999994</c:v>
                </c:pt>
                <c:pt idx="3998">
                  <c:v>5103.5086999999994</c:v>
                </c:pt>
                <c:pt idx="3999">
                  <c:v>5104.7649999999994</c:v>
                </c:pt>
                <c:pt idx="4000">
                  <c:v>5106.0212999999994</c:v>
                </c:pt>
                <c:pt idx="4001">
                  <c:v>5107.2775999999994</c:v>
                </c:pt>
                <c:pt idx="4002">
                  <c:v>5108.5338999999994</c:v>
                </c:pt>
                <c:pt idx="4003">
                  <c:v>5109.7901999999995</c:v>
                </c:pt>
                <c:pt idx="4004">
                  <c:v>5111.0464999999995</c:v>
                </c:pt>
                <c:pt idx="4005">
                  <c:v>5112.3027999999995</c:v>
                </c:pt>
                <c:pt idx="4006">
                  <c:v>5113.5590999999995</c:v>
                </c:pt>
                <c:pt idx="4007">
                  <c:v>5114.8153999999995</c:v>
                </c:pt>
                <c:pt idx="4008">
                  <c:v>5116.0716999999995</c:v>
                </c:pt>
                <c:pt idx="4009">
                  <c:v>5117.3279999999995</c:v>
                </c:pt>
                <c:pt idx="4010">
                  <c:v>5118.5842999999995</c:v>
                </c:pt>
                <c:pt idx="4011">
                  <c:v>5119.8405999999995</c:v>
                </c:pt>
                <c:pt idx="4012">
                  <c:v>5121.0968999999996</c:v>
                </c:pt>
                <c:pt idx="4013">
                  <c:v>5122.3531999999996</c:v>
                </c:pt>
                <c:pt idx="4014">
                  <c:v>5123.6094999999996</c:v>
                </c:pt>
                <c:pt idx="4015">
                  <c:v>5124.8657999999996</c:v>
                </c:pt>
                <c:pt idx="4016">
                  <c:v>5126.1220999999996</c:v>
                </c:pt>
                <c:pt idx="4017">
                  <c:v>5127.3783999999996</c:v>
                </c:pt>
                <c:pt idx="4018">
                  <c:v>5128.6346999999996</c:v>
                </c:pt>
                <c:pt idx="4019">
                  <c:v>5129.8909999999996</c:v>
                </c:pt>
                <c:pt idx="4020">
                  <c:v>5131.1472999999996</c:v>
                </c:pt>
                <c:pt idx="4021">
                  <c:v>5132.4035999999996</c:v>
                </c:pt>
                <c:pt idx="4022">
                  <c:v>5133.6598999999997</c:v>
                </c:pt>
                <c:pt idx="4023">
                  <c:v>5134.9161999999997</c:v>
                </c:pt>
                <c:pt idx="4024">
                  <c:v>5136.1724999999997</c:v>
                </c:pt>
                <c:pt idx="4025">
                  <c:v>5137.4287999999997</c:v>
                </c:pt>
                <c:pt idx="4026">
                  <c:v>5138.6850999999997</c:v>
                </c:pt>
                <c:pt idx="4027">
                  <c:v>5139.9413999999997</c:v>
                </c:pt>
                <c:pt idx="4028">
                  <c:v>5141.1976999999997</c:v>
                </c:pt>
                <c:pt idx="4029">
                  <c:v>5142.4539999999997</c:v>
                </c:pt>
                <c:pt idx="4030">
                  <c:v>5143.7102999999997</c:v>
                </c:pt>
                <c:pt idx="4031">
                  <c:v>5144.9665999999997</c:v>
                </c:pt>
                <c:pt idx="4032">
                  <c:v>5146.2228999999998</c:v>
                </c:pt>
                <c:pt idx="4033">
                  <c:v>5147.4791999999998</c:v>
                </c:pt>
                <c:pt idx="4034">
                  <c:v>5148.7354999999998</c:v>
                </c:pt>
                <c:pt idx="4035">
                  <c:v>5149.9917999999998</c:v>
                </c:pt>
                <c:pt idx="4036">
                  <c:v>5151.2480999999998</c:v>
                </c:pt>
                <c:pt idx="4037">
                  <c:v>5152.5043999999998</c:v>
                </c:pt>
                <c:pt idx="4038">
                  <c:v>5153.7606999999998</c:v>
                </c:pt>
                <c:pt idx="4039">
                  <c:v>5155.0169999999998</c:v>
                </c:pt>
                <c:pt idx="4040">
                  <c:v>5156.2732999999998</c:v>
                </c:pt>
                <c:pt idx="4041">
                  <c:v>5157.5295999999998</c:v>
                </c:pt>
                <c:pt idx="4042">
                  <c:v>5158.7858999999999</c:v>
                </c:pt>
                <c:pt idx="4043">
                  <c:v>5160.0421999999999</c:v>
                </c:pt>
                <c:pt idx="4044">
                  <c:v>5161.2984999999999</c:v>
                </c:pt>
                <c:pt idx="4045">
                  <c:v>5162.5547999999999</c:v>
                </c:pt>
                <c:pt idx="4046">
                  <c:v>5163.8110999999999</c:v>
                </c:pt>
                <c:pt idx="4047">
                  <c:v>5165.0673999999999</c:v>
                </c:pt>
                <c:pt idx="4048">
                  <c:v>5166.3236999999999</c:v>
                </c:pt>
                <c:pt idx="4049">
                  <c:v>5167.58</c:v>
                </c:pt>
                <c:pt idx="4050">
                  <c:v>5168.8362999999999</c:v>
                </c:pt>
                <c:pt idx="4051">
                  <c:v>5170.092599999999</c:v>
                </c:pt>
                <c:pt idx="4052">
                  <c:v>5171.348899999999</c:v>
                </c:pt>
                <c:pt idx="4053">
                  <c:v>5172.6051999999991</c:v>
                </c:pt>
                <c:pt idx="4054">
                  <c:v>5173.8614999999991</c:v>
                </c:pt>
                <c:pt idx="4055">
                  <c:v>5175.1177999999991</c:v>
                </c:pt>
                <c:pt idx="4056">
                  <c:v>5176.3740999999991</c:v>
                </c:pt>
                <c:pt idx="4057">
                  <c:v>5177.6303999999991</c:v>
                </c:pt>
                <c:pt idx="4058">
                  <c:v>5178.8866999999991</c:v>
                </c:pt>
                <c:pt idx="4059">
                  <c:v>5180.1429999999991</c:v>
                </c:pt>
                <c:pt idx="4060">
                  <c:v>5181.3992999999991</c:v>
                </c:pt>
                <c:pt idx="4061">
                  <c:v>5182.6555999999991</c:v>
                </c:pt>
                <c:pt idx="4062">
                  <c:v>5183.9118999999992</c:v>
                </c:pt>
                <c:pt idx="4063">
                  <c:v>5185.1681999999992</c:v>
                </c:pt>
                <c:pt idx="4064">
                  <c:v>5186.4244999999992</c:v>
                </c:pt>
                <c:pt idx="4065">
                  <c:v>5187.6807999999992</c:v>
                </c:pt>
                <c:pt idx="4066">
                  <c:v>5188.9370999999992</c:v>
                </c:pt>
                <c:pt idx="4067">
                  <c:v>5190.1933999999992</c:v>
                </c:pt>
                <c:pt idx="4068">
                  <c:v>5191.4496999999992</c:v>
                </c:pt>
                <c:pt idx="4069">
                  <c:v>5192.7059999999992</c:v>
                </c:pt>
                <c:pt idx="4070">
                  <c:v>5193.9622999999992</c:v>
                </c:pt>
                <c:pt idx="4071">
                  <c:v>5195.2185999999992</c:v>
                </c:pt>
                <c:pt idx="4072">
                  <c:v>5196.4748999999993</c:v>
                </c:pt>
                <c:pt idx="4073">
                  <c:v>5197.7311999999993</c:v>
                </c:pt>
                <c:pt idx="4074">
                  <c:v>5198.9874999999993</c:v>
                </c:pt>
                <c:pt idx="4075">
                  <c:v>5200.2437999999993</c:v>
                </c:pt>
                <c:pt idx="4076">
                  <c:v>5201.5000999999993</c:v>
                </c:pt>
                <c:pt idx="4077">
                  <c:v>5202.7563999999993</c:v>
                </c:pt>
                <c:pt idx="4078">
                  <c:v>5204.0126999999993</c:v>
                </c:pt>
                <c:pt idx="4079">
                  <c:v>5205.2689999999993</c:v>
                </c:pt>
                <c:pt idx="4080">
                  <c:v>5206.5252999999993</c:v>
                </c:pt>
                <c:pt idx="4081">
                  <c:v>5207.7815999999993</c:v>
                </c:pt>
                <c:pt idx="4082">
                  <c:v>5209.0378999999994</c:v>
                </c:pt>
                <c:pt idx="4083">
                  <c:v>5210.2941999999994</c:v>
                </c:pt>
                <c:pt idx="4084">
                  <c:v>5211.5504999999994</c:v>
                </c:pt>
                <c:pt idx="4085">
                  <c:v>5212.8067999999994</c:v>
                </c:pt>
                <c:pt idx="4086">
                  <c:v>5214.0630999999994</c:v>
                </c:pt>
                <c:pt idx="4087">
                  <c:v>5215.3193999999994</c:v>
                </c:pt>
                <c:pt idx="4088">
                  <c:v>5216.5756999999994</c:v>
                </c:pt>
                <c:pt idx="4089">
                  <c:v>5217.8319999999994</c:v>
                </c:pt>
                <c:pt idx="4090">
                  <c:v>5219.0882999999994</c:v>
                </c:pt>
                <c:pt idx="4091">
                  <c:v>5220.3445999999994</c:v>
                </c:pt>
                <c:pt idx="4092">
                  <c:v>5221.6008999999995</c:v>
                </c:pt>
                <c:pt idx="4093">
                  <c:v>5222.8571999999995</c:v>
                </c:pt>
                <c:pt idx="4094">
                  <c:v>5224.1134999999995</c:v>
                </c:pt>
                <c:pt idx="4095">
                  <c:v>5225.3697999999995</c:v>
                </c:pt>
                <c:pt idx="4096">
                  <c:v>5226.6260999999995</c:v>
                </c:pt>
                <c:pt idx="4097">
                  <c:v>5227.8823999999995</c:v>
                </c:pt>
                <c:pt idx="4098">
                  <c:v>5229.1386999999995</c:v>
                </c:pt>
                <c:pt idx="4099">
                  <c:v>5230.3949999999995</c:v>
                </c:pt>
                <c:pt idx="4100">
                  <c:v>5231.6512999999995</c:v>
                </c:pt>
                <c:pt idx="4101">
                  <c:v>5232.9075999999995</c:v>
                </c:pt>
                <c:pt idx="4102">
                  <c:v>5234.1638999999996</c:v>
                </c:pt>
                <c:pt idx="4103">
                  <c:v>5235.4201999999996</c:v>
                </c:pt>
                <c:pt idx="4104">
                  <c:v>5236.6764999999996</c:v>
                </c:pt>
                <c:pt idx="4105">
                  <c:v>5237.9327999999996</c:v>
                </c:pt>
                <c:pt idx="4106">
                  <c:v>5239.1890999999996</c:v>
                </c:pt>
                <c:pt idx="4107">
                  <c:v>5240.4453999999996</c:v>
                </c:pt>
                <c:pt idx="4108">
                  <c:v>5241.7016999999996</c:v>
                </c:pt>
                <c:pt idx="4109">
                  <c:v>5242.9579999999996</c:v>
                </c:pt>
                <c:pt idx="4110">
                  <c:v>5244.2142999999996</c:v>
                </c:pt>
                <c:pt idx="4111">
                  <c:v>5245.4705999999996</c:v>
                </c:pt>
                <c:pt idx="4112">
                  <c:v>5246.7268999999997</c:v>
                </c:pt>
                <c:pt idx="4113">
                  <c:v>5247.9831999999997</c:v>
                </c:pt>
                <c:pt idx="4114">
                  <c:v>5249.2394999999997</c:v>
                </c:pt>
                <c:pt idx="4115">
                  <c:v>5250.4957999999997</c:v>
                </c:pt>
                <c:pt idx="4116">
                  <c:v>5251.7520999999997</c:v>
                </c:pt>
                <c:pt idx="4117">
                  <c:v>5253.0083999999997</c:v>
                </c:pt>
                <c:pt idx="4118">
                  <c:v>5254.2646999999997</c:v>
                </c:pt>
                <c:pt idx="4119">
                  <c:v>5255.5209999999997</c:v>
                </c:pt>
                <c:pt idx="4120">
                  <c:v>5256.7772999999997</c:v>
                </c:pt>
                <c:pt idx="4121">
                  <c:v>5258.0335999999998</c:v>
                </c:pt>
                <c:pt idx="4122">
                  <c:v>5259.2898999999998</c:v>
                </c:pt>
                <c:pt idx="4123">
                  <c:v>5260.5461999999998</c:v>
                </c:pt>
                <c:pt idx="4124">
                  <c:v>5261.8024999999998</c:v>
                </c:pt>
                <c:pt idx="4125">
                  <c:v>5263.0587999999998</c:v>
                </c:pt>
                <c:pt idx="4126">
                  <c:v>5264.3150999999998</c:v>
                </c:pt>
                <c:pt idx="4127">
                  <c:v>5265.5713999999998</c:v>
                </c:pt>
                <c:pt idx="4128">
                  <c:v>5266.8276999999998</c:v>
                </c:pt>
                <c:pt idx="4129">
                  <c:v>5268.0839999999998</c:v>
                </c:pt>
                <c:pt idx="4130">
                  <c:v>5269.3402999999998</c:v>
                </c:pt>
                <c:pt idx="4131">
                  <c:v>5270.5965999999999</c:v>
                </c:pt>
                <c:pt idx="4132">
                  <c:v>5271.8528999999999</c:v>
                </c:pt>
                <c:pt idx="4133">
                  <c:v>5273.1091999999999</c:v>
                </c:pt>
                <c:pt idx="4134">
                  <c:v>5274.3654999999999</c:v>
                </c:pt>
                <c:pt idx="4135">
                  <c:v>5275.6217999999999</c:v>
                </c:pt>
                <c:pt idx="4136">
                  <c:v>5276.8780999999999</c:v>
                </c:pt>
                <c:pt idx="4137">
                  <c:v>5278.1343999999999</c:v>
                </c:pt>
                <c:pt idx="4138">
                  <c:v>5279.3906999999999</c:v>
                </c:pt>
                <c:pt idx="4139">
                  <c:v>5280.6469999999999</c:v>
                </c:pt>
                <c:pt idx="4140">
                  <c:v>5281.903299999999</c:v>
                </c:pt>
                <c:pt idx="4141">
                  <c:v>5283.159599999999</c:v>
                </c:pt>
                <c:pt idx="4142">
                  <c:v>5284.4158999999991</c:v>
                </c:pt>
                <c:pt idx="4143">
                  <c:v>5285.6721999999991</c:v>
                </c:pt>
                <c:pt idx="4144">
                  <c:v>5286.9284999999991</c:v>
                </c:pt>
                <c:pt idx="4145">
                  <c:v>5288.1847999999991</c:v>
                </c:pt>
                <c:pt idx="4146">
                  <c:v>5289.4410999999991</c:v>
                </c:pt>
                <c:pt idx="4147">
                  <c:v>5290.6973999999991</c:v>
                </c:pt>
                <c:pt idx="4148">
                  <c:v>5291.9536999999991</c:v>
                </c:pt>
                <c:pt idx="4149">
                  <c:v>5293.2099999999991</c:v>
                </c:pt>
                <c:pt idx="4150">
                  <c:v>5294.4662999999991</c:v>
                </c:pt>
                <c:pt idx="4151">
                  <c:v>5295.7225999999991</c:v>
                </c:pt>
                <c:pt idx="4152">
                  <c:v>5296.9788999999992</c:v>
                </c:pt>
                <c:pt idx="4153">
                  <c:v>5298.2351999999992</c:v>
                </c:pt>
                <c:pt idx="4154">
                  <c:v>5299.4914999999992</c:v>
                </c:pt>
                <c:pt idx="4155">
                  <c:v>5300.7477999999992</c:v>
                </c:pt>
                <c:pt idx="4156">
                  <c:v>5302.0040999999992</c:v>
                </c:pt>
                <c:pt idx="4157">
                  <c:v>5303.2603999999992</c:v>
                </c:pt>
                <c:pt idx="4158">
                  <c:v>5304.5166999999992</c:v>
                </c:pt>
                <c:pt idx="4159">
                  <c:v>5305.7729999999992</c:v>
                </c:pt>
                <c:pt idx="4160">
                  <c:v>5307.0292999999992</c:v>
                </c:pt>
                <c:pt idx="4161">
                  <c:v>5308.2855999999992</c:v>
                </c:pt>
                <c:pt idx="4162">
                  <c:v>5309.5418999999993</c:v>
                </c:pt>
                <c:pt idx="4163">
                  <c:v>5310.7981999999993</c:v>
                </c:pt>
                <c:pt idx="4164">
                  <c:v>5312.0544999999993</c:v>
                </c:pt>
                <c:pt idx="4165">
                  <c:v>5313.3107999999993</c:v>
                </c:pt>
                <c:pt idx="4166">
                  <c:v>5314.5670999999993</c:v>
                </c:pt>
                <c:pt idx="4167">
                  <c:v>5315.8233999999993</c:v>
                </c:pt>
                <c:pt idx="4168">
                  <c:v>5317.0796999999993</c:v>
                </c:pt>
                <c:pt idx="4169">
                  <c:v>5318.3359999999993</c:v>
                </c:pt>
                <c:pt idx="4170">
                  <c:v>5319.5922999999993</c:v>
                </c:pt>
                <c:pt idx="4171">
                  <c:v>5320.8485999999994</c:v>
                </c:pt>
                <c:pt idx="4172">
                  <c:v>5322.1048999999994</c:v>
                </c:pt>
                <c:pt idx="4173">
                  <c:v>5323.3611999999994</c:v>
                </c:pt>
                <c:pt idx="4174">
                  <c:v>5324.6174999999994</c:v>
                </c:pt>
                <c:pt idx="4175">
                  <c:v>5325.8737999999994</c:v>
                </c:pt>
                <c:pt idx="4176">
                  <c:v>5327.1300999999994</c:v>
                </c:pt>
                <c:pt idx="4177">
                  <c:v>5328.3863999999994</c:v>
                </c:pt>
                <c:pt idx="4178">
                  <c:v>5329.6426999999994</c:v>
                </c:pt>
                <c:pt idx="4179">
                  <c:v>5330.8989999999994</c:v>
                </c:pt>
                <c:pt idx="4180">
                  <c:v>5332.1552999999994</c:v>
                </c:pt>
                <c:pt idx="4181">
                  <c:v>5333.4115999999995</c:v>
                </c:pt>
                <c:pt idx="4182">
                  <c:v>5334.6678999999995</c:v>
                </c:pt>
                <c:pt idx="4183">
                  <c:v>5335.9241999999995</c:v>
                </c:pt>
                <c:pt idx="4184">
                  <c:v>5337.1804999999995</c:v>
                </c:pt>
                <c:pt idx="4185">
                  <c:v>5338.4367999999995</c:v>
                </c:pt>
                <c:pt idx="4186">
                  <c:v>5339.6930999999995</c:v>
                </c:pt>
                <c:pt idx="4187">
                  <c:v>5340.9493999999995</c:v>
                </c:pt>
                <c:pt idx="4188">
                  <c:v>5342.2056999999995</c:v>
                </c:pt>
                <c:pt idx="4189">
                  <c:v>5343.4619999999995</c:v>
                </c:pt>
                <c:pt idx="4190">
                  <c:v>5344.7182999999995</c:v>
                </c:pt>
                <c:pt idx="4191">
                  <c:v>5345.9745999999996</c:v>
                </c:pt>
                <c:pt idx="4192">
                  <c:v>5347.2308999999996</c:v>
                </c:pt>
                <c:pt idx="4193">
                  <c:v>5348.4871999999996</c:v>
                </c:pt>
                <c:pt idx="4194">
                  <c:v>5349.7434999999996</c:v>
                </c:pt>
                <c:pt idx="4195">
                  <c:v>5350.9997999999996</c:v>
                </c:pt>
                <c:pt idx="4196">
                  <c:v>5352.2560999999996</c:v>
                </c:pt>
                <c:pt idx="4197">
                  <c:v>5353.5123999999996</c:v>
                </c:pt>
                <c:pt idx="4198">
                  <c:v>5354.7686999999996</c:v>
                </c:pt>
                <c:pt idx="4199">
                  <c:v>5356.0249999999996</c:v>
                </c:pt>
                <c:pt idx="4200">
                  <c:v>5357.2812999999996</c:v>
                </c:pt>
                <c:pt idx="4201">
                  <c:v>5358.5375999999997</c:v>
                </c:pt>
                <c:pt idx="4202">
                  <c:v>5359.7938999999997</c:v>
                </c:pt>
                <c:pt idx="4203">
                  <c:v>5361.0501999999997</c:v>
                </c:pt>
                <c:pt idx="4204">
                  <c:v>5362.3064999999997</c:v>
                </c:pt>
                <c:pt idx="4205">
                  <c:v>5363.5627999999997</c:v>
                </c:pt>
                <c:pt idx="4206">
                  <c:v>5364.8190999999997</c:v>
                </c:pt>
                <c:pt idx="4207">
                  <c:v>5366.0753999999997</c:v>
                </c:pt>
                <c:pt idx="4208">
                  <c:v>5367.3316999999997</c:v>
                </c:pt>
                <c:pt idx="4209">
                  <c:v>5368.5879999999997</c:v>
                </c:pt>
                <c:pt idx="4210">
                  <c:v>5369.8442999999997</c:v>
                </c:pt>
                <c:pt idx="4211">
                  <c:v>5371.1005999999998</c:v>
                </c:pt>
                <c:pt idx="4212">
                  <c:v>5372.3568999999998</c:v>
                </c:pt>
                <c:pt idx="4213">
                  <c:v>5373.6131999999998</c:v>
                </c:pt>
                <c:pt idx="4214">
                  <c:v>5374.8694999999998</c:v>
                </c:pt>
                <c:pt idx="4215">
                  <c:v>5376.1257999999998</c:v>
                </c:pt>
                <c:pt idx="4216">
                  <c:v>5377.3820999999998</c:v>
                </c:pt>
                <c:pt idx="4217">
                  <c:v>5378.6383999999998</c:v>
                </c:pt>
                <c:pt idx="4218">
                  <c:v>5379.8946999999998</c:v>
                </c:pt>
                <c:pt idx="4219">
                  <c:v>5381.1509999999998</c:v>
                </c:pt>
                <c:pt idx="4220">
                  <c:v>5382.4072999999999</c:v>
                </c:pt>
                <c:pt idx="4221">
                  <c:v>5383.6635999999999</c:v>
                </c:pt>
                <c:pt idx="4222">
                  <c:v>5384.9198999999999</c:v>
                </c:pt>
                <c:pt idx="4223">
                  <c:v>5386.1761999999999</c:v>
                </c:pt>
                <c:pt idx="4224">
                  <c:v>5387.4324999999999</c:v>
                </c:pt>
                <c:pt idx="4225">
                  <c:v>5388.6887999999999</c:v>
                </c:pt>
                <c:pt idx="4226">
                  <c:v>5389.9450999999999</c:v>
                </c:pt>
                <c:pt idx="4227">
                  <c:v>5391.2013999999999</c:v>
                </c:pt>
                <c:pt idx="4228">
                  <c:v>5392.4576999999999</c:v>
                </c:pt>
                <c:pt idx="4229">
                  <c:v>5393.713999999999</c:v>
                </c:pt>
                <c:pt idx="4230">
                  <c:v>5394.970299999999</c:v>
                </c:pt>
                <c:pt idx="4231">
                  <c:v>5396.2265999999991</c:v>
                </c:pt>
                <c:pt idx="4232">
                  <c:v>5397.4828999999991</c:v>
                </c:pt>
                <c:pt idx="4233">
                  <c:v>5398.7391999999991</c:v>
                </c:pt>
                <c:pt idx="4234">
                  <c:v>5399.9954999999991</c:v>
                </c:pt>
                <c:pt idx="4235">
                  <c:v>5401.2517999999991</c:v>
                </c:pt>
                <c:pt idx="4236">
                  <c:v>5402.5080999999991</c:v>
                </c:pt>
                <c:pt idx="4237">
                  <c:v>5403.7643999999991</c:v>
                </c:pt>
                <c:pt idx="4238">
                  <c:v>5405.0206999999991</c:v>
                </c:pt>
                <c:pt idx="4239">
                  <c:v>5406.2769999999991</c:v>
                </c:pt>
                <c:pt idx="4240">
                  <c:v>5407.5332999999991</c:v>
                </c:pt>
                <c:pt idx="4241">
                  <c:v>5408.7895999999992</c:v>
                </c:pt>
                <c:pt idx="4242">
                  <c:v>5410.0458999999992</c:v>
                </c:pt>
                <c:pt idx="4243">
                  <c:v>5411.3021999999992</c:v>
                </c:pt>
                <c:pt idx="4244">
                  <c:v>5412.5584999999992</c:v>
                </c:pt>
                <c:pt idx="4245">
                  <c:v>5413.8147999999992</c:v>
                </c:pt>
                <c:pt idx="4246">
                  <c:v>5415.0710999999992</c:v>
                </c:pt>
                <c:pt idx="4247">
                  <c:v>5416.3273999999992</c:v>
                </c:pt>
                <c:pt idx="4248">
                  <c:v>5417.5836999999992</c:v>
                </c:pt>
                <c:pt idx="4249">
                  <c:v>5418.8399999999992</c:v>
                </c:pt>
                <c:pt idx="4250">
                  <c:v>5420.0962999999992</c:v>
                </c:pt>
                <c:pt idx="4251">
                  <c:v>5421.3525999999993</c:v>
                </c:pt>
                <c:pt idx="4252">
                  <c:v>5422.6088999999993</c:v>
                </c:pt>
                <c:pt idx="4253">
                  <c:v>5423.8651999999993</c:v>
                </c:pt>
                <c:pt idx="4254">
                  <c:v>5425.1214999999993</c:v>
                </c:pt>
                <c:pt idx="4255">
                  <c:v>5426.3777999999993</c:v>
                </c:pt>
                <c:pt idx="4256">
                  <c:v>5427.6340999999993</c:v>
                </c:pt>
                <c:pt idx="4257">
                  <c:v>5428.8903999999993</c:v>
                </c:pt>
                <c:pt idx="4258">
                  <c:v>5430.1466999999993</c:v>
                </c:pt>
                <c:pt idx="4259">
                  <c:v>5431.4029999999993</c:v>
                </c:pt>
                <c:pt idx="4260">
                  <c:v>5432.6592999999993</c:v>
                </c:pt>
                <c:pt idx="4261">
                  <c:v>5433.9155999999994</c:v>
                </c:pt>
                <c:pt idx="4262">
                  <c:v>5435.1718999999994</c:v>
                </c:pt>
                <c:pt idx="4263">
                  <c:v>5436.4281999999994</c:v>
                </c:pt>
                <c:pt idx="4264">
                  <c:v>5437.6844999999994</c:v>
                </c:pt>
                <c:pt idx="4265">
                  <c:v>5438.9407999999994</c:v>
                </c:pt>
                <c:pt idx="4266">
                  <c:v>5440.1970999999994</c:v>
                </c:pt>
                <c:pt idx="4267">
                  <c:v>5441.4533999999994</c:v>
                </c:pt>
                <c:pt idx="4268">
                  <c:v>5442.7096999999994</c:v>
                </c:pt>
                <c:pt idx="4269">
                  <c:v>5443.9659999999994</c:v>
                </c:pt>
                <c:pt idx="4270">
                  <c:v>5445.2222999999994</c:v>
                </c:pt>
                <c:pt idx="4271">
                  <c:v>5446.4785999999995</c:v>
                </c:pt>
                <c:pt idx="4272">
                  <c:v>5447.7348999999995</c:v>
                </c:pt>
                <c:pt idx="4273">
                  <c:v>5448.9911999999995</c:v>
                </c:pt>
                <c:pt idx="4274">
                  <c:v>5450.2474999999995</c:v>
                </c:pt>
                <c:pt idx="4275">
                  <c:v>5451.5037999999995</c:v>
                </c:pt>
                <c:pt idx="4276">
                  <c:v>5452.7600999999995</c:v>
                </c:pt>
                <c:pt idx="4277">
                  <c:v>5454.0163999999995</c:v>
                </c:pt>
                <c:pt idx="4278">
                  <c:v>5455.2726999999995</c:v>
                </c:pt>
                <c:pt idx="4279">
                  <c:v>5456.5289999999995</c:v>
                </c:pt>
                <c:pt idx="4280">
                  <c:v>5457.7852999999996</c:v>
                </c:pt>
                <c:pt idx="4281">
                  <c:v>5459.0415999999996</c:v>
                </c:pt>
                <c:pt idx="4282">
                  <c:v>5460.2978999999996</c:v>
                </c:pt>
                <c:pt idx="4283">
                  <c:v>5461.5541999999996</c:v>
                </c:pt>
                <c:pt idx="4284">
                  <c:v>5462.8104999999996</c:v>
                </c:pt>
                <c:pt idx="4285">
                  <c:v>5464.0667999999996</c:v>
                </c:pt>
                <c:pt idx="4286">
                  <c:v>5465.3230999999996</c:v>
                </c:pt>
                <c:pt idx="4287">
                  <c:v>5466.5793999999996</c:v>
                </c:pt>
                <c:pt idx="4288">
                  <c:v>5467.8356999999996</c:v>
                </c:pt>
                <c:pt idx="4289">
                  <c:v>5469.0919999999996</c:v>
                </c:pt>
                <c:pt idx="4290">
                  <c:v>5470.3482999999997</c:v>
                </c:pt>
                <c:pt idx="4291">
                  <c:v>5471.6045999999997</c:v>
                </c:pt>
                <c:pt idx="4292">
                  <c:v>5472.8608999999997</c:v>
                </c:pt>
                <c:pt idx="4293">
                  <c:v>5474.1171999999997</c:v>
                </c:pt>
                <c:pt idx="4294">
                  <c:v>5475.3734999999997</c:v>
                </c:pt>
                <c:pt idx="4295">
                  <c:v>5476.6297999999997</c:v>
                </c:pt>
                <c:pt idx="4296">
                  <c:v>5477.8860999999997</c:v>
                </c:pt>
                <c:pt idx="4297">
                  <c:v>5479.1423999999997</c:v>
                </c:pt>
                <c:pt idx="4298">
                  <c:v>5480.3986999999997</c:v>
                </c:pt>
                <c:pt idx="4299">
                  <c:v>5481.6549999999997</c:v>
                </c:pt>
                <c:pt idx="4300">
                  <c:v>5482.9112999999998</c:v>
                </c:pt>
                <c:pt idx="4301">
                  <c:v>5484.1675999999998</c:v>
                </c:pt>
                <c:pt idx="4302">
                  <c:v>5485.4238999999998</c:v>
                </c:pt>
                <c:pt idx="4303">
                  <c:v>5486.6801999999998</c:v>
                </c:pt>
                <c:pt idx="4304">
                  <c:v>5487.9364999999998</c:v>
                </c:pt>
                <c:pt idx="4305">
                  <c:v>5489.1927999999998</c:v>
                </c:pt>
                <c:pt idx="4306">
                  <c:v>5490.4490999999998</c:v>
                </c:pt>
                <c:pt idx="4307">
                  <c:v>5491.7053999999998</c:v>
                </c:pt>
                <c:pt idx="4308">
                  <c:v>5492.9616999999998</c:v>
                </c:pt>
                <c:pt idx="4309">
                  <c:v>5494.2179999999998</c:v>
                </c:pt>
                <c:pt idx="4310">
                  <c:v>5495.4742999999999</c:v>
                </c:pt>
                <c:pt idx="4311">
                  <c:v>5496.7305999999999</c:v>
                </c:pt>
                <c:pt idx="4312">
                  <c:v>5497.9868999999999</c:v>
                </c:pt>
                <c:pt idx="4313">
                  <c:v>5499.2431999999999</c:v>
                </c:pt>
                <c:pt idx="4314">
                  <c:v>5500.4994999999999</c:v>
                </c:pt>
                <c:pt idx="4315">
                  <c:v>5501.7557999999999</c:v>
                </c:pt>
                <c:pt idx="4316">
                  <c:v>5503.0120999999999</c:v>
                </c:pt>
                <c:pt idx="4317">
                  <c:v>5504.2683999999999</c:v>
                </c:pt>
                <c:pt idx="4318">
                  <c:v>5505.524699999999</c:v>
                </c:pt>
                <c:pt idx="4319">
                  <c:v>5506.780999999999</c:v>
                </c:pt>
                <c:pt idx="4320">
                  <c:v>5508.037299999999</c:v>
                </c:pt>
                <c:pt idx="4321">
                  <c:v>5509.2935999999991</c:v>
                </c:pt>
                <c:pt idx="4322">
                  <c:v>5510.5498999999991</c:v>
                </c:pt>
                <c:pt idx="4323">
                  <c:v>5511.8061999999991</c:v>
                </c:pt>
                <c:pt idx="4324">
                  <c:v>5513.0624999999991</c:v>
                </c:pt>
                <c:pt idx="4325">
                  <c:v>5514.3187999999991</c:v>
                </c:pt>
                <c:pt idx="4326">
                  <c:v>5515.5750999999991</c:v>
                </c:pt>
                <c:pt idx="4327">
                  <c:v>5516.8313999999991</c:v>
                </c:pt>
                <c:pt idx="4328">
                  <c:v>5518.0876999999991</c:v>
                </c:pt>
                <c:pt idx="4329">
                  <c:v>5519.3439999999991</c:v>
                </c:pt>
                <c:pt idx="4330">
                  <c:v>5520.6002999999992</c:v>
                </c:pt>
                <c:pt idx="4331">
                  <c:v>5521.8565999999992</c:v>
                </c:pt>
                <c:pt idx="4332">
                  <c:v>5523.1128999999992</c:v>
                </c:pt>
                <c:pt idx="4333">
                  <c:v>5524.3691999999992</c:v>
                </c:pt>
                <c:pt idx="4334">
                  <c:v>5525.6254999999992</c:v>
                </c:pt>
                <c:pt idx="4335">
                  <c:v>5526.8817999999992</c:v>
                </c:pt>
                <c:pt idx="4336">
                  <c:v>5528.1380999999992</c:v>
                </c:pt>
                <c:pt idx="4337">
                  <c:v>5529.3943999999992</c:v>
                </c:pt>
                <c:pt idx="4338">
                  <c:v>5530.6506999999992</c:v>
                </c:pt>
                <c:pt idx="4339">
                  <c:v>5531.9069999999992</c:v>
                </c:pt>
                <c:pt idx="4340">
                  <c:v>5533.1632999999993</c:v>
                </c:pt>
                <c:pt idx="4341">
                  <c:v>5534.4195999999993</c:v>
                </c:pt>
                <c:pt idx="4342">
                  <c:v>5535.6758999999993</c:v>
                </c:pt>
                <c:pt idx="4343">
                  <c:v>5536.9321999999993</c:v>
                </c:pt>
                <c:pt idx="4344">
                  <c:v>5538.1884999999993</c:v>
                </c:pt>
                <c:pt idx="4345">
                  <c:v>5539.4447999999993</c:v>
                </c:pt>
                <c:pt idx="4346">
                  <c:v>5540.7010999999993</c:v>
                </c:pt>
                <c:pt idx="4347">
                  <c:v>5541.9573999999993</c:v>
                </c:pt>
                <c:pt idx="4348">
                  <c:v>5543.2136999999993</c:v>
                </c:pt>
                <c:pt idx="4349">
                  <c:v>5544.4699999999993</c:v>
                </c:pt>
                <c:pt idx="4350">
                  <c:v>5545.7262999999994</c:v>
                </c:pt>
                <c:pt idx="4351">
                  <c:v>5546.9825999999994</c:v>
                </c:pt>
                <c:pt idx="4352">
                  <c:v>5548.2388999999994</c:v>
                </c:pt>
                <c:pt idx="4353">
                  <c:v>5549.4951999999994</c:v>
                </c:pt>
                <c:pt idx="4354">
                  <c:v>5550.7514999999994</c:v>
                </c:pt>
                <c:pt idx="4355">
                  <c:v>5552.0077999999994</c:v>
                </c:pt>
                <c:pt idx="4356">
                  <c:v>5553.2640999999994</c:v>
                </c:pt>
                <c:pt idx="4357">
                  <c:v>5554.5203999999994</c:v>
                </c:pt>
                <c:pt idx="4358">
                  <c:v>5555.7766999999994</c:v>
                </c:pt>
                <c:pt idx="4359">
                  <c:v>5557.0329999999994</c:v>
                </c:pt>
                <c:pt idx="4360">
                  <c:v>5558.2892999999995</c:v>
                </c:pt>
                <c:pt idx="4361">
                  <c:v>5559.5455999999995</c:v>
                </c:pt>
                <c:pt idx="4362">
                  <c:v>5560.8018999999995</c:v>
                </c:pt>
                <c:pt idx="4363">
                  <c:v>5562.0581999999995</c:v>
                </c:pt>
                <c:pt idx="4364">
                  <c:v>5563.3144999999995</c:v>
                </c:pt>
                <c:pt idx="4365">
                  <c:v>5564.5707999999995</c:v>
                </c:pt>
                <c:pt idx="4366">
                  <c:v>5565.8270999999995</c:v>
                </c:pt>
                <c:pt idx="4367">
                  <c:v>5567.0833999999995</c:v>
                </c:pt>
                <c:pt idx="4368">
                  <c:v>5568.3396999999995</c:v>
                </c:pt>
                <c:pt idx="4369">
                  <c:v>5569.5959999999995</c:v>
                </c:pt>
                <c:pt idx="4370">
                  <c:v>5570.8522999999996</c:v>
                </c:pt>
                <c:pt idx="4371">
                  <c:v>5572.1085999999996</c:v>
                </c:pt>
                <c:pt idx="4372">
                  <c:v>5573.3648999999996</c:v>
                </c:pt>
                <c:pt idx="4373">
                  <c:v>5574.6211999999996</c:v>
                </c:pt>
                <c:pt idx="4374">
                  <c:v>5575.8774999999996</c:v>
                </c:pt>
                <c:pt idx="4375">
                  <c:v>5577.1337999999996</c:v>
                </c:pt>
                <c:pt idx="4376">
                  <c:v>5578.3900999999996</c:v>
                </c:pt>
                <c:pt idx="4377">
                  <c:v>5579.6463999999996</c:v>
                </c:pt>
                <c:pt idx="4378">
                  <c:v>5580.9026999999996</c:v>
                </c:pt>
                <c:pt idx="4379">
                  <c:v>5582.1589999999997</c:v>
                </c:pt>
                <c:pt idx="4380">
                  <c:v>5583.4152999999997</c:v>
                </c:pt>
                <c:pt idx="4381">
                  <c:v>5584.6715999999997</c:v>
                </c:pt>
                <c:pt idx="4382">
                  <c:v>5585.9278999999997</c:v>
                </c:pt>
                <c:pt idx="4383">
                  <c:v>5587.1841999999997</c:v>
                </c:pt>
                <c:pt idx="4384">
                  <c:v>5588.4404999999997</c:v>
                </c:pt>
                <c:pt idx="4385">
                  <c:v>5589.6967999999997</c:v>
                </c:pt>
                <c:pt idx="4386">
                  <c:v>5590.9530999999997</c:v>
                </c:pt>
                <c:pt idx="4387">
                  <c:v>5592.2093999999997</c:v>
                </c:pt>
                <c:pt idx="4388">
                  <c:v>5593.4656999999997</c:v>
                </c:pt>
                <c:pt idx="4389">
                  <c:v>5594.7219999999998</c:v>
                </c:pt>
                <c:pt idx="4390">
                  <c:v>5595.9782999999998</c:v>
                </c:pt>
                <c:pt idx="4391">
                  <c:v>5597.2345999999998</c:v>
                </c:pt>
                <c:pt idx="4392">
                  <c:v>5598.4908999999998</c:v>
                </c:pt>
                <c:pt idx="4393">
                  <c:v>5599.7471999999998</c:v>
                </c:pt>
                <c:pt idx="4394">
                  <c:v>5601.0034999999998</c:v>
                </c:pt>
                <c:pt idx="4395">
                  <c:v>5602.2597999999998</c:v>
                </c:pt>
                <c:pt idx="4396">
                  <c:v>5603.5160999999998</c:v>
                </c:pt>
                <c:pt idx="4397">
                  <c:v>5604.7723999999998</c:v>
                </c:pt>
                <c:pt idx="4398">
                  <c:v>5606.0286999999998</c:v>
                </c:pt>
                <c:pt idx="4399">
                  <c:v>5607.2849999999999</c:v>
                </c:pt>
                <c:pt idx="4400">
                  <c:v>5608.5412999999999</c:v>
                </c:pt>
                <c:pt idx="4401">
                  <c:v>5609.7975999999999</c:v>
                </c:pt>
                <c:pt idx="4402">
                  <c:v>5611.0538999999999</c:v>
                </c:pt>
                <c:pt idx="4403">
                  <c:v>5612.3101999999999</c:v>
                </c:pt>
                <c:pt idx="4404">
                  <c:v>5613.5664999999999</c:v>
                </c:pt>
                <c:pt idx="4405">
                  <c:v>5614.8227999999999</c:v>
                </c:pt>
                <c:pt idx="4406">
                  <c:v>5616.0790999999999</c:v>
                </c:pt>
                <c:pt idx="4407">
                  <c:v>5617.335399999999</c:v>
                </c:pt>
                <c:pt idx="4408">
                  <c:v>5618.591699999999</c:v>
                </c:pt>
                <c:pt idx="4409">
                  <c:v>5619.847999999999</c:v>
                </c:pt>
                <c:pt idx="4410">
                  <c:v>5621.1042999999991</c:v>
                </c:pt>
                <c:pt idx="4411">
                  <c:v>5622.3605999999991</c:v>
                </c:pt>
                <c:pt idx="4412">
                  <c:v>5623.6168999999991</c:v>
                </c:pt>
                <c:pt idx="4413">
                  <c:v>5624.8731999999991</c:v>
                </c:pt>
                <c:pt idx="4414">
                  <c:v>5626.1294999999991</c:v>
                </c:pt>
                <c:pt idx="4415">
                  <c:v>5627.3857999999991</c:v>
                </c:pt>
                <c:pt idx="4416">
                  <c:v>5628.6420999999991</c:v>
                </c:pt>
                <c:pt idx="4417">
                  <c:v>5629.8983999999991</c:v>
                </c:pt>
                <c:pt idx="4418">
                  <c:v>5631.1546999999991</c:v>
                </c:pt>
                <c:pt idx="4419">
                  <c:v>5632.4109999999991</c:v>
                </c:pt>
                <c:pt idx="4420">
                  <c:v>5633.6672999999992</c:v>
                </c:pt>
                <c:pt idx="4421">
                  <c:v>5634.9235999999992</c:v>
                </c:pt>
                <c:pt idx="4422">
                  <c:v>5636.1798999999992</c:v>
                </c:pt>
                <c:pt idx="4423">
                  <c:v>5637.4361999999992</c:v>
                </c:pt>
                <c:pt idx="4424">
                  <c:v>5638.6924999999992</c:v>
                </c:pt>
                <c:pt idx="4425">
                  <c:v>5639.9487999999992</c:v>
                </c:pt>
                <c:pt idx="4426">
                  <c:v>5641.2050999999992</c:v>
                </c:pt>
                <c:pt idx="4427">
                  <c:v>5642.4613999999992</c:v>
                </c:pt>
                <c:pt idx="4428">
                  <c:v>5643.7176999999992</c:v>
                </c:pt>
                <c:pt idx="4429">
                  <c:v>5644.9739999999993</c:v>
                </c:pt>
                <c:pt idx="4430">
                  <c:v>5646.2302999999993</c:v>
                </c:pt>
                <c:pt idx="4431">
                  <c:v>5647.4865999999993</c:v>
                </c:pt>
                <c:pt idx="4432">
                  <c:v>5648.7428999999993</c:v>
                </c:pt>
                <c:pt idx="4433">
                  <c:v>5649.9991999999993</c:v>
                </c:pt>
                <c:pt idx="4434">
                  <c:v>5651.2554999999993</c:v>
                </c:pt>
                <c:pt idx="4435">
                  <c:v>5652.5117999999993</c:v>
                </c:pt>
                <c:pt idx="4436">
                  <c:v>5653.7680999999993</c:v>
                </c:pt>
                <c:pt idx="4437">
                  <c:v>5655.0243999999993</c:v>
                </c:pt>
                <c:pt idx="4438">
                  <c:v>5656.2806999999993</c:v>
                </c:pt>
                <c:pt idx="4439">
                  <c:v>5657.5369999999994</c:v>
                </c:pt>
                <c:pt idx="4440">
                  <c:v>5658.7932999999994</c:v>
                </c:pt>
                <c:pt idx="4441">
                  <c:v>5660.0495999999994</c:v>
                </c:pt>
                <c:pt idx="4442">
                  <c:v>5661.3058999999994</c:v>
                </c:pt>
                <c:pt idx="4443">
                  <c:v>5662.5621999999994</c:v>
                </c:pt>
                <c:pt idx="4444">
                  <c:v>5663.8184999999994</c:v>
                </c:pt>
                <c:pt idx="4445">
                  <c:v>5665.0747999999994</c:v>
                </c:pt>
                <c:pt idx="4446">
                  <c:v>5666.3310999999994</c:v>
                </c:pt>
                <c:pt idx="4447">
                  <c:v>5667.5873999999994</c:v>
                </c:pt>
                <c:pt idx="4448">
                  <c:v>5668.8436999999994</c:v>
                </c:pt>
                <c:pt idx="4449">
                  <c:v>5670.0999999999995</c:v>
                </c:pt>
                <c:pt idx="4450">
                  <c:v>5671.3562999999995</c:v>
                </c:pt>
                <c:pt idx="4451">
                  <c:v>5672.6125999999995</c:v>
                </c:pt>
                <c:pt idx="4452">
                  <c:v>5673.8688999999995</c:v>
                </c:pt>
                <c:pt idx="4453">
                  <c:v>5675.1251999999995</c:v>
                </c:pt>
                <c:pt idx="4454">
                  <c:v>5676.3814999999995</c:v>
                </c:pt>
                <c:pt idx="4455">
                  <c:v>5677.6377999999995</c:v>
                </c:pt>
                <c:pt idx="4456">
                  <c:v>5678.8940999999995</c:v>
                </c:pt>
                <c:pt idx="4457">
                  <c:v>5680.1503999999995</c:v>
                </c:pt>
                <c:pt idx="4458">
                  <c:v>5681.4066999999995</c:v>
                </c:pt>
                <c:pt idx="4459">
                  <c:v>5682.6629999999996</c:v>
                </c:pt>
                <c:pt idx="4460">
                  <c:v>5683.9192999999996</c:v>
                </c:pt>
                <c:pt idx="4461">
                  <c:v>5685.1755999999996</c:v>
                </c:pt>
                <c:pt idx="4462">
                  <c:v>5686.4318999999996</c:v>
                </c:pt>
                <c:pt idx="4463">
                  <c:v>5687.6881999999996</c:v>
                </c:pt>
                <c:pt idx="4464">
                  <c:v>5688.9444999999996</c:v>
                </c:pt>
                <c:pt idx="4465">
                  <c:v>5690.2007999999996</c:v>
                </c:pt>
                <c:pt idx="4466">
                  <c:v>5691.4570999999996</c:v>
                </c:pt>
                <c:pt idx="4467">
                  <c:v>5692.7133999999996</c:v>
                </c:pt>
                <c:pt idx="4468">
                  <c:v>5693.9696999999996</c:v>
                </c:pt>
                <c:pt idx="4469">
                  <c:v>5695.2259999999997</c:v>
                </c:pt>
                <c:pt idx="4470">
                  <c:v>5696.4822999999997</c:v>
                </c:pt>
                <c:pt idx="4471">
                  <c:v>5697.7385999999997</c:v>
                </c:pt>
                <c:pt idx="4472">
                  <c:v>5698.9948999999997</c:v>
                </c:pt>
                <c:pt idx="4473">
                  <c:v>5700.2511999999997</c:v>
                </c:pt>
                <c:pt idx="4474">
                  <c:v>5701.5074999999997</c:v>
                </c:pt>
                <c:pt idx="4475">
                  <c:v>5702.7637999999997</c:v>
                </c:pt>
                <c:pt idx="4476">
                  <c:v>5704.0200999999997</c:v>
                </c:pt>
                <c:pt idx="4477">
                  <c:v>5705.2763999999997</c:v>
                </c:pt>
                <c:pt idx="4478">
                  <c:v>5706.5326999999997</c:v>
                </c:pt>
                <c:pt idx="4479">
                  <c:v>5707.7889999999998</c:v>
                </c:pt>
                <c:pt idx="4480">
                  <c:v>5709.0452999999998</c:v>
                </c:pt>
                <c:pt idx="4481">
                  <c:v>5710.3015999999998</c:v>
                </c:pt>
                <c:pt idx="4482">
                  <c:v>5711.5578999999998</c:v>
                </c:pt>
                <c:pt idx="4483">
                  <c:v>5712.8141999999998</c:v>
                </c:pt>
                <c:pt idx="4484">
                  <c:v>5714.0704999999998</c:v>
                </c:pt>
                <c:pt idx="4485">
                  <c:v>5715.3267999999998</c:v>
                </c:pt>
                <c:pt idx="4486">
                  <c:v>5716.5830999999998</c:v>
                </c:pt>
                <c:pt idx="4487">
                  <c:v>5717.8393999999998</c:v>
                </c:pt>
                <c:pt idx="4488">
                  <c:v>5719.0956999999999</c:v>
                </c:pt>
                <c:pt idx="4489">
                  <c:v>5720.3519999999999</c:v>
                </c:pt>
                <c:pt idx="4490">
                  <c:v>5721.6082999999999</c:v>
                </c:pt>
                <c:pt idx="4491">
                  <c:v>5722.8645999999999</c:v>
                </c:pt>
                <c:pt idx="4492">
                  <c:v>5724.1208999999999</c:v>
                </c:pt>
                <c:pt idx="4493">
                  <c:v>5725.3771999999999</c:v>
                </c:pt>
                <c:pt idx="4494">
                  <c:v>5726.6334999999999</c:v>
                </c:pt>
                <c:pt idx="4495">
                  <c:v>5727.8897999999999</c:v>
                </c:pt>
                <c:pt idx="4496">
                  <c:v>5729.146099999999</c:v>
                </c:pt>
                <c:pt idx="4497">
                  <c:v>5730.402399999999</c:v>
                </c:pt>
                <c:pt idx="4498">
                  <c:v>5731.658699999999</c:v>
                </c:pt>
                <c:pt idx="4499">
                  <c:v>5732.9149999999991</c:v>
                </c:pt>
                <c:pt idx="4500">
                  <c:v>5734.1712999999991</c:v>
                </c:pt>
                <c:pt idx="4501">
                  <c:v>5735.4275999999991</c:v>
                </c:pt>
                <c:pt idx="4502">
                  <c:v>5736.6838999999991</c:v>
                </c:pt>
                <c:pt idx="4503">
                  <c:v>5737.9401999999991</c:v>
                </c:pt>
                <c:pt idx="4504">
                  <c:v>5739.1964999999991</c:v>
                </c:pt>
                <c:pt idx="4505">
                  <c:v>5740.4527999999991</c:v>
                </c:pt>
                <c:pt idx="4506">
                  <c:v>5741.7090999999991</c:v>
                </c:pt>
                <c:pt idx="4507">
                  <c:v>5742.9653999999991</c:v>
                </c:pt>
                <c:pt idx="4508">
                  <c:v>5744.2216999999991</c:v>
                </c:pt>
                <c:pt idx="4509">
                  <c:v>5745.4779999999992</c:v>
                </c:pt>
                <c:pt idx="4510">
                  <c:v>5746.7342999999992</c:v>
                </c:pt>
                <c:pt idx="4511">
                  <c:v>5747.9905999999992</c:v>
                </c:pt>
                <c:pt idx="4512">
                  <c:v>5749.2468999999992</c:v>
                </c:pt>
                <c:pt idx="4513">
                  <c:v>5750.5031999999992</c:v>
                </c:pt>
                <c:pt idx="4514">
                  <c:v>5751.7594999999992</c:v>
                </c:pt>
                <c:pt idx="4515">
                  <c:v>5753.0157999999992</c:v>
                </c:pt>
                <c:pt idx="4516">
                  <c:v>5754.2720999999992</c:v>
                </c:pt>
                <c:pt idx="4517">
                  <c:v>5755.5283999999992</c:v>
                </c:pt>
                <c:pt idx="4518">
                  <c:v>5756.7846999999992</c:v>
                </c:pt>
                <c:pt idx="4519">
                  <c:v>5758.0409999999993</c:v>
                </c:pt>
                <c:pt idx="4520">
                  <c:v>5759.2972999999993</c:v>
                </c:pt>
                <c:pt idx="4521">
                  <c:v>5760.5535999999993</c:v>
                </c:pt>
                <c:pt idx="4522">
                  <c:v>5761.8098999999993</c:v>
                </c:pt>
                <c:pt idx="4523">
                  <c:v>5763.0661999999993</c:v>
                </c:pt>
                <c:pt idx="4524">
                  <c:v>5764.3224999999993</c:v>
                </c:pt>
                <c:pt idx="4525">
                  <c:v>5765.5787999999993</c:v>
                </c:pt>
                <c:pt idx="4526">
                  <c:v>5766.8350999999993</c:v>
                </c:pt>
                <c:pt idx="4527">
                  <c:v>5768.0913999999993</c:v>
                </c:pt>
                <c:pt idx="4528">
                  <c:v>5769.3476999999993</c:v>
                </c:pt>
                <c:pt idx="4529">
                  <c:v>5770.6039999999994</c:v>
                </c:pt>
                <c:pt idx="4530">
                  <c:v>5771.8602999999994</c:v>
                </c:pt>
                <c:pt idx="4531">
                  <c:v>5773.1165999999994</c:v>
                </c:pt>
                <c:pt idx="4532">
                  <c:v>5774.3728999999994</c:v>
                </c:pt>
                <c:pt idx="4533">
                  <c:v>5775.6291999999994</c:v>
                </c:pt>
                <c:pt idx="4534">
                  <c:v>5776.8854999999994</c:v>
                </c:pt>
                <c:pt idx="4535">
                  <c:v>5778.1417999999994</c:v>
                </c:pt>
                <c:pt idx="4536">
                  <c:v>5779.3980999999994</c:v>
                </c:pt>
                <c:pt idx="4537">
                  <c:v>5780.6543999999994</c:v>
                </c:pt>
                <c:pt idx="4538">
                  <c:v>5781.9106999999995</c:v>
                </c:pt>
                <c:pt idx="4539">
                  <c:v>5783.1669999999995</c:v>
                </c:pt>
                <c:pt idx="4540">
                  <c:v>5784.4232999999995</c:v>
                </c:pt>
                <c:pt idx="4541">
                  <c:v>5785.6795999999995</c:v>
                </c:pt>
                <c:pt idx="4542">
                  <c:v>5786.9358999999995</c:v>
                </c:pt>
                <c:pt idx="4543">
                  <c:v>5788.1921999999995</c:v>
                </c:pt>
                <c:pt idx="4544">
                  <c:v>5789.4484999999995</c:v>
                </c:pt>
                <c:pt idx="4545">
                  <c:v>5790.7047999999995</c:v>
                </c:pt>
                <c:pt idx="4546">
                  <c:v>5791.9610999999995</c:v>
                </c:pt>
                <c:pt idx="4547">
                  <c:v>5793.2173999999995</c:v>
                </c:pt>
                <c:pt idx="4548">
                  <c:v>5794.4736999999996</c:v>
                </c:pt>
                <c:pt idx="4549">
                  <c:v>5795.73</c:v>
                </c:pt>
                <c:pt idx="4550">
                  <c:v>5796.9862999999996</c:v>
                </c:pt>
                <c:pt idx="4551">
                  <c:v>5798.2425999999996</c:v>
                </c:pt>
                <c:pt idx="4552">
                  <c:v>5799.4988999999996</c:v>
                </c:pt>
                <c:pt idx="4553">
                  <c:v>5800.7551999999996</c:v>
                </c:pt>
                <c:pt idx="4554">
                  <c:v>5802.0114999999996</c:v>
                </c:pt>
                <c:pt idx="4555">
                  <c:v>5803.2677999999996</c:v>
                </c:pt>
                <c:pt idx="4556">
                  <c:v>5804.5240999999996</c:v>
                </c:pt>
                <c:pt idx="4557">
                  <c:v>5805.7803999999996</c:v>
                </c:pt>
                <c:pt idx="4558">
                  <c:v>5807.0366999999997</c:v>
                </c:pt>
                <c:pt idx="4559">
                  <c:v>5808.2929999999997</c:v>
                </c:pt>
                <c:pt idx="4560">
                  <c:v>5809.5492999999997</c:v>
                </c:pt>
                <c:pt idx="4561">
                  <c:v>5810.8055999999997</c:v>
                </c:pt>
                <c:pt idx="4562">
                  <c:v>5812.0618999999997</c:v>
                </c:pt>
                <c:pt idx="4563">
                  <c:v>5813.3181999999997</c:v>
                </c:pt>
                <c:pt idx="4564">
                  <c:v>5814.5744999999997</c:v>
                </c:pt>
                <c:pt idx="4565">
                  <c:v>5815.8307999999997</c:v>
                </c:pt>
                <c:pt idx="4566">
                  <c:v>5817.0870999999997</c:v>
                </c:pt>
                <c:pt idx="4567">
                  <c:v>5818.3433999999997</c:v>
                </c:pt>
                <c:pt idx="4568">
                  <c:v>5819.5996999999998</c:v>
                </c:pt>
                <c:pt idx="4569">
                  <c:v>5820.8559999999998</c:v>
                </c:pt>
                <c:pt idx="4570">
                  <c:v>5822.1122999999998</c:v>
                </c:pt>
                <c:pt idx="4571">
                  <c:v>5823.3685999999998</c:v>
                </c:pt>
                <c:pt idx="4572">
                  <c:v>5824.6248999999998</c:v>
                </c:pt>
                <c:pt idx="4573">
                  <c:v>5825.8811999999998</c:v>
                </c:pt>
                <c:pt idx="4574">
                  <c:v>5827.1374999999998</c:v>
                </c:pt>
                <c:pt idx="4575">
                  <c:v>5828.3937999999998</c:v>
                </c:pt>
                <c:pt idx="4576">
                  <c:v>5829.6500999999998</c:v>
                </c:pt>
                <c:pt idx="4577">
                  <c:v>5830.9063999999998</c:v>
                </c:pt>
                <c:pt idx="4578">
                  <c:v>5832.1626999999999</c:v>
                </c:pt>
                <c:pt idx="4579">
                  <c:v>5833.4189999999999</c:v>
                </c:pt>
                <c:pt idx="4580">
                  <c:v>5834.6752999999999</c:v>
                </c:pt>
                <c:pt idx="4581">
                  <c:v>5835.9315999999999</c:v>
                </c:pt>
                <c:pt idx="4582">
                  <c:v>5837.1878999999999</c:v>
                </c:pt>
                <c:pt idx="4583">
                  <c:v>5838.4441999999999</c:v>
                </c:pt>
                <c:pt idx="4584">
                  <c:v>5839.7004999999999</c:v>
                </c:pt>
                <c:pt idx="4585">
                  <c:v>5840.956799999999</c:v>
                </c:pt>
                <c:pt idx="4586">
                  <c:v>5842.213099999999</c:v>
                </c:pt>
                <c:pt idx="4587">
                  <c:v>5843.469399999999</c:v>
                </c:pt>
                <c:pt idx="4588">
                  <c:v>5844.7256999999991</c:v>
                </c:pt>
                <c:pt idx="4589">
                  <c:v>5845.9819999999991</c:v>
                </c:pt>
                <c:pt idx="4590">
                  <c:v>5847.2382999999991</c:v>
                </c:pt>
                <c:pt idx="4591">
                  <c:v>5848.4945999999991</c:v>
                </c:pt>
                <c:pt idx="4592">
                  <c:v>5849.7508999999991</c:v>
                </c:pt>
                <c:pt idx="4593">
                  <c:v>5851.0071999999991</c:v>
                </c:pt>
                <c:pt idx="4594">
                  <c:v>5852.2634999999991</c:v>
                </c:pt>
                <c:pt idx="4595">
                  <c:v>5853.5197999999991</c:v>
                </c:pt>
                <c:pt idx="4596">
                  <c:v>5854.7760999999991</c:v>
                </c:pt>
                <c:pt idx="4597">
                  <c:v>5856.0323999999991</c:v>
                </c:pt>
                <c:pt idx="4598">
                  <c:v>5857.2886999999992</c:v>
                </c:pt>
                <c:pt idx="4599">
                  <c:v>5858.5449999999992</c:v>
                </c:pt>
                <c:pt idx="4600">
                  <c:v>5859.8012999999992</c:v>
                </c:pt>
                <c:pt idx="4601">
                  <c:v>5861.0575999999992</c:v>
                </c:pt>
                <c:pt idx="4602">
                  <c:v>5862.3138999999992</c:v>
                </c:pt>
                <c:pt idx="4603">
                  <c:v>5863.5701999999992</c:v>
                </c:pt>
                <c:pt idx="4604">
                  <c:v>5864.8264999999992</c:v>
                </c:pt>
                <c:pt idx="4605">
                  <c:v>5866.0827999999992</c:v>
                </c:pt>
                <c:pt idx="4606">
                  <c:v>5867.3390999999992</c:v>
                </c:pt>
                <c:pt idx="4607">
                  <c:v>5868.5953999999992</c:v>
                </c:pt>
                <c:pt idx="4608">
                  <c:v>5869.8516999999993</c:v>
                </c:pt>
                <c:pt idx="4609">
                  <c:v>5871.1079999999993</c:v>
                </c:pt>
                <c:pt idx="4610">
                  <c:v>5872.3642999999993</c:v>
                </c:pt>
                <c:pt idx="4611">
                  <c:v>5873.6205999999993</c:v>
                </c:pt>
                <c:pt idx="4612">
                  <c:v>5874.8768999999993</c:v>
                </c:pt>
                <c:pt idx="4613">
                  <c:v>5876.1331999999993</c:v>
                </c:pt>
                <c:pt idx="4614">
                  <c:v>5877.3894999999993</c:v>
                </c:pt>
                <c:pt idx="4615">
                  <c:v>5878.6457999999993</c:v>
                </c:pt>
                <c:pt idx="4616">
                  <c:v>5879.9020999999993</c:v>
                </c:pt>
                <c:pt idx="4617">
                  <c:v>5881.1583999999993</c:v>
                </c:pt>
                <c:pt idx="4618">
                  <c:v>5882.4146999999994</c:v>
                </c:pt>
                <c:pt idx="4619">
                  <c:v>5883.6709999999994</c:v>
                </c:pt>
                <c:pt idx="4620">
                  <c:v>5884.9272999999994</c:v>
                </c:pt>
                <c:pt idx="4621">
                  <c:v>5886.1835999999994</c:v>
                </c:pt>
                <c:pt idx="4622">
                  <c:v>5887.4398999999994</c:v>
                </c:pt>
                <c:pt idx="4623">
                  <c:v>5888.6961999999994</c:v>
                </c:pt>
                <c:pt idx="4624">
                  <c:v>5889.9524999999994</c:v>
                </c:pt>
                <c:pt idx="4625">
                  <c:v>5891.2087999999994</c:v>
                </c:pt>
                <c:pt idx="4626">
                  <c:v>5892.4650999999994</c:v>
                </c:pt>
                <c:pt idx="4627">
                  <c:v>5893.7213999999994</c:v>
                </c:pt>
                <c:pt idx="4628">
                  <c:v>5894.9776999999995</c:v>
                </c:pt>
                <c:pt idx="4629">
                  <c:v>5896.2339999999995</c:v>
                </c:pt>
                <c:pt idx="4630">
                  <c:v>5897.4902999999995</c:v>
                </c:pt>
                <c:pt idx="4631">
                  <c:v>5898.7465999999995</c:v>
                </c:pt>
                <c:pt idx="4632">
                  <c:v>5900.0028999999995</c:v>
                </c:pt>
                <c:pt idx="4633">
                  <c:v>5901.2591999999995</c:v>
                </c:pt>
                <c:pt idx="4634">
                  <c:v>5902.5154999999995</c:v>
                </c:pt>
                <c:pt idx="4635">
                  <c:v>5903.7717999999995</c:v>
                </c:pt>
                <c:pt idx="4636">
                  <c:v>5905.0280999999995</c:v>
                </c:pt>
                <c:pt idx="4637">
                  <c:v>5906.2843999999996</c:v>
                </c:pt>
                <c:pt idx="4638">
                  <c:v>5907.5406999999996</c:v>
                </c:pt>
                <c:pt idx="4639">
                  <c:v>5908.7969999999996</c:v>
                </c:pt>
                <c:pt idx="4640">
                  <c:v>5910.0532999999996</c:v>
                </c:pt>
                <c:pt idx="4641">
                  <c:v>5911.3095999999996</c:v>
                </c:pt>
                <c:pt idx="4642">
                  <c:v>5912.5658999999996</c:v>
                </c:pt>
                <c:pt idx="4643">
                  <c:v>5913.8221999999996</c:v>
                </c:pt>
                <c:pt idx="4644">
                  <c:v>5915.0784999999996</c:v>
                </c:pt>
                <c:pt idx="4645">
                  <c:v>5916.3347999999996</c:v>
                </c:pt>
                <c:pt idx="4646">
                  <c:v>5917.5910999999996</c:v>
                </c:pt>
                <c:pt idx="4647">
                  <c:v>5918.8473999999997</c:v>
                </c:pt>
                <c:pt idx="4648">
                  <c:v>5920.1036999999997</c:v>
                </c:pt>
                <c:pt idx="4649">
                  <c:v>5921.36</c:v>
                </c:pt>
                <c:pt idx="4650">
                  <c:v>5922.6162999999997</c:v>
                </c:pt>
                <c:pt idx="4651">
                  <c:v>5923.8725999999997</c:v>
                </c:pt>
                <c:pt idx="4652">
                  <c:v>5925.1288999999997</c:v>
                </c:pt>
                <c:pt idx="4653">
                  <c:v>5926.3851999999997</c:v>
                </c:pt>
                <c:pt idx="4654">
                  <c:v>5927.6414999999997</c:v>
                </c:pt>
                <c:pt idx="4655">
                  <c:v>5928.8977999999997</c:v>
                </c:pt>
                <c:pt idx="4656">
                  <c:v>5930.1540999999997</c:v>
                </c:pt>
                <c:pt idx="4657">
                  <c:v>5931.4103999999998</c:v>
                </c:pt>
                <c:pt idx="4658">
                  <c:v>5932.6666999999998</c:v>
                </c:pt>
                <c:pt idx="4659">
                  <c:v>5933.9229999999998</c:v>
                </c:pt>
                <c:pt idx="4660">
                  <c:v>5935.1792999999998</c:v>
                </c:pt>
                <c:pt idx="4661">
                  <c:v>5936.4355999999998</c:v>
                </c:pt>
                <c:pt idx="4662">
                  <c:v>5937.6918999999998</c:v>
                </c:pt>
                <c:pt idx="4663">
                  <c:v>5938.9481999999998</c:v>
                </c:pt>
                <c:pt idx="4664">
                  <c:v>5940.2044999999998</c:v>
                </c:pt>
                <c:pt idx="4665">
                  <c:v>5941.4607999999998</c:v>
                </c:pt>
                <c:pt idx="4666">
                  <c:v>5942.7170999999998</c:v>
                </c:pt>
                <c:pt idx="4667">
                  <c:v>5943.9733999999999</c:v>
                </c:pt>
                <c:pt idx="4668">
                  <c:v>5945.2296999999999</c:v>
                </c:pt>
                <c:pt idx="4669">
                  <c:v>5946.4859999999999</c:v>
                </c:pt>
                <c:pt idx="4670">
                  <c:v>5947.7422999999999</c:v>
                </c:pt>
                <c:pt idx="4671">
                  <c:v>5948.9985999999999</c:v>
                </c:pt>
                <c:pt idx="4672">
                  <c:v>5950.2548999999999</c:v>
                </c:pt>
                <c:pt idx="4673">
                  <c:v>5951.5111999999999</c:v>
                </c:pt>
                <c:pt idx="4674">
                  <c:v>5952.767499999999</c:v>
                </c:pt>
                <c:pt idx="4675">
                  <c:v>5954.023799999999</c:v>
                </c:pt>
                <c:pt idx="4676">
                  <c:v>5955.280099999999</c:v>
                </c:pt>
                <c:pt idx="4677">
                  <c:v>5956.536399999999</c:v>
                </c:pt>
                <c:pt idx="4678">
                  <c:v>5957.7926999999991</c:v>
                </c:pt>
                <c:pt idx="4679">
                  <c:v>5959.0489999999991</c:v>
                </c:pt>
                <c:pt idx="4680">
                  <c:v>5960.3052999999991</c:v>
                </c:pt>
                <c:pt idx="4681">
                  <c:v>5961.5615999999991</c:v>
                </c:pt>
                <c:pt idx="4682">
                  <c:v>5962.8178999999991</c:v>
                </c:pt>
                <c:pt idx="4683">
                  <c:v>5964.0741999999991</c:v>
                </c:pt>
                <c:pt idx="4684">
                  <c:v>5965.3304999999991</c:v>
                </c:pt>
                <c:pt idx="4685">
                  <c:v>5966.5867999999991</c:v>
                </c:pt>
                <c:pt idx="4686">
                  <c:v>5967.8430999999991</c:v>
                </c:pt>
                <c:pt idx="4687">
                  <c:v>5969.0993999999992</c:v>
                </c:pt>
                <c:pt idx="4688">
                  <c:v>5970.3556999999992</c:v>
                </c:pt>
                <c:pt idx="4689">
                  <c:v>5971.6119999999992</c:v>
                </c:pt>
                <c:pt idx="4690">
                  <c:v>5972.8682999999992</c:v>
                </c:pt>
                <c:pt idx="4691">
                  <c:v>5974.1245999999992</c:v>
                </c:pt>
                <c:pt idx="4692">
                  <c:v>5975.3808999999992</c:v>
                </c:pt>
                <c:pt idx="4693">
                  <c:v>5976.6371999999992</c:v>
                </c:pt>
                <c:pt idx="4694">
                  <c:v>5977.8934999999992</c:v>
                </c:pt>
                <c:pt idx="4695">
                  <c:v>5979.1497999999992</c:v>
                </c:pt>
                <c:pt idx="4696">
                  <c:v>5980.4060999999992</c:v>
                </c:pt>
                <c:pt idx="4697">
                  <c:v>5981.6623999999993</c:v>
                </c:pt>
                <c:pt idx="4698">
                  <c:v>5982.9186999999993</c:v>
                </c:pt>
                <c:pt idx="4699">
                  <c:v>5984.1749999999993</c:v>
                </c:pt>
                <c:pt idx="4700">
                  <c:v>5985.4312999999993</c:v>
                </c:pt>
                <c:pt idx="4701">
                  <c:v>5986.6875999999993</c:v>
                </c:pt>
                <c:pt idx="4702">
                  <c:v>5987.9438999999993</c:v>
                </c:pt>
                <c:pt idx="4703">
                  <c:v>5989.2001999999993</c:v>
                </c:pt>
                <c:pt idx="4704">
                  <c:v>5990.4564999999993</c:v>
                </c:pt>
                <c:pt idx="4705">
                  <c:v>5991.7127999999993</c:v>
                </c:pt>
                <c:pt idx="4706">
                  <c:v>5992.9690999999993</c:v>
                </c:pt>
                <c:pt idx="4707">
                  <c:v>5994.2253999999994</c:v>
                </c:pt>
                <c:pt idx="4708">
                  <c:v>5995.4816999999994</c:v>
                </c:pt>
                <c:pt idx="4709">
                  <c:v>5996.7379999999994</c:v>
                </c:pt>
                <c:pt idx="4710">
                  <c:v>5997.9942999999994</c:v>
                </c:pt>
                <c:pt idx="4711">
                  <c:v>5999.2505999999994</c:v>
                </c:pt>
                <c:pt idx="4712">
                  <c:v>6000.5068999999994</c:v>
                </c:pt>
                <c:pt idx="4713">
                  <c:v>6001.7631999999994</c:v>
                </c:pt>
                <c:pt idx="4714">
                  <c:v>6003.0194999999994</c:v>
                </c:pt>
                <c:pt idx="4715">
                  <c:v>6004.2757999999994</c:v>
                </c:pt>
                <c:pt idx="4716">
                  <c:v>6005.5320999999994</c:v>
                </c:pt>
                <c:pt idx="4717">
                  <c:v>6006.7883999999995</c:v>
                </c:pt>
                <c:pt idx="4718">
                  <c:v>6008.0446999999995</c:v>
                </c:pt>
                <c:pt idx="4719">
                  <c:v>6009.3009999999995</c:v>
                </c:pt>
                <c:pt idx="4720">
                  <c:v>6010.5572999999995</c:v>
                </c:pt>
                <c:pt idx="4721">
                  <c:v>6011.8135999999995</c:v>
                </c:pt>
                <c:pt idx="4722">
                  <c:v>6013.0698999999995</c:v>
                </c:pt>
                <c:pt idx="4723">
                  <c:v>6014.3261999999995</c:v>
                </c:pt>
                <c:pt idx="4724">
                  <c:v>6015.5824999999995</c:v>
                </c:pt>
                <c:pt idx="4725">
                  <c:v>6016.8387999999995</c:v>
                </c:pt>
                <c:pt idx="4726">
                  <c:v>6018.0950999999995</c:v>
                </c:pt>
                <c:pt idx="4727">
                  <c:v>6019.3513999999996</c:v>
                </c:pt>
                <c:pt idx="4728">
                  <c:v>6020.6076999999996</c:v>
                </c:pt>
                <c:pt idx="4729">
                  <c:v>6021.8639999999996</c:v>
                </c:pt>
                <c:pt idx="4730">
                  <c:v>6023.1202999999996</c:v>
                </c:pt>
                <c:pt idx="4731">
                  <c:v>6024.3765999999996</c:v>
                </c:pt>
                <c:pt idx="4732">
                  <c:v>6025.6328999999996</c:v>
                </c:pt>
                <c:pt idx="4733">
                  <c:v>6026.8891999999996</c:v>
                </c:pt>
                <c:pt idx="4734">
                  <c:v>6028.1454999999996</c:v>
                </c:pt>
                <c:pt idx="4735">
                  <c:v>6029.4017999999996</c:v>
                </c:pt>
                <c:pt idx="4736">
                  <c:v>6030.6580999999996</c:v>
                </c:pt>
                <c:pt idx="4737">
                  <c:v>6031.9143999999997</c:v>
                </c:pt>
                <c:pt idx="4738">
                  <c:v>6033.1706999999997</c:v>
                </c:pt>
                <c:pt idx="4739">
                  <c:v>6034.4269999999997</c:v>
                </c:pt>
                <c:pt idx="4740">
                  <c:v>6035.6832999999997</c:v>
                </c:pt>
                <c:pt idx="4741">
                  <c:v>6036.9395999999997</c:v>
                </c:pt>
                <c:pt idx="4742">
                  <c:v>6038.1958999999997</c:v>
                </c:pt>
                <c:pt idx="4743">
                  <c:v>6039.4521999999997</c:v>
                </c:pt>
                <c:pt idx="4744">
                  <c:v>6040.7084999999997</c:v>
                </c:pt>
                <c:pt idx="4745">
                  <c:v>6041.9647999999997</c:v>
                </c:pt>
                <c:pt idx="4746">
                  <c:v>6043.2210999999998</c:v>
                </c:pt>
                <c:pt idx="4747">
                  <c:v>6044.4773999999998</c:v>
                </c:pt>
                <c:pt idx="4748">
                  <c:v>6045.7336999999998</c:v>
                </c:pt>
                <c:pt idx="4749">
                  <c:v>6046.99</c:v>
                </c:pt>
                <c:pt idx="4750">
                  <c:v>6048.2462999999998</c:v>
                </c:pt>
                <c:pt idx="4751">
                  <c:v>6049.5025999999998</c:v>
                </c:pt>
                <c:pt idx="4752">
                  <c:v>6050.7588999999998</c:v>
                </c:pt>
                <c:pt idx="4753">
                  <c:v>6052.0151999999998</c:v>
                </c:pt>
                <c:pt idx="4754">
                  <c:v>6053.2714999999998</c:v>
                </c:pt>
                <c:pt idx="4755">
                  <c:v>6054.5277999999998</c:v>
                </c:pt>
                <c:pt idx="4756">
                  <c:v>6055.7840999999999</c:v>
                </c:pt>
                <c:pt idx="4757">
                  <c:v>6057.0403999999999</c:v>
                </c:pt>
                <c:pt idx="4758">
                  <c:v>6058.2966999999999</c:v>
                </c:pt>
                <c:pt idx="4759">
                  <c:v>6059.5529999999999</c:v>
                </c:pt>
                <c:pt idx="4760">
                  <c:v>6060.8092999999999</c:v>
                </c:pt>
                <c:pt idx="4761">
                  <c:v>6062.0655999999999</c:v>
                </c:pt>
                <c:pt idx="4762">
                  <c:v>6063.3218999999999</c:v>
                </c:pt>
                <c:pt idx="4763">
                  <c:v>6064.578199999999</c:v>
                </c:pt>
                <c:pt idx="4764">
                  <c:v>6065.834499999999</c:v>
                </c:pt>
                <c:pt idx="4765">
                  <c:v>6067.090799999999</c:v>
                </c:pt>
                <c:pt idx="4766">
                  <c:v>6068.347099999999</c:v>
                </c:pt>
                <c:pt idx="4767">
                  <c:v>6069.6033999999991</c:v>
                </c:pt>
                <c:pt idx="4768">
                  <c:v>6070.8596999999991</c:v>
                </c:pt>
                <c:pt idx="4769">
                  <c:v>6072.1159999999991</c:v>
                </c:pt>
                <c:pt idx="4770">
                  <c:v>6073.3722999999991</c:v>
                </c:pt>
                <c:pt idx="4771">
                  <c:v>6074.6285999999991</c:v>
                </c:pt>
                <c:pt idx="4772">
                  <c:v>6075.8848999999991</c:v>
                </c:pt>
                <c:pt idx="4773">
                  <c:v>6077.1411999999991</c:v>
                </c:pt>
                <c:pt idx="4774">
                  <c:v>6078.3974999999991</c:v>
                </c:pt>
                <c:pt idx="4775">
                  <c:v>6079.6537999999991</c:v>
                </c:pt>
                <c:pt idx="4776">
                  <c:v>6080.9100999999991</c:v>
                </c:pt>
                <c:pt idx="4777">
                  <c:v>6082.1663999999992</c:v>
                </c:pt>
                <c:pt idx="4778">
                  <c:v>6083.4226999999992</c:v>
                </c:pt>
                <c:pt idx="4779">
                  <c:v>6084.6789999999992</c:v>
                </c:pt>
                <c:pt idx="4780">
                  <c:v>6085.9352999999992</c:v>
                </c:pt>
                <c:pt idx="4781">
                  <c:v>6087.1915999999992</c:v>
                </c:pt>
                <c:pt idx="4782">
                  <c:v>6088.4478999999992</c:v>
                </c:pt>
                <c:pt idx="4783">
                  <c:v>6089.7041999999992</c:v>
                </c:pt>
                <c:pt idx="4784">
                  <c:v>6090.9604999999992</c:v>
                </c:pt>
                <c:pt idx="4785">
                  <c:v>6092.2167999999992</c:v>
                </c:pt>
                <c:pt idx="4786">
                  <c:v>6093.4730999999992</c:v>
                </c:pt>
                <c:pt idx="4787">
                  <c:v>6094.7293999999993</c:v>
                </c:pt>
                <c:pt idx="4788">
                  <c:v>6095.9856999999993</c:v>
                </c:pt>
                <c:pt idx="4789">
                  <c:v>6097.2419999999993</c:v>
                </c:pt>
                <c:pt idx="4790">
                  <c:v>6098.4982999999993</c:v>
                </c:pt>
                <c:pt idx="4791">
                  <c:v>6099.7545999999993</c:v>
                </c:pt>
                <c:pt idx="4792">
                  <c:v>6101.0108999999993</c:v>
                </c:pt>
                <c:pt idx="4793">
                  <c:v>6102.2671999999993</c:v>
                </c:pt>
                <c:pt idx="4794">
                  <c:v>6103.5234999999993</c:v>
                </c:pt>
                <c:pt idx="4795">
                  <c:v>6104.7797999999993</c:v>
                </c:pt>
                <c:pt idx="4796">
                  <c:v>6106.0360999999994</c:v>
                </c:pt>
                <c:pt idx="4797">
                  <c:v>6107.2923999999994</c:v>
                </c:pt>
                <c:pt idx="4798">
                  <c:v>6108.5486999999994</c:v>
                </c:pt>
                <c:pt idx="4799">
                  <c:v>6109.8049999999994</c:v>
                </c:pt>
                <c:pt idx="4800">
                  <c:v>6111.0612999999994</c:v>
                </c:pt>
                <c:pt idx="4801">
                  <c:v>6112.3175999999994</c:v>
                </c:pt>
                <c:pt idx="4802">
                  <c:v>6113.5738999999994</c:v>
                </c:pt>
                <c:pt idx="4803">
                  <c:v>6114.8301999999994</c:v>
                </c:pt>
                <c:pt idx="4804">
                  <c:v>6116.0864999999994</c:v>
                </c:pt>
                <c:pt idx="4805">
                  <c:v>6117.3427999999994</c:v>
                </c:pt>
                <c:pt idx="4806">
                  <c:v>6118.5990999999995</c:v>
                </c:pt>
                <c:pt idx="4807">
                  <c:v>6119.8553999999995</c:v>
                </c:pt>
                <c:pt idx="4808">
                  <c:v>6121.1116999999995</c:v>
                </c:pt>
                <c:pt idx="4809">
                  <c:v>6122.3679999999995</c:v>
                </c:pt>
                <c:pt idx="4810">
                  <c:v>6123.6242999999995</c:v>
                </c:pt>
                <c:pt idx="4811">
                  <c:v>6124.8805999999995</c:v>
                </c:pt>
                <c:pt idx="4812">
                  <c:v>6126.1368999999995</c:v>
                </c:pt>
                <c:pt idx="4813">
                  <c:v>6127.3931999999995</c:v>
                </c:pt>
                <c:pt idx="4814">
                  <c:v>6128.6494999999995</c:v>
                </c:pt>
                <c:pt idx="4815">
                  <c:v>6129.9057999999995</c:v>
                </c:pt>
                <c:pt idx="4816">
                  <c:v>6131.1620999999996</c:v>
                </c:pt>
                <c:pt idx="4817">
                  <c:v>6132.4183999999996</c:v>
                </c:pt>
                <c:pt idx="4818">
                  <c:v>6133.6746999999996</c:v>
                </c:pt>
                <c:pt idx="4819">
                  <c:v>6134.9309999999996</c:v>
                </c:pt>
                <c:pt idx="4820">
                  <c:v>6136.1872999999996</c:v>
                </c:pt>
                <c:pt idx="4821">
                  <c:v>6137.4435999999996</c:v>
                </c:pt>
                <c:pt idx="4822">
                  <c:v>6138.6998999999996</c:v>
                </c:pt>
                <c:pt idx="4823">
                  <c:v>6139.9561999999996</c:v>
                </c:pt>
                <c:pt idx="4824">
                  <c:v>6141.2124999999996</c:v>
                </c:pt>
                <c:pt idx="4825">
                  <c:v>6142.4687999999996</c:v>
                </c:pt>
                <c:pt idx="4826">
                  <c:v>6143.7250999999997</c:v>
                </c:pt>
                <c:pt idx="4827">
                  <c:v>6144.9813999999997</c:v>
                </c:pt>
                <c:pt idx="4828">
                  <c:v>6146.2376999999997</c:v>
                </c:pt>
                <c:pt idx="4829">
                  <c:v>6147.4939999999997</c:v>
                </c:pt>
                <c:pt idx="4830">
                  <c:v>6148.7502999999997</c:v>
                </c:pt>
                <c:pt idx="4831">
                  <c:v>6150.0065999999997</c:v>
                </c:pt>
                <c:pt idx="4832">
                  <c:v>6151.2628999999997</c:v>
                </c:pt>
                <c:pt idx="4833">
                  <c:v>6152.5191999999997</c:v>
                </c:pt>
                <c:pt idx="4834">
                  <c:v>6153.7754999999997</c:v>
                </c:pt>
                <c:pt idx="4835">
                  <c:v>6155.0317999999997</c:v>
                </c:pt>
                <c:pt idx="4836">
                  <c:v>6156.2880999999998</c:v>
                </c:pt>
                <c:pt idx="4837">
                  <c:v>6157.5443999999998</c:v>
                </c:pt>
                <c:pt idx="4838">
                  <c:v>6158.8006999999998</c:v>
                </c:pt>
                <c:pt idx="4839">
                  <c:v>6160.0569999999998</c:v>
                </c:pt>
                <c:pt idx="4840">
                  <c:v>6161.3132999999998</c:v>
                </c:pt>
                <c:pt idx="4841">
                  <c:v>6162.5695999999998</c:v>
                </c:pt>
                <c:pt idx="4842">
                  <c:v>6163.8258999999998</c:v>
                </c:pt>
                <c:pt idx="4843">
                  <c:v>6165.0821999999998</c:v>
                </c:pt>
                <c:pt idx="4844">
                  <c:v>6166.3384999999998</c:v>
                </c:pt>
                <c:pt idx="4845">
                  <c:v>6167.5947999999999</c:v>
                </c:pt>
                <c:pt idx="4846">
                  <c:v>6168.8510999999999</c:v>
                </c:pt>
                <c:pt idx="4847">
                  <c:v>6170.1073999999999</c:v>
                </c:pt>
                <c:pt idx="4848">
                  <c:v>6171.3636999999999</c:v>
                </c:pt>
                <c:pt idx="4849">
                  <c:v>6172.62</c:v>
                </c:pt>
                <c:pt idx="4850">
                  <c:v>6173.8762999999999</c:v>
                </c:pt>
                <c:pt idx="4851">
                  <c:v>6175.1325999999999</c:v>
                </c:pt>
                <c:pt idx="4852">
                  <c:v>6176.388899999999</c:v>
                </c:pt>
                <c:pt idx="4853">
                  <c:v>6177.645199999999</c:v>
                </c:pt>
                <c:pt idx="4854">
                  <c:v>6178.901499999999</c:v>
                </c:pt>
                <c:pt idx="4855">
                  <c:v>6180.157799999999</c:v>
                </c:pt>
                <c:pt idx="4856">
                  <c:v>6181.4140999999991</c:v>
                </c:pt>
                <c:pt idx="4857">
                  <c:v>6182.6703999999991</c:v>
                </c:pt>
                <c:pt idx="4858">
                  <c:v>6183.9266999999991</c:v>
                </c:pt>
                <c:pt idx="4859">
                  <c:v>6185.1829999999991</c:v>
                </c:pt>
                <c:pt idx="4860">
                  <c:v>6186.4392999999991</c:v>
                </c:pt>
                <c:pt idx="4861">
                  <c:v>6187.6955999999991</c:v>
                </c:pt>
                <c:pt idx="4862">
                  <c:v>6188.9518999999991</c:v>
                </c:pt>
                <c:pt idx="4863">
                  <c:v>6190.2081999999991</c:v>
                </c:pt>
                <c:pt idx="4864">
                  <c:v>6191.4644999999991</c:v>
                </c:pt>
                <c:pt idx="4865">
                  <c:v>6192.7207999999991</c:v>
                </c:pt>
                <c:pt idx="4866">
                  <c:v>6193.9770999999992</c:v>
                </c:pt>
                <c:pt idx="4867">
                  <c:v>6195.2333999999992</c:v>
                </c:pt>
                <c:pt idx="4868">
                  <c:v>6196.4896999999992</c:v>
                </c:pt>
                <c:pt idx="4869">
                  <c:v>6197.7459999999992</c:v>
                </c:pt>
                <c:pt idx="4870">
                  <c:v>6199.0022999999992</c:v>
                </c:pt>
                <c:pt idx="4871">
                  <c:v>6200.2585999999992</c:v>
                </c:pt>
                <c:pt idx="4872">
                  <c:v>6201.5148999999992</c:v>
                </c:pt>
                <c:pt idx="4873">
                  <c:v>6202.7711999999992</c:v>
                </c:pt>
                <c:pt idx="4874">
                  <c:v>6204.0274999999992</c:v>
                </c:pt>
                <c:pt idx="4875">
                  <c:v>6205.2837999999992</c:v>
                </c:pt>
                <c:pt idx="4876">
                  <c:v>6206.5400999999993</c:v>
                </c:pt>
                <c:pt idx="4877">
                  <c:v>6207.7963999999993</c:v>
                </c:pt>
                <c:pt idx="4878">
                  <c:v>6209.0526999999993</c:v>
                </c:pt>
                <c:pt idx="4879">
                  <c:v>6210.3089999999993</c:v>
                </c:pt>
                <c:pt idx="4880">
                  <c:v>6211.5652999999993</c:v>
                </c:pt>
                <c:pt idx="4881">
                  <c:v>6212.8215999999993</c:v>
                </c:pt>
                <c:pt idx="4882">
                  <c:v>6214.0778999999993</c:v>
                </c:pt>
                <c:pt idx="4883">
                  <c:v>6215.3341999999993</c:v>
                </c:pt>
                <c:pt idx="4884">
                  <c:v>6216.5904999999993</c:v>
                </c:pt>
                <c:pt idx="4885">
                  <c:v>6217.8467999999993</c:v>
                </c:pt>
                <c:pt idx="4886">
                  <c:v>6219.1030999999994</c:v>
                </c:pt>
                <c:pt idx="4887">
                  <c:v>6220.3593999999994</c:v>
                </c:pt>
                <c:pt idx="4888">
                  <c:v>6221.6156999999994</c:v>
                </c:pt>
                <c:pt idx="4889">
                  <c:v>6222.8719999999994</c:v>
                </c:pt>
                <c:pt idx="4890">
                  <c:v>6224.1282999999994</c:v>
                </c:pt>
                <c:pt idx="4891">
                  <c:v>6225.3845999999994</c:v>
                </c:pt>
                <c:pt idx="4892">
                  <c:v>6226.6408999999994</c:v>
                </c:pt>
                <c:pt idx="4893">
                  <c:v>6227.8971999999994</c:v>
                </c:pt>
                <c:pt idx="4894">
                  <c:v>6229.1534999999994</c:v>
                </c:pt>
                <c:pt idx="4895">
                  <c:v>6230.4097999999994</c:v>
                </c:pt>
                <c:pt idx="4896">
                  <c:v>6231.6660999999995</c:v>
                </c:pt>
                <c:pt idx="4897">
                  <c:v>6232.9223999999995</c:v>
                </c:pt>
                <c:pt idx="4898">
                  <c:v>6234.1786999999995</c:v>
                </c:pt>
                <c:pt idx="4899">
                  <c:v>6235.4349999999995</c:v>
                </c:pt>
                <c:pt idx="4900">
                  <c:v>6236.6912999999995</c:v>
                </c:pt>
                <c:pt idx="4901">
                  <c:v>6237.9475999999995</c:v>
                </c:pt>
                <c:pt idx="4902">
                  <c:v>6239.2038999999995</c:v>
                </c:pt>
                <c:pt idx="4903">
                  <c:v>6240.4601999999995</c:v>
                </c:pt>
                <c:pt idx="4904">
                  <c:v>6241.7164999999995</c:v>
                </c:pt>
                <c:pt idx="4905">
                  <c:v>6242.9727999999996</c:v>
                </c:pt>
                <c:pt idx="4906">
                  <c:v>6244.2290999999996</c:v>
                </c:pt>
                <c:pt idx="4907">
                  <c:v>6245.4853999999996</c:v>
                </c:pt>
                <c:pt idx="4908">
                  <c:v>6246.7416999999996</c:v>
                </c:pt>
                <c:pt idx="4909">
                  <c:v>6247.9979999999996</c:v>
                </c:pt>
                <c:pt idx="4910">
                  <c:v>6249.2542999999996</c:v>
                </c:pt>
                <c:pt idx="4911">
                  <c:v>6250.5105999999996</c:v>
                </c:pt>
                <c:pt idx="4912">
                  <c:v>6251.7668999999996</c:v>
                </c:pt>
                <c:pt idx="4913">
                  <c:v>6253.0231999999996</c:v>
                </c:pt>
                <c:pt idx="4914">
                  <c:v>6254.2794999999996</c:v>
                </c:pt>
                <c:pt idx="4915">
                  <c:v>6255.5357999999997</c:v>
                </c:pt>
                <c:pt idx="4916">
                  <c:v>6256.7920999999997</c:v>
                </c:pt>
                <c:pt idx="4917">
                  <c:v>6258.0483999999997</c:v>
                </c:pt>
                <c:pt idx="4918">
                  <c:v>6259.3046999999997</c:v>
                </c:pt>
                <c:pt idx="4919">
                  <c:v>6260.5609999999997</c:v>
                </c:pt>
                <c:pt idx="4920">
                  <c:v>6261.8172999999997</c:v>
                </c:pt>
                <c:pt idx="4921">
                  <c:v>6263.0735999999997</c:v>
                </c:pt>
                <c:pt idx="4922">
                  <c:v>6264.3298999999997</c:v>
                </c:pt>
                <c:pt idx="4923">
                  <c:v>6265.5861999999997</c:v>
                </c:pt>
                <c:pt idx="4924">
                  <c:v>6266.8424999999997</c:v>
                </c:pt>
                <c:pt idx="4925">
                  <c:v>6268.0987999999998</c:v>
                </c:pt>
                <c:pt idx="4926">
                  <c:v>6269.3550999999998</c:v>
                </c:pt>
                <c:pt idx="4927">
                  <c:v>6270.6113999999998</c:v>
                </c:pt>
                <c:pt idx="4928">
                  <c:v>6271.8676999999998</c:v>
                </c:pt>
                <c:pt idx="4929">
                  <c:v>6273.1239999999998</c:v>
                </c:pt>
                <c:pt idx="4930">
                  <c:v>6274.3802999999998</c:v>
                </c:pt>
                <c:pt idx="4931">
                  <c:v>6275.6365999999998</c:v>
                </c:pt>
                <c:pt idx="4932">
                  <c:v>6276.8928999999998</c:v>
                </c:pt>
                <c:pt idx="4933">
                  <c:v>6278.1491999999998</c:v>
                </c:pt>
                <c:pt idx="4934">
                  <c:v>6279.4054999999998</c:v>
                </c:pt>
                <c:pt idx="4935">
                  <c:v>6280.6617999999999</c:v>
                </c:pt>
                <c:pt idx="4936">
                  <c:v>6281.9180999999999</c:v>
                </c:pt>
                <c:pt idx="4937">
                  <c:v>6283.1743999999999</c:v>
                </c:pt>
                <c:pt idx="4938">
                  <c:v>6284.4306999999999</c:v>
                </c:pt>
                <c:pt idx="4939">
                  <c:v>6285.6869999999999</c:v>
                </c:pt>
                <c:pt idx="4940">
                  <c:v>6286.9432999999999</c:v>
                </c:pt>
                <c:pt idx="4941">
                  <c:v>6288.199599999999</c:v>
                </c:pt>
                <c:pt idx="4942">
                  <c:v>6289.455899999999</c:v>
                </c:pt>
                <c:pt idx="4943">
                  <c:v>6290.712199999999</c:v>
                </c:pt>
                <c:pt idx="4944">
                  <c:v>6291.968499999999</c:v>
                </c:pt>
                <c:pt idx="4945">
                  <c:v>6293.224799999999</c:v>
                </c:pt>
                <c:pt idx="4946">
                  <c:v>6294.4810999999991</c:v>
                </c:pt>
                <c:pt idx="4947">
                  <c:v>6295.7373999999991</c:v>
                </c:pt>
                <c:pt idx="4948">
                  <c:v>6296.9936999999991</c:v>
                </c:pt>
                <c:pt idx="4949">
                  <c:v>6298.2499999999991</c:v>
                </c:pt>
                <c:pt idx="4950">
                  <c:v>6299.5062999999991</c:v>
                </c:pt>
                <c:pt idx="4951">
                  <c:v>6300.7625999999991</c:v>
                </c:pt>
                <c:pt idx="4952">
                  <c:v>6302.0188999999991</c:v>
                </c:pt>
                <c:pt idx="4953">
                  <c:v>6303.2751999999991</c:v>
                </c:pt>
                <c:pt idx="4954">
                  <c:v>6304.5314999999991</c:v>
                </c:pt>
                <c:pt idx="4955">
                  <c:v>6305.7877999999992</c:v>
                </c:pt>
                <c:pt idx="4956">
                  <c:v>6307.0440999999992</c:v>
                </c:pt>
                <c:pt idx="4957">
                  <c:v>6308.3003999999992</c:v>
                </c:pt>
                <c:pt idx="4958">
                  <c:v>6309.5566999999992</c:v>
                </c:pt>
                <c:pt idx="4959">
                  <c:v>6310.8129999999992</c:v>
                </c:pt>
                <c:pt idx="4960">
                  <c:v>6312.0692999999992</c:v>
                </c:pt>
                <c:pt idx="4961">
                  <c:v>6313.3255999999992</c:v>
                </c:pt>
                <c:pt idx="4962">
                  <c:v>6314.5818999999992</c:v>
                </c:pt>
                <c:pt idx="4963">
                  <c:v>6315.8381999999992</c:v>
                </c:pt>
                <c:pt idx="4964">
                  <c:v>6317.0944999999992</c:v>
                </c:pt>
                <c:pt idx="4965">
                  <c:v>6318.3507999999993</c:v>
                </c:pt>
                <c:pt idx="4966">
                  <c:v>6319.6070999999993</c:v>
                </c:pt>
                <c:pt idx="4967">
                  <c:v>6320.8633999999993</c:v>
                </c:pt>
                <c:pt idx="4968">
                  <c:v>6322.1196999999993</c:v>
                </c:pt>
                <c:pt idx="4969">
                  <c:v>6323.3759999999993</c:v>
                </c:pt>
                <c:pt idx="4970">
                  <c:v>6324.6322999999993</c:v>
                </c:pt>
                <c:pt idx="4971">
                  <c:v>6325.8885999999993</c:v>
                </c:pt>
                <c:pt idx="4972">
                  <c:v>6327.1448999999993</c:v>
                </c:pt>
                <c:pt idx="4973">
                  <c:v>6328.4011999999993</c:v>
                </c:pt>
                <c:pt idx="4974">
                  <c:v>6329.6574999999993</c:v>
                </c:pt>
                <c:pt idx="4975">
                  <c:v>6330.9137999999994</c:v>
                </c:pt>
                <c:pt idx="4976">
                  <c:v>6332.1700999999994</c:v>
                </c:pt>
                <c:pt idx="4977">
                  <c:v>6333.4263999999994</c:v>
                </c:pt>
                <c:pt idx="4978">
                  <c:v>6334.6826999999994</c:v>
                </c:pt>
                <c:pt idx="4979">
                  <c:v>6335.9389999999994</c:v>
                </c:pt>
                <c:pt idx="4980">
                  <c:v>6337.1952999999994</c:v>
                </c:pt>
                <c:pt idx="4981">
                  <c:v>6338.4515999999994</c:v>
                </c:pt>
                <c:pt idx="4982">
                  <c:v>6339.7078999999994</c:v>
                </c:pt>
                <c:pt idx="4983">
                  <c:v>6340.9641999999994</c:v>
                </c:pt>
                <c:pt idx="4984">
                  <c:v>6342.2204999999994</c:v>
                </c:pt>
                <c:pt idx="4985">
                  <c:v>6343.4767999999995</c:v>
                </c:pt>
                <c:pt idx="4986">
                  <c:v>6344.7330999999995</c:v>
                </c:pt>
                <c:pt idx="4987">
                  <c:v>6345.9893999999995</c:v>
                </c:pt>
                <c:pt idx="4988">
                  <c:v>6347.2456999999995</c:v>
                </c:pt>
                <c:pt idx="4989">
                  <c:v>6348.5019999999995</c:v>
                </c:pt>
                <c:pt idx="4990">
                  <c:v>6349.7582999999995</c:v>
                </c:pt>
                <c:pt idx="4991">
                  <c:v>6351.0145999999995</c:v>
                </c:pt>
                <c:pt idx="4992">
                  <c:v>6352.2708999999995</c:v>
                </c:pt>
                <c:pt idx="4993">
                  <c:v>6353.5271999999995</c:v>
                </c:pt>
                <c:pt idx="4994">
                  <c:v>6354.7834999999995</c:v>
                </c:pt>
                <c:pt idx="4995">
                  <c:v>6356.0397999999996</c:v>
                </c:pt>
                <c:pt idx="4996">
                  <c:v>6357.2960999999996</c:v>
                </c:pt>
                <c:pt idx="4997">
                  <c:v>6358.5523999999996</c:v>
                </c:pt>
                <c:pt idx="4998">
                  <c:v>6359.8086999999996</c:v>
                </c:pt>
                <c:pt idx="4999">
                  <c:v>6361.0649999999996</c:v>
                </c:pt>
                <c:pt idx="5000">
                  <c:v>6362.3212999999996</c:v>
                </c:pt>
                <c:pt idx="5001">
                  <c:v>6363.5775999999996</c:v>
                </c:pt>
                <c:pt idx="5002">
                  <c:v>6364.8338999999996</c:v>
                </c:pt>
                <c:pt idx="5003">
                  <c:v>6366.0901999999996</c:v>
                </c:pt>
                <c:pt idx="5004">
                  <c:v>6367.3464999999997</c:v>
                </c:pt>
                <c:pt idx="5005">
                  <c:v>6368.6027999999997</c:v>
                </c:pt>
                <c:pt idx="5006">
                  <c:v>6369.8590999999997</c:v>
                </c:pt>
                <c:pt idx="5007">
                  <c:v>6371.1153999999997</c:v>
                </c:pt>
                <c:pt idx="5008">
                  <c:v>6372.3716999999997</c:v>
                </c:pt>
                <c:pt idx="5009">
                  <c:v>6373.6279999999997</c:v>
                </c:pt>
                <c:pt idx="5010">
                  <c:v>6374.8842999999997</c:v>
                </c:pt>
                <c:pt idx="5011">
                  <c:v>6376.1405999999997</c:v>
                </c:pt>
                <c:pt idx="5012">
                  <c:v>6377.3968999999997</c:v>
                </c:pt>
                <c:pt idx="5013">
                  <c:v>6378.6531999999997</c:v>
                </c:pt>
                <c:pt idx="5014">
                  <c:v>6379.9094999999998</c:v>
                </c:pt>
                <c:pt idx="5015">
                  <c:v>6381.1657999999998</c:v>
                </c:pt>
                <c:pt idx="5016">
                  <c:v>6382.4220999999998</c:v>
                </c:pt>
                <c:pt idx="5017">
                  <c:v>6383.6783999999998</c:v>
                </c:pt>
                <c:pt idx="5018">
                  <c:v>6384.9346999999998</c:v>
                </c:pt>
                <c:pt idx="5019">
                  <c:v>6386.1909999999998</c:v>
                </c:pt>
                <c:pt idx="5020">
                  <c:v>6387.4472999999998</c:v>
                </c:pt>
                <c:pt idx="5021">
                  <c:v>6388.7035999999998</c:v>
                </c:pt>
                <c:pt idx="5022">
                  <c:v>6389.9598999999998</c:v>
                </c:pt>
                <c:pt idx="5023">
                  <c:v>6391.2161999999998</c:v>
                </c:pt>
                <c:pt idx="5024">
                  <c:v>6392.4724999999999</c:v>
                </c:pt>
                <c:pt idx="5025">
                  <c:v>6393.7287999999999</c:v>
                </c:pt>
                <c:pt idx="5026">
                  <c:v>6394.9850999999999</c:v>
                </c:pt>
                <c:pt idx="5027">
                  <c:v>6396.2413999999999</c:v>
                </c:pt>
                <c:pt idx="5028">
                  <c:v>6397.4976999999999</c:v>
                </c:pt>
                <c:pt idx="5029">
                  <c:v>6398.7539999999999</c:v>
                </c:pt>
                <c:pt idx="5030">
                  <c:v>6400.010299999999</c:v>
                </c:pt>
                <c:pt idx="5031">
                  <c:v>6401.266599999999</c:v>
                </c:pt>
                <c:pt idx="5032">
                  <c:v>6402.522899999999</c:v>
                </c:pt>
                <c:pt idx="5033">
                  <c:v>6403.779199999999</c:v>
                </c:pt>
                <c:pt idx="5034">
                  <c:v>6405.035499999999</c:v>
                </c:pt>
                <c:pt idx="5035">
                  <c:v>6406.2917999999991</c:v>
                </c:pt>
                <c:pt idx="5036">
                  <c:v>6407.5480999999991</c:v>
                </c:pt>
                <c:pt idx="5037">
                  <c:v>6408.8043999999991</c:v>
                </c:pt>
                <c:pt idx="5038">
                  <c:v>6410.0606999999991</c:v>
                </c:pt>
                <c:pt idx="5039">
                  <c:v>6411.3169999999991</c:v>
                </c:pt>
                <c:pt idx="5040">
                  <c:v>6412.5732999999991</c:v>
                </c:pt>
                <c:pt idx="5041">
                  <c:v>6413.8295999999991</c:v>
                </c:pt>
                <c:pt idx="5042">
                  <c:v>6415.0858999999991</c:v>
                </c:pt>
                <c:pt idx="5043">
                  <c:v>6416.3421999999991</c:v>
                </c:pt>
                <c:pt idx="5044">
                  <c:v>6417.5984999999991</c:v>
                </c:pt>
                <c:pt idx="5045">
                  <c:v>6418.8547999999992</c:v>
                </c:pt>
                <c:pt idx="5046">
                  <c:v>6420.1110999999992</c:v>
                </c:pt>
                <c:pt idx="5047">
                  <c:v>6421.3673999999992</c:v>
                </c:pt>
                <c:pt idx="5048">
                  <c:v>6422.6236999999992</c:v>
                </c:pt>
                <c:pt idx="5049">
                  <c:v>6423.8799999999992</c:v>
                </c:pt>
                <c:pt idx="5050">
                  <c:v>6425.1362999999992</c:v>
                </c:pt>
                <c:pt idx="5051">
                  <c:v>6426.3925999999992</c:v>
                </c:pt>
                <c:pt idx="5052">
                  <c:v>6427.6488999999992</c:v>
                </c:pt>
                <c:pt idx="5053">
                  <c:v>6428.9051999999992</c:v>
                </c:pt>
                <c:pt idx="5054">
                  <c:v>6430.1614999999993</c:v>
                </c:pt>
                <c:pt idx="5055">
                  <c:v>6431.4177999999993</c:v>
                </c:pt>
                <c:pt idx="5056">
                  <c:v>6432.6740999999993</c:v>
                </c:pt>
                <c:pt idx="5057">
                  <c:v>6433.9303999999993</c:v>
                </c:pt>
                <c:pt idx="5058">
                  <c:v>6435.1866999999993</c:v>
                </c:pt>
                <c:pt idx="5059">
                  <c:v>6436.4429999999993</c:v>
                </c:pt>
                <c:pt idx="5060">
                  <c:v>6437.6992999999993</c:v>
                </c:pt>
                <c:pt idx="5061">
                  <c:v>6438.9555999999993</c:v>
                </c:pt>
                <c:pt idx="5062">
                  <c:v>6440.2118999999993</c:v>
                </c:pt>
                <c:pt idx="5063">
                  <c:v>6441.4681999999993</c:v>
                </c:pt>
                <c:pt idx="5064">
                  <c:v>6442.7244999999994</c:v>
                </c:pt>
                <c:pt idx="5065">
                  <c:v>6443.9807999999994</c:v>
                </c:pt>
                <c:pt idx="5066">
                  <c:v>6445.2370999999994</c:v>
                </c:pt>
                <c:pt idx="5067">
                  <c:v>6446.4933999999994</c:v>
                </c:pt>
                <c:pt idx="5068">
                  <c:v>6447.7496999999994</c:v>
                </c:pt>
                <c:pt idx="5069">
                  <c:v>6449.0059999999994</c:v>
                </c:pt>
                <c:pt idx="5070">
                  <c:v>6450.2622999999994</c:v>
                </c:pt>
                <c:pt idx="5071">
                  <c:v>6451.5185999999994</c:v>
                </c:pt>
                <c:pt idx="5072">
                  <c:v>6452.7748999999994</c:v>
                </c:pt>
                <c:pt idx="5073">
                  <c:v>6454.0311999999994</c:v>
                </c:pt>
                <c:pt idx="5074">
                  <c:v>6455.2874999999995</c:v>
                </c:pt>
                <c:pt idx="5075">
                  <c:v>6456.5437999999995</c:v>
                </c:pt>
                <c:pt idx="5076">
                  <c:v>6457.8000999999995</c:v>
                </c:pt>
                <c:pt idx="5077">
                  <c:v>6459.0563999999995</c:v>
                </c:pt>
                <c:pt idx="5078">
                  <c:v>6460.3126999999995</c:v>
                </c:pt>
                <c:pt idx="5079">
                  <c:v>6461.5689999999995</c:v>
                </c:pt>
                <c:pt idx="5080">
                  <c:v>6462.8252999999995</c:v>
                </c:pt>
                <c:pt idx="5081">
                  <c:v>6464.0815999999995</c:v>
                </c:pt>
                <c:pt idx="5082">
                  <c:v>6465.3378999999995</c:v>
                </c:pt>
                <c:pt idx="5083">
                  <c:v>6466.5941999999995</c:v>
                </c:pt>
                <c:pt idx="5084">
                  <c:v>6467.8504999999996</c:v>
                </c:pt>
                <c:pt idx="5085">
                  <c:v>6469.1067999999996</c:v>
                </c:pt>
                <c:pt idx="5086">
                  <c:v>6470.3630999999996</c:v>
                </c:pt>
                <c:pt idx="5087">
                  <c:v>6471.6193999999996</c:v>
                </c:pt>
                <c:pt idx="5088">
                  <c:v>6472.8756999999996</c:v>
                </c:pt>
                <c:pt idx="5089">
                  <c:v>6474.1319999999996</c:v>
                </c:pt>
                <c:pt idx="5090">
                  <c:v>6475.3882999999996</c:v>
                </c:pt>
                <c:pt idx="5091">
                  <c:v>6476.6445999999996</c:v>
                </c:pt>
                <c:pt idx="5092">
                  <c:v>6477.9008999999996</c:v>
                </c:pt>
                <c:pt idx="5093">
                  <c:v>6479.1571999999996</c:v>
                </c:pt>
                <c:pt idx="5094">
                  <c:v>6480.4134999999997</c:v>
                </c:pt>
                <c:pt idx="5095">
                  <c:v>6481.6697999999997</c:v>
                </c:pt>
                <c:pt idx="5096">
                  <c:v>6482.9260999999997</c:v>
                </c:pt>
                <c:pt idx="5097">
                  <c:v>6484.1823999999997</c:v>
                </c:pt>
                <c:pt idx="5098">
                  <c:v>6485.4386999999997</c:v>
                </c:pt>
                <c:pt idx="5099">
                  <c:v>6486.6949999999997</c:v>
                </c:pt>
                <c:pt idx="5100">
                  <c:v>6487.9512999999997</c:v>
                </c:pt>
                <c:pt idx="5101">
                  <c:v>6489.2075999999997</c:v>
                </c:pt>
                <c:pt idx="5102">
                  <c:v>6490.4638999999997</c:v>
                </c:pt>
                <c:pt idx="5103">
                  <c:v>6491.7201999999997</c:v>
                </c:pt>
                <c:pt idx="5104">
                  <c:v>6492.9764999999998</c:v>
                </c:pt>
                <c:pt idx="5105">
                  <c:v>6494.2327999999998</c:v>
                </c:pt>
                <c:pt idx="5106">
                  <c:v>6495.4890999999998</c:v>
                </c:pt>
                <c:pt idx="5107">
                  <c:v>6496.7453999999998</c:v>
                </c:pt>
                <c:pt idx="5108">
                  <c:v>6498.0016999999998</c:v>
                </c:pt>
                <c:pt idx="5109">
                  <c:v>6499.2579999999998</c:v>
                </c:pt>
                <c:pt idx="5110">
                  <c:v>6500.5142999999998</c:v>
                </c:pt>
                <c:pt idx="5111">
                  <c:v>6501.7705999999998</c:v>
                </c:pt>
                <c:pt idx="5112">
                  <c:v>6503.0268999999998</c:v>
                </c:pt>
                <c:pt idx="5113">
                  <c:v>6504.2831999999999</c:v>
                </c:pt>
                <c:pt idx="5114">
                  <c:v>6505.5394999999999</c:v>
                </c:pt>
                <c:pt idx="5115">
                  <c:v>6506.7957999999999</c:v>
                </c:pt>
                <c:pt idx="5116">
                  <c:v>6508.0520999999999</c:v>
                </c:pt>
                <c:pt idx="5117">
                  <c:v>6509.3083999999999</c:v>
                </c:pt>
                <c:pt idx="5118">
                  <c:v>6510.5646999999999</c:v>
                </c:pt>
                <c:pt idx="5119">
                  <c:v>6511.820999999999</c:v>
                </c:pt>
                <c:pt idx="5120">
                  <c:v>6513.077299999999</c:v>
                </c:pt>
                <c:pt idx="5121">
                  <c:v>6514.333599999999</c:v>
                </c:pt>
                <c:pt idx="5122">
                  <c:v>6515.589899999999</c:v>
                </c:pt>
                <c:pt idx="5123">
                  <c:v>6516.846199999999</c:v>
                </c:pt>
                <c:pt idx="5124">
                  <c:v>6518.1024999999991</c:v>
                </c:pt>
                <c:pt idx="5125">
                  <c:v>6519.3587999999991</c:v>
                </c:pt>
                <c:pt idx="5126">
                  <c:v>6520.6150999999991</c:v>
                </c:pt>
                <c:pt idx="5127">
                  <c:v>6521.8713999999991</c:v>
                </c:pt>
                <c:pt idx="5128">
                  <c:v>6523.1276999999991</c:v>
                </c:pt>
                <c:pt idx="5129">
                  <c:v>6524.3839999999991</c:v>
                </c:pt>
                <c:pt idx="5130">
                  <c:v>6525.6402999999991</c:v>
                </c:pt>
                <c:pt idx="5131">
                  <c:v>6526.8965999999991</c:v>
                </c:pt>
                <c:pt idx="5132">
                  <c:v>6528.1528999999991</c:v>
                </c:pt>
                <c:pt idx="5133">
                  <c:v>6529.4091999999991</c:v>
                </c:pt>
                <c:pt idx="5134">
                  <c:v>6530.6654999999992</c:v>
                </c:pt>
                <c:pt idx="5135">
                  <c:v>6531.9217999999992</c:v>
                </c:pt>
                <c:pt idx="5136">
                  <c:v>6533.1780999999992</c:v>
                </c:pt>
                <c:pt idx="5137">
                  <c:v>6534.4343999999992</c:v>
                </c:pt>
                <c:pt idx="5138">
                  <c:v>6535.6906999999992</c:v>
                </c:pt>
                <c:pt idx="5139">
                  <c:v>6536.9469999999992</c:v>
                </c:pt>
                <c:pt idx="5140">
                  <c:v>6538.2032999999992</c:v>
                </c:pt>
                <c:pt idx="5141">
                  <c:v>6539.4595999999992</c:v>
                </c:pt>
                <c:pt idx="5142">
                  <c:v>6540.7158999999992</c:v>
                </c:pt>
                <c:pt idx="5143">
                  <c:v>6541.9721999999992</c:v>
                </c:pt>
                <c:pt idx="5144">
                  <c:v>6543.2284999999993</c:v>
                </c:pt>
                <c:pt idx="5145">
                  <c:v>6544.4847999999993</c:v>
                </c:pt>
                <c:pt idx="5146">
                  <c:v>6545.7410999999993</c:v>
                </c:pt>
                <c:pt idx="5147">
                  <c:v>6546.9973999999993</c:v>
                </c:pt>
                <c:pt idx="5148">
                  <c:v>6548.2536999999993</c:v>
                </c:pt>
                <c:pt idx="5149">
                  <c:v>6549.5099999999993</c:v>
                </c:pt>
                <c:pt idx="5150">
                  <c:v>6550.7662999999993</c:v>
                </c:pt>
                <c:pt idx="5151">
                  <c:v>6552.0225999999993</c:v>
                </c:pt>
                <c:pt idx="5152">
                  <c:v>6553.2788999999993</c:v>
                </c:pt>
                <c:pt idx="5153">
                  <c:v>6554.5351999999993</c:v>
                </c:pt>
                <c:pt idx="5154">
                  <c:v>6555.7914999999994</c:v>
                </c:pt>
                <c:pt idx="5155">
                  <c:v>6557.0477999999994</c:v>
                </c:pt>
                <c:pt idx="5156">
                  <c:v>6558.3040999999994</c:v>
                </c:pt>
                <c:pt idx="5157">
                  <c:v>6559.5603999999994</c:v>
                </c:pt>
                <c:pt idx="5158">
                  <c:v>6560.8166999999994</c:v>
                </c:pt>
                <c:pt idx="5159">
                  <c:v>6562.0729999999994</c:v>
                </c:pt>
                <c:pt idx="5160">
                  <c:v>6563.3292999999994</c:v>
                </c:pt>
                <c:pt idx="5161">
                  <c:v>6564.5855999999994</c:v>
                </c:pt>
                <c:pt idx="5162">
                  <c:v>6565.8418999999994</c:v>
                </c:pt>
                <c:pt idx="5163">
                  <c:v>6567.0981999999995</c:v>
                </c:pt>
                <c:pt idx="5164">
                  <c:v>6568.3544999999995</c:v>
                </c:pt>
                <c:pt idx="5165">
                  <c:v>6569.6107999999995</c:v>
                </c:pt>
                <c:pt idx="5166">
                  <c:v>6570.8670999999995</c:v>
                </c:pt>
                <c:pt idx="5167">
                  <c:v>6572.1233999999995</c:v>
                </c:pt>
                <c:pt idx="5168">
                  <c:v>6573.3796999999995</c:v>
                </c:pt>
                <c:pt idx="5169">
                  <c:v>6574.6359999999995</c:v>
                </c:pt>
                <c:pt idx="5170">
                  <c:v>6575.8922999999995</c:v>
                </c:pt>
                <c:pt idx="5171">
                  <c:v>6577.1485999999995</c:v>
                </c:pt>
                <c:pt idx="5172">
                  <c:v>6578.4048999999995</c:v>
                </c:pt>
                <c:pt idx="5173">
                  <c:v>6579.6611999999996</c:v>
                </c:pt>
                <c:pt idx="5174">
                  <c:v>6580.9174999999996</c:v>
                </c:pt>
                <c:pt idx="5175">
                  <c:v>6582.1737999999996</c:v>
                </c:pt>
                <c:pt idx="5176">
                  <c:v>6583.4300999999996</c:v>
                </c:pt>
                <c:pt idx="5177">
                  <c:v>6584.6863999999996</c:v>
                </c:pt>
                <c:pt idx="5178">
                  <c:v>6585.9426999999996</c:v>
                </c:pt>
                <c:pt idx="5179">
                  <c:v>6587.1989999999996</c:v>
                </c:pt>
                <c:pt idx="5180">
                  <c:v>6588.4552999999996</c:v>
                </c:pt>
                <c:pt idx="5181">
                  <c:v>6589.7115999999996</c:v>
                </c:pt>
                <c:pt idx="5182">
                  <c:v>6590.9678999999996</c:v>
                </c:pt>
                <c:pt idx="5183">
                  <c:v>6592.2241999999997</c:v>
                </c:pt>
                <c:pt idx="5184">
                  <c:v>6593.4804999999997</c:v>
                </c:pt>
                <c:pt idx="5185">
                  <c:v>6594.7367999999997</c:v>
                </c:pt>
                <c:pt idx="5186">
                  <c:v>6595.9930999999997</c:v>
                </c:pt>
                <c:pt idx="5187">
                  <c:v>6597.2493999999997</c:v>
                </c:pt>
                <c:pt idx="5188">
                  <c:v>6598.5056999999997</c:v>
                </c:pt>
                <c:pt idx="5189">
                  <c:v>6599.7619999999997</c:v>
                </c:pt>
                <c:pt idx="5190">
                  <c:v>6601.0182999999997</c:v>
                </c:pt>
                <c:pt idx="5191">
                  <c:v>6602.2745999999997</c:v>
                </c:pt>
                <c:pt idx="5192">
                  <c:v>6603.5308999999997</c:v>
                </c:pt>
                <c:pt idx="5193">
                  <c:v>6604.7871999999998</c:v>
                </c:pt>
                <c:pt idx="5194">
                  <c:v>6606.0434999999998</c:v>
                </c:pt>
                <c:pt idx="5195">
                  <c:v>6607.2997999999998</c:v>
                </c:pt>
                <c:pt idx="5196">
                  <c:v>6608.5560999999998</c:v>
                </c:pt>
                <c:pt idx="5197">
                  <c:v>6609.8123999999998</c:v>
                </c:pt>
                <c:pt idx="5198">
                  <c:v>6611.0686999999998</c:v>
                </c:pt>
                <c:pt idx="5199">
                  <c:v>6612.3249999999998</c:v>
                </c:pt>
                <c:pt idx="5200">
                  <c:v>6613.5812999999998</c:v>
                </c:pt>
                <c:pt idx="5201">
                  <c:v>6614.8375999999998</c:v>
                </c:pt>
                <c:pt idx="5202">
                  <c:v>6616.0938999999998</c:v>
                </c:pt>
                <c:pt idx="5203">
                  <c:v>6617.3501999999999</c:v>
                </c:pt>
                <c:pt idx="5204">
                  <c:v>6618.6064999999999</c:v>
                </c:pt>
                <c:pt idx="5205">
                  <c:v>6619.8627999999999</c:v>
                </c:pt>
                <c:pt idx="5206">
                  <c:v>6621.1190999999999</c:v>
                </c:pt>
                <c:pt idx="5207">
                  <c:v>6622.3753999999999</c:v>
                </c:pt>
                <c:pt idx="5208">
                  <c:v>6623.6316999999999</c:v>
                </c:pt>
                <c:pt idx="5209">
                  <c:v>6624.887999999999</c:v>
                </c:pt>
                <c:pt idx="5210">
                  <c:v>6626.144299999999</c:v>
                </c:pt>
                <c:pt idx="5211">
                  <c:v>6627.400599999999</c:v>
                </c:pt>
                <c:pt idx="5212">
                  <c:v>6628.656899999999</c:v>
                </c:pt>
                <c:pt idx="5213">
                  <c:v>6629.9131999999991</c:v>
                </c:pt>
                <c:pt idx="5214">
                  <c:v>6631.1694999999991</c:v>
                </c:pt>
                <c:pt idx="5215">
                  <c:v>6632.4257999999991</c:v>
                </c:pt>
                <c:pt idx="5216">
                  <c:v>6633.6820999999991</c:v>
                </c:pt>
                <c:pt idx="5217">
                  <c:v>6634.9383999999991</c:v>
                </c:pt>
                <c:pt idx="5218">
                  <c:v>6636.1946999999991</c:v>
                </c:pt>
                <c:pt idx="5219">
                  <c:v>6637.4509999999991</c:v>
                </c:pt>
                <c:pt idx="5220">
                  <c:v>6638.7072999999991</c:v>
                </c:pt>
                <c:pt idx="5221">
                  <c:v>6639.9635999999991</c:v>
                </c:pt>
                <c:pt idx="5222">
                  <c:v>6641.2198999999991</c:v>
                </c:pt>
                <c:pt idx="5223">
                  <c:v>6642.4761999999992</c:v>
                </c:pt>
                <c:pt idx="5224">
                  <c:v>6643.7324999999992</c:v>
                </c:pt>
                <c:pt idx="5225">
                  <c:v>6644.9887999999992</c:v>
                </c:pt>
                <c:pt idx="5226">
                  <c:v>6646.2450999999992</c:v>
                </c:pt>
                <c:pt idx="5227">
                  <c:v>6647.5013999999992</c:v>
                </c:pt>
                <c:pt idx="5228">
                  <c:v>6648.7576999999992</c:v>
                </c:pt>
                <c:pt idx="5229">
                  <c:v>6650.0139999999992</c:v>
                </c:pt>
                <c:pt idx="5230">
                  <c:v>6651.2702999999992</c:v>
                </c:pt>
                <c:pt idx="5231">
                  <c:v>6652.5265999999992</c:v>
                </c:pt>
                <c:pt idx="5232">
                  <c:v>6653.7828999999992</c:v>
                </c:pt>
                <c:pt idx="5233">
                  <c:v>6655.0391999999993</c:v>
                </c:pt>
                <c:pt idx="5234">
                  <c:v>6656.2954999999993</c:v>
                </c:pt>
                <c:pt idx="5235">
                  <c:v>6657.5517999999993</c:v>
                </c:pt>
                <c:pt idx="5236">
                  <c:v>6658.8080999999993</c:v>
                </c:pt>
                <c:pt idx="5237">
                  <c:v>6660.0643999999993</c:v>
                </c:pt>
                <c:pt idx="5238">
                  <c:v>6661.3206999999993</c:v>
                </c:pt>
                <c:pt idx="5239">
                  <c:v>6662.5769999999993</c:v>
                </c:pt>
                <c:pt idx="5240">
                  <c:v>6663.8332999999993</c:v>
                </c:pt>
                <c:pt idx="5241">
                  <c:v>6665.0895999999993</c:v>
                </c:pt>
                <c:pt idx="5242">
                  <c:v>6666.3458999999993</c:v>
                </c:pt>
                <c:pt idx="5243">
                  <c:v>6667.6021999999994</c:v>
                </c:pt>
                <c:pt idx="5244">
                  <c:v>6668.8584999999994</c:v>
                </c:pt>
                <c:pt idx="5245">
                  <c:v>6670.1147999999994</c:v>
                </c:pt>
                <c:pt idx="5246">
                  <c:v>6671.3710999999994</c:v>
                </c:pt>
                <c:pt idx="5247">
                  <c:v>6672.6273999999994</c:v>
                </c:pt>
                <c:pt idx="5248">
                  <c:v>6673.8836999999994</c:v>
                </c:pt>
                <c:pt idx="5249">
                  <c:v>6675.1399999999994</c:v>
                </c:pt>
                <c:pt idx="5250">
                  <c:v>6676.3962999999994</c:v>
                </c:pt>
                <c:pt idx="5251">
                  <c:v>6677.6525999999994</c:v>
                </c:pt>
                <c:pt idx="5252">
                  <c:v>6678.9088999999994</c:v>
                </c:pt>
                <c:pt idx="5253">
                  <c:v>6680.1651999999995</c:v>
                </c:pt>
                <c:pt idx="5254">
                  <c:v>6681.4214999999995</c:v>
                </c:pt>
                <c:pt idx="5255">
                  <c:v>6682.6777999999995</c:v>
                </c:pt>
                <c:pt idx="5256">
                  <c:v>6683.9340999999995</c:v>
                </c:pt>
                <c:pt idx="5257">
                  <c:v>6685.1903999999995</c:v>
                </c:pt>
                <c:pt idx="5258">
                  <c:v>6686.4466999999995</c:v>
                </c:pt>
                <c:pt idx="5259">
                  <c:v>6687.7029999999995</c:v>
                </c:pt>
                <c:pt idx="5260">
                  <c:v>6688.9592999999995</c:v>
                </c:pt>
                <c:pt idx="5261">
                  <c:v>6690.2155999999995</c:v>
                </c:pt>
                <c:pt idx="5262">
                  <c:v>6691.4718999999996</c:v>
                </c:pt>
                <c:pt idx="5263">
                  <c:v>6692.7281999999996</c:v>
                </c:pt>
                <c:pt idx="5264">
                  <c:v>6693.9844999999996</c:v>
                </c:pt>
                <c:pt idx="5265">
                  <c:v>6695.2407999999996</c:v>
                </c:pt>
                <c:pt idx="5266">
                  <c:v>6696.4970999999996</c:v>
                </c:pt>
                <c:pt idx="5267">
                  <c:v>6697.7533999999996</c:v>
                </c:pt>
                <c:pt idx="5268">
                  <c:v>6699.0096999999996</c:v>
                </c:pt>
                <c:pt idx="5269">
                  <c:v>6700.2659999999996</c:v>
                </c:pt>
                <c:pt idx="5270">
                  <c:v>6701.5222999999996</c:v>
                </c:pt>
                <c:pt idx="5271">
                  <c:v>6702.7785999999996</c:v>
                </c:pt>
                <c:pt idx="5272">
                  <c:v>6704.0348999999997</c:v>
                </c:pt>
                <c:pt idx="5273">
                  <c:v>6705.2911999999997</c:v>
                </c:pt>
                <c:pt idx="5274">
                  <c:v>6706.5474999999997</c:v>
                </c:pt>
                <c:pt idx="5275">
                  <c:v>6707.8037999999997</c:v>
                </c:pt>
                <c:pt idx="5276">
                  <c:v>6709.0600999999997</c:v>
                </c:pt>
                <c:pt idx="5277">
                  <c:v>6710.3163999999997</c:v>
                </c:pt>
                <c:pt idx="5278">
                  <c:v>6711.5726999999997</c:v>
                </c:pt>
                <c:pt idx="5279">
                  <c:v>6712.8289999999997</c:v>
                </c:pt>
                <c:pt idx="5280">
                  <c:v>6714.0852999999997</c:v>
                </c:pt>
                <c:pt idx="5281">
                  <c:v>6715.3415999999997</c:v>
                </c:pt>
                <c:pt idx="5282">
                  <c:v>6716.5978999999998</c:v>
                </c:pt>
                <c:pt idx="5283">
                  <c:v>6717.8541999999998</c:v>
                </c:pt>
                <c:pt idx="5284">
                  <c:v>6719.1104999999998</c:v>
                </c:pt>
                <c:pt idx="5285">
                  <c:v>6720.3667999999998</c:v>
                </c:pt>
                <c:pt idx="5286">
                  <c:v>6721.6230999999998</c:v>
                </c:pt>
                <c:pt idx="5287">
                  <c:v>6722.8793999999998</c:v>
                </c:pt>
                <c:pt idx="5288">
                  <c:v>6724.1356999999998</c:v>
                </c:pt>
                <c:pt idx="5289">
                  <c:v>6725.3919999999998</c:v>
                </c:pt>
                <c:pt idx="5290">
                  <c:v>6726.6482999999998</c:v>
                </c:pt>
                <c:pt idx="5291">
                  <c:v>6727.9045999999998</c:v>
                </c:pt>
                <c:pt idx="5292">
                  <c:v>6729.1608999999999</c:v>
                </c:pt>
                <c:pt idx="5293">
                  <c:v>6730.4171999999999</c:v>
                </c:pt>
                <c:pt idx="5294">
                  <c:v>6731.6734999999999</c:v>
                </c:pt>
                <c:pt idx="5295">
                  <c:v>6732.9297999999999</c:v>
                </c:pt>
                <c:pt idx="5296">
                  <c:v>6734.1860999999999</c:v>
                </c:pt>
                <c:pt idx="5297">
                  <c:v>6735.4423999999999</c:v>
                </c:pt>
                <c:pt idx="5298">
                  <c:v>6736.698699999999</c:v>
                </c:pt>
                <c:pt idx="5299">
                  <c:v>6737.954999999999</c:v>
                </c:pt>
                <c:pt idx="5300">
                  <c:v>6739.211299999999</c:v>
                </c:pt>
                <c:pt idx="5301">
                  <c:v>6740.467599999999</c:v>
                </c:pt>
                <c:pt idx="5302">
                  <c:v>6741.723899999999</c:v>
                </c:pt>
                <c:pt idx="5303">
                  <c:v>6742.9801999999991</c:v>
                </c:pt>
                <c:pt idx="5304">
                  <c:v>6744.2364999999991</c:v>
                </c:pt>
                <c:pt idx="5305">
                  <c:v>6745.4927999999991</c:v>
                </c:pt>
                <c:pt idx="5306">
                  <c:v>6746.7490999999991</c:v>
                </c:pt>
                <c:pt idx="5307">
                  <c:v>6748.0053999999991</c:v>
                </c:pt>
                <c:pt idx="5308">
                  <c:v>6749.2616999999991</c:v>
                </c:pt>
                <c:pt idx="5309">
                  <c:v>6750.5179999999991</c:v>
                </c:pt>
                <c:pt idx="5310">
                  <c:v>6751.7742999999991</c:v>
                </c:pt>
                <c:pt idx="5311">
                  <c:v>6753.0305999999991</c:v>
                </c:pt>
                <c:pt idx="5312">
                  <c:v>6754.2868999999992</c:v>
                </c:pt>
                <c:pt idx="5313">
                  <c:v>6755.5431999999992</c:v>
                </c:pt>
                <c:pt idx="5314">
                  <c:v>6756.7994999999992</c:v>
                </c:pt>
                <c:pt idx="5315">
                  <c:v>6758.0557999999992</c:v>
                </c:pt>
                <c:pt idx="5316">
                  <c:v>6759.3120999999992</c:v>
                </c:pt>
                <c:pt idx="5317">
                  <c:v>6760.5683999999992</c:v>
                </c:pt>
                <c:pt idx="5318">
                  <c:v>6761.8246999999992</c:v>
                </c:pt>
                <c:pt idx="5319">
                  <c:v>6763.0809999999992</c:v>
                </c:pt>
                <c:pt idx="5320">
                  <c:v>6764.3372999999992</c:v>
                </c:pt>
                <c:pt idx="5321">
                  <c:v>6765.5935999999992</c:v>
                </c:pt>
                <c:pt idx="5322">
                  <c:v>6766.8498999999993</c:v>
                </c:pt>
                <c:pt idx="5323">
                  <c:v>6768.1061999999993</c:v>
                </c:pt>
                <c:pt idx="5324">
                  <c:v>6769.3624999999993</c:v>
                </c:pt>
                <c:pt idx="5325">
                  <c:v>6770.6187999999993</c:v>
                </c:pt>
                <c:pt idx="5326">
                  <c:v>6771.8750999999993</c:v>
                </c:pt>
                <c:pt idx="5327">
                  <c:v>6773.1313999999993</c:v>
                </c:pt>
                <c:pt idx="5328">
                  <c:v>6774.3876999999993</c:v>
                </c:pt>
                <c:pt idx="5329">
                  <c:v>6775.6439999999993</c:v>
                </c:pt>
                <c:pt idx="5330">
                  <c:v>6776.9002999999993</c:v>
                </c:pt>
                <c:pt idx="5331">
                  <c:v>6778.1565999999993</c:v>
                </c:pt>
                <c:pt idx="5332">
                  <c:v>6779.4128999999994</c:v>
                </c:pt>
                <c:pt idx="5333">
                  <c:v>6780.6691999999994</c:v>
                </c:pt>
                <c:pt idx="5334">
                  <c:v>6781.9254999999994</c:v>
                </c:pt>
                <c:pt idx="5335">
                  <c:v>6783.1817999999994</c:v>
                </c:pt>
                <c:pt idx="5336">
                  <c:v>6784.4380999999994</c:v>
                </c:pt>
                <c:pt idx="5337">
                  <c:v>6785.6943999999994</c:v>
                </c:pt>
                <c:pt idx="5338">
                  <c:v>6786.9506999999994</c:v>
                </c:pt>
                <c:pt idx="5339">
                  <c:v>6788.2069999999994</c:v>
                </c:pt>
                <c:pt idx="5340">
                  <c:v>6789.4632999999994</c:v>
                </c:pt>
                <c:pt idx="5341">
                  <c:v>6790.7195999999994</c:v>
                </c:pt>
                <c:pt idx="5342">
                  <c:v>6791.9758999999995</c:v>
                </c:pt>
                <c:pt idx="5343">
                  <c:v>6793.2321999999995</c:v>
                </c:pt>
                <c:pt idx="5344">
                  <c:v>6794.4884999999995</c:v>
                </c:pt>
                <c:pt idx="5345">
                  <c:v>6795.7447999999995</c:v>
                </c:pt>
                <c:pt idx="5346">
                  <c:v>6797.0010999999995</c:v>
                </c:pt>
                <c:pt idx="5347">
                  <c:v>6798.2573999999995</c:v>
                </c:pt>
                <c:pt idx="5348">
                  <c:v>6799.5136999999995</c:v>
                </c:pt>
                <c:pt idx="5349">
                  <c:v>6800.7699999999995</c:v>
                </c:pt>
                <c:pt idx="5350">
                  <c:v>6802.0262999999995</c:v>
                </c:pt>
                <c:pt idx="5351">
                  <c:v>6803.2825999999995</c:v>
                </c:pt>
                <c:pt idx="5352">
                  <c:v>6804.5388999999996</c:v>
                </c:pt>
                <c:pt idx="5353">
                  <c:v>6805.7951999999996</c:v>
                </c:pt>
                <c:pt idx="5354">
                  <c:v>6807.0514999999996</c:v>
                </c:pt>
                <c:pt idx="5355">
                  <c:v>6808.3077999999996</c:v>
                </c:pt>
                <c:pt idx="5356">
                  <c:v>6809.5640999999996</c:v>
                </c:pt>
                <c:pt idx="5357">
                  <c:v>6810.8203999999996</c:v>
                </c:pt>
                <c:pt idx="5358">
                  <c:v>6812.0766999999996</c:v>
                </c:pt>
                <c:pt idx="5359">
                  <c:v>6813.3329999999996</c:v>
                </c:pt>
                <c:pt idx="5360">
                  <c:v>6814.5892999999996</c:v>
                </c:pt>
                <c:pt idx="5361">
                  <c:v>6815.8455999999996</c:v>
                </c:pt>
                <c:pt idx="5362">
                  <c:v>6817.1018999999997</c:v>
                </c:pt>
                <c:pt idx="5363">
                  <c:v>6818.3581999999997</c:v>
                </c:pt>
                <c:pt idx="5364">
                  <c:v>6819.6144999999997</c:v>
                </c:pt>
                <c:pt idx="5365">
                  <c:v>6820.8707999999997</c:v>
                </c:pt>
                <c:pt idx="5366">
                  <c:v>6822.1270999999997</c:v>
                </c:pt>
                <c:pt idx="5367">
                  <c:v>6823.3833999999997</c:v>
                </c:pt>
                <c:pt idx="5368">
                  <c:v>6824.6396999999997</c:v>
                </c:pt>
                <c:pt idx="5369">
                  <c:v>6825.8959999999997</c:v>
                </c:pt>
                <c:pt idx="5370">
                  <c:v>6827.1522999999997</c:v>
                </c:pt>
                <c:pt idx="5371">
                  <c:v>6828.4085999999998</c:v>
                </c:pt>
                <c:pt idx="5372">
                  <c:v>6829.6648999999998</c:v>
                </c:pt>
                <c:pt idx="5373">
                  <c:v>6830.9211999999998</c:v>
                </c:pt>
                <c:pt idx="5374">
                  <c:v>6832.1774999999998</c:v>
                </c:pt>
                <c:pt idx="5375">
                  <c:v>6833.4337999999998</c:v>
                </c:pt>
                <c:pt idx="5376">
                  <c:v>6834.6900999999998</c:v>
                </c:pt>
                <c:pt idx="5377">
                  <c:v>6835.9463999999998</c:v>
                </c:pt>
                <c:pt idx="5378">
                  <c:v>6837.2026999999998</c:v>
                </c:pt>
                <c:pt idx="5379">
                  <c:v>6838.4589999999998</c:v>
                </c:pt>
                <c:pt idx="5380">
                  <c:v>6839.7152999999998</c:v>
                </c:pt>
                <c:pt idx="5381">
                  <c:v>6840.9715999999999</c:v>
                </c:pt>
                <c:pt idx="5382">
                  <c:v>6842.2278999999999</c:v>
                </c:pt>
                <c:pt idx="5383">
                  <c:v>6843.4841999999999</c:v>
                </c:pt>
                <c:pt idx="5384">
                  <c:v>6844.7404999999999</c:v>
                </c:pt>
                <c:pt idx="5385">
                  <c:v>6845.9967999999999</c:v>
                </c:pt>
                <c:pt idx="5386">
                  <c:v>6847.2530999999999</c:v>
                </c:pt>
                <c:pt idx="5387">
                  <c:v>6848.509399999999</c:v>
                </c:pt>
                <c:pt idx="5388">
                  <c:v>6849.765699999999</c:v>
                </c:pt>
                <c:pt idx="5389">
                  <c:v>6851.021999999999</c:v>
                </c:pt>
                <c:pt idx="5390">
                  <c:v>6852.278299999999</c:v>
                </c:pt>
                <c:pt idx="5391">
                  <c:v>6853.534599999999</c:v>
                </c:pt>
                <c:pt idx="5392">
                  <c:v>6854.7908999999991</c:v>
                </c:pt>
                <c:pt idx="5393">
                  <c:v>6856.0471999999991</c:v>
                </c:pt>
                <c:pt idx="5394">
                  <c:v>6857.3034999999991</c:v>
                </c:pt>
                <c:pt idx="5395">
                  <c:v>6858.5597999999991</c:v>
                </c:pt>
                <c:pt idx="5396">
                  <c:v>6859.8160999999991</c:v>
                </c:pt>
                <c:pt idx="5397">
                  <c:v>6861.0723999999991</c:v>
                </c:pt>
                <c:pt idx="5398">
                  <c:v>6862.3286999999991</c:v>
                </c:pt>
                <c:pt idx="5399">
                  <c:v>6863.5849999999991</c:v>
                </c:pt>
                <c:pt idx="5400">
                  <c:v>6864.8412999999991</c:v>
                </c:pt>
                <c:pt idx="5401">
                  <c:v>6866.0975999999991</c:v>
                </c:pt>
                <c:pt idx="5402">
                  <c:v>6867.3538999999992</c:v>
                </c:pt>
                <c:pt idx="5403">
                  <c:v>6868.6101999999992</c:v>
                </c:pt>
                <c:pt idx="5404">
                  <c:v>6869.8664999999992</c:v>
                </c:pt>
                <c:pt idx="5405">
                  <c:v>6871.1227999999992</c:v>
                </c:pt>
                <c:pt idx="5406">
                  <c:v>6872.3790999999992</c:v>
                </c:pt>
                <c:pt idx="5407">
                  <c:v>6873.6353999999992</c:v>
                </c:pt>
                <c:pt idx="5408">
                  <c:v>6874.8916999999992</c:v>
                </c:pt>
                <c:pt idx="5409">
                  <c:v>6876.1479999999992</c:v>
                </c:pt>
                <c:pt idx="5410">
                  <c:v>6877.4042999999992</c:v>
                </c:pt>
                <c:pt idx="5411">
                  <c:v>6878.6605999999992</c:v>
                </c:pt>
                <c:pt idx="5412">
                  <c:v>6879.9168999999993</c:v>
                </c:pt>
                <c:pt idx="5413">
                  <c:v>6881.1731999999993</c:v>
                </c:pt>
                <c:pt idx="5414">
                  <c:v>6882.4294999999993</c:v>
                </c:pt>
                <c:pt idx="5415">
                  <c:v>6883.6857999999993</c:v>
                </c:pt>
                <c:pt idx="5416">
                  <c:v>6884.9420999999993</c:v>
                </c:pt>
                <c:pt idx="5417">
                  <c:v>6886.1983999999993</c:v>
                </c:pt>
                <c:pt idx="5418">
                  <c:v>6887.4546999999993</c:v>
                </c:pt>
                <c:pt idx="5419">
                  <c:v>6888.7109999999993</c:v>
                </c:pt>
                <c:pt idx="5420">
                  <c:v>6889.9672999999993</c:v>
                </c:pt>
                <c:pt idx="5421">
                  <c:v>6891.2235999999994</c:v>
                </c:pt>
                <c:pt idx="5422">
                  <c:v>6892.4798999999994</c:v>
                </c:pt>
                <c:pt idx="5423">
                  <c:v>6893.7361999999994</c:v>
                </c:pt>
                <c:pt idx="5424">
                  <c:v>6894.9924999999994</c:v>
                </c:pt>
                <c:pt idx="5425">
                  <c:v>6896.2487999999994</c:v>
                </c:pt>
                <c:pt idx="5426">
                  <c:v>6897.5050999999994</c:v>
                </c:pt>
                <c:pt idx="5427">
                  <c:v>6898.7613999999994</c:v>
                </c:pt>
                <c:pt idx="5428">
                  <c:v>6900.0176999999994</c:v>
                </c:pt>
                <c:pt idx="5429">
                  <c:v>6901.2739999999994</c:v>
                </c:pt>
                <c:pt idx="5430">
                  <c:v>6902.5302999999994</c:v>
                </c:pt>
                <c:pt idx="5431">
                  <c:v>6903.7865999999995</c:v>
                </c:pt>
                <c:pt idx="5432">
                  <c:v>6905.0428999999995</c:v>
                </c:pt>
                <c:pt idx="5433">
                  <c:v>6906.2991999999995</c:v>
                </c:pt>
                <c:pt idx="5434">
                  <c:v>6907.5554999999995</c:v>
                </c:pt>
                <c:pt idx="5435">
                  <c:v>6908.8117999999995</c:v>
                </c:pt>
                <c:pt idx="5436">
                  <c:v>6910.0680999999995</c:v>
                </c:pt>
                <c:pt idx="5437">
                  <c:v>6911.3243999999995</c:v>
                </c:pt>
                <c:pt idx="5438">
                  <c:v>6912.5806999999995</c:v>
                </c:pt>
                <c:pt idx="5439">
                  <c:v>6913.8369999999995</c:v>
                </c:pt>
                <c:pt idx="5440">
                  <c:v>6915.0932999999995</c:v>
                </c:pt>
                <c:pt idx="5441">
                  <c:v>6916.3495999999996</c:v>
                </c:pt>
                <c:pt idx="5442">
                  <c:v>6917.6058999999996</c:v>
                </c:pt>
                <c:pt idx="5443">
                  <c:v>6918.8621999999996</c:v>
                </c:pt>
                <c:pt idx="5444">
                  <c:v>6920.1184999999996</c:v>
                </c:pt>
                <c:pt idx="5445">
                  <c:v>6921.3747999999996</c:v>
                </c:pt>
                <c:pt idx="5446">
                  <c:v>6922.6310999999996</c:v>
                </c:pt>
                <c:pt idx="5447">
                  <c:v>6923.8873999999996</c:v>
                </c:pt>
                <c:pt idx="5448">
                  <c:v>6925.1436999999996</c:v>
                </c:pt>
                <c:pt idx="5449">
                  <c:v>6926.4</c:v>
                </c:pt>
                <c:pt idx="5450">
                  <c:v>6927.6562999999996</c:v>
                </c:pt>
                <c:pt idx="5451">
                  <c:v>6928.9125999999997</c:v>
                </c:pt>
                <c:pt idx="5452">
                  <c:v>6930.1688999999997</c:v>
                </c:pt>
                <c:pt idx="5453">
                  <c:v>6931.4251999999997</c:v>
                </c:pt>
                <c:pt idx="5454">
                  <c:v>6932.6814999999997</c:v>
                </c:pt>
                <c:pt idx="5455">
                  <c:v>6933.9377999999997</c:v>
                </c:pt>
                <c:pt idx="5456">
                  <c:v>6935.1940999999997</c:v>
                </c:pt>
                <c:pt idx="5457">
                  <c:v>6936.4503999999997</c:v>
                </c:pt>
                <c:pt idx="5458">
                  <c:v>6937.7066999999997</c:v>
                </c:pt>
                <c:pt idx="5459">
                  <c:v>6938.9629999999997</c:v>
                </c:pt>
                <c:pt idx="5460">
                  <c:v>6940.2192999999997</c:v>
                </c:pt>
                <c:pt idx="5461">
                  <c:v>6941.4755999999998</c:v>
                </c:pt>
                <c:pt idx="5462">
                  <c:v>6942.7318999999998</c:v>
                </c:pt>
                <c:pt idx="5463">
                  <c:v>6943.9881999999998</c:v>
                </c:pt>
                <c:pt idx="5464">
                  <c:v>6945.2444999999998</c:v>
                </c:pt>
                <c:pt idx="5465">
                  <c:v>6946.5007999999998</c:v>
                </c:pt>
                <c:pt idx="5466">
                  <c:v>6947.7570999999998</c:v>
                </c:pt>
                <c:pt idx="5467">
                  <c:v>6949.0133999999998</c:v>
                </c:pt>
                <c:pt idx="5468">
                  <c:v>6950.2696999999998</c:v>
                </c:pt>
                <c:pt idx="5469">
                  <c:v>6951.5259999999998</c:v>
                </c:pt>
                <c:pt idx="5470">
                  <c:v>6952.7822999999999</c:v>
                </c:pt>
                <c:pt idx="5471">
                  <c:v>6954.0385999999999</c:v>
                </c:pt>
                <c:pt idx="5472">
                  <c:v>6955.2948999999999</c:v>
                </c:pt>
                <c:pt idx="5473">
                  <c:v>6956.5511999999999</c:v>
                </c:pt>
                <c:pt idx="5474">
                  <c:v>6957.8074999999999</c:v>
                </c:pt>
                <c:pt idx="5475">
                  <c:v>6959.0637999999999</c:v>
                </c:pt>
                <c:pt idx="5476">
                  <c:v>6960.320099999999</c:v>
                </c:pt>
                <c:pt idx="5477">
                  <c:v>6961.576399999999</c:v>
                </c:pt>
                <c:pt idx="5478">
                  <c:v>6962.832699999999</c:v>
                </c:pt>
                <c:pt idx="5479">
                  <c:v>6964.088999999999</c:v>
                </c:pt>
                <c:pt idx="5480">
                  <c:v>6965.345299999999</c:v>
                </c:pt>
                <c:pt idx="5481">
                  <c:v>6966.6015999999991</c:v>
                </c:pt>
                <c:pt idx="5482">
                  <c:v>6967.8578999999991</c:v>
                </c:pt>
                <c:pt idx="5483">
                  <c:v>6969.1141999999991</c:v>
                </c:pt>
                <c:pt idx="5484">
                  <c:v>6970.3704999999991</c:v>
                </c:pt>
                <c:pt idx="5485">
                  <c:v>6971.6267999999991</c:v>
                </c:pt>
                <c:pt idx="5486">
                  <c:v>6972.8830999999991</c:v>
                </c:pt>
                <c:pt idx="5487">
                  <c:v>6974.1393999999991</c:v>
                </c:pt>
                <c:pt idx="5488">
                  <c:v>6975.3956999999991</c:v>
                </c:pt>
                <c:pt idx="5489">
                  <c:v>6976.6519999999991</c:v>
                </c:pt>
                <c:pt idx="5490">
                  <c:v>6977.9082999999991</c:v>
                </c:pt>
                <c:pt idx="5491">
                  <c:v>6979.1645999999992</c:v>
                </c:pt>
                <c:pt idx="5492">
                  <c:v>6980.4208999999992</c:v>
                </c:pt>
                <c:pt idx="5493">
                  <c:v>6981.6771999999992</c:v>
                </c:pt>
                <c:pt idx="5494">
                  <c:v>6982.9334999999992</c:v>
                </c:pt>
                <c:pt idx="5495">
                  <c:v>6984.1897999999992</c:v>
                </c:pt>
                <c:pt idx="5496">
                  <c:v>6985.4460999999992</c:v>
                </c:pt>
                <c:pt idx="5497">
                  <c:v>6986.7023999999992</c:v>
                </c:pt>
                <c:pt idx="5498">
                  <c:v>6987.9586999999992</c:v>
                </c:pt>
                <c:pt idx="5499">
                  <c:v>6989.2149999999992</c:v>
                </c:pt>
                <c:pt idx="5500">
                  <c:v>6990.4712999999992</c:v>
                </c:pt>
                <c:pt idx="5501">
                  <c:v>6991.7275999999993</c:v>
                </c:pt>
                <c:pt idx="5502">
                  <c:v>6992.9838999999993</c:v>
                </c:pt>
                <c:pt idx="5503">
                  <c:v>6994.2401999999993</c:v>
                </c:pt>
                <c:pt idx="5504">
                  <c:v>6995.4964999999993</c:v>
                </c:pt>
                <c:pt idx="5505">
                  <c:v>6996.7527999999993</c:v>
                </c:pt>
                <c:pt idx="5506">
                  <c:v>6998.0090999999993</c:v>
                </c:pt>
                <c:pt idx="5507">
                  <c:v>6999.2653999999993</c:v>
                </c:pt>
                <c:pt idx="5508">
                  <c:v>7000.5216999999993</c:v>
                </c:pt>
                <c:pt idx="5509">
                  <c:v>7001.7779999999993</c:v>
                </c:pt>
                <c:pt idx="5510">
                  <c:v>7003.0342999999993</c:v>
                </c:pt>
                <c:pt idx="5511">
                  <c:v>7004.2905999999994</c:v>
                </c:pt>
                <c:pt idx="5512">
                  <c:v>7005.5468999999994</c:v>
                </c:pt>
                <c:pt idx="5513">
                  <c:v>7006.8031999999994</c:v>
                </c:pt>
                <c:pt idx="5514">
                  <c:v>7008.0594999999994</c:v>
                </c:pt>
                <c:pt idx="5515">
                  <c:v>7009.3157999999994</c:v>
                </c:pt>
                <c:pt idx="5516">
                  <c:v>7010.5720999999994</c:v>
                </c:pt>
                <c:pt idx="5517">
                  <c:v>7011.8283999999994</c:v>
                </c:pt>
                <c:pt idx="5518">
                  <c:v>7013.0846999999994</c:v>
                </c:pt>
                <c:pt idx="5519">
                  <c:v>7014.3409999999994</c:v>
                </c:pt>
                <c:pt idx="5520">
                  <c:v>7015.5972999999994</c:v>
                </c:pt>
                <c:pt idx="5521">
                  <c:v>7016.8535999999995</c:v>
                </c:pt>
                <c:pt idx="5522">
                  <c:v>7018.1098999999995</c:v>
                </c:pt>
                <c:pt idx="5523">
                  <c:v>7019.3661999999995</c:v>
                </c:pt>
                <c:pt idx="5524">
                  <c:v>7020.6224999999995</c:v>
                </c:pt>
                <c:pt idx="5525">
                  <c:v>7021.8787999999995</c:v>
                </c:pt>
                <c:pt idx="5526">
                  <c:v>7023.1350999999995</c:v>
                </c:pt>
                <c:pt idx="5527">
                  <c:v>7024.3913999999995</c:v>
                </c:pt>
                <c:pt idx="5528">
                  <c:v>7025.6476999999995</c:v>
                </c:pt>
                <c:pt idx="5529">
                  <c:v>7026.9039999999995</c:v>
                </c:pt>
                <c:pt idx="5530">
                  <c:v>7028.1602999999996</c:v>
                </c:pt>
                <c:pt idx="5531">
                  <c:v>7029.4165999999996</c:v>
                </c:pt>
                <c:pt idx="5532">
                  <c:v>7030.6728999999996</c:v>
                </c:pt>
                <c:pt idx="5533">
                  <c:v>7031.9291999999996</c:v>
                </c:pt>
                <c:pt idx="5534">
                  <c:v>7033.1854999999996</c:v>
                </c:pt>
                <c:pt idx="5535">
                  <c:v>7034.4417999999996</c:v>
                </c:pt>
                <c:pt idx="5536">
                  <c:v>7035.6980999999996</c:v>
                </c:pt>
                <c:pt idx="5537">
                  <c:v>7036.9543999999996</c:v>
                </c:pt>
                <c:pt idx="5538">
                  <c:v>7038.2106999999996</c:v>
                </c:pt>
                <c:pt idx="5539">
                  <c:v>7039.4669999999996</c:v>
                </c:pt>
                <c:pt idx="5540">
                  <c:v>7040.7232999999997</c:v>
                </c:pt>
                <c:pt idx="5541">
                  <c:v>7041.9795999999997</c:v>
                </c:pt>
                <c:pt idx="5542">
                  <c:v>7043.2358999999997</c:v>
                </c:pt>
                <c:pt idx="5543">
                  <c:v>7044.4921999999997</c:v>
                </c:pt>
                <c:pt idx="5544">
                  <c:v>7045.7484999999997</c:v>
                </c:pt>
                <c:pt idx="5545">
                  <c:v>7047.0047999999997</c:v>
                </c:pt>
                <c:pt idx="5546">
                  <c:v>7048.2610999999997</c:v>
                </c:pt>
                <c:pt idx="5547">
                  <c:v>7049.5173999999997</c:v>
                </c:pt>
                <c:pt idx="5548">
                  <c:v>7050.7736999999997</c:v>
                </c:pt>
                <c:pt idx="5549">
                  <c:v>7052.03</c:v>
                </c:pt>
                <c:pt idx="5550">
                  <c:v>7053.2862999999998</c:v>
                </c:pt>
                <c:pt idx="5551">
                  <c:v>7054.5425999999998</c:v>
                </c:pt>
                <c:pt idx="5552">
                  <c:v>7055.7988999999998</c:v>
                </c:pt>
                <c:pt idx="5553">
                  <c:v>7057.0551999999998</c:v>
                </c:pt>
                <c:pt idx="5554">
                  <c:v>7058.3114999999998</c:v>
                </c:pt>
                <c:pt idx="5555">
                  <c:v>7059.5677999999998</c:v>
                </c:pt>
                <c:pt idx="5556">
                  <c:v>7060.8240999999998</c:v>
                </c:pt>
                <c:pt idx="5557">
                  <c:v>7062.0803999999998</c:v>
                </c:pt>
                <c:pt idx="5558">
                  <c:v>7063.3366999999998</c:v>
                </c:pt>
                <c:pt idx="5559">
                  <c:v>7064.5929999999998</c:v>
                </c:pt>
                <c:pt idx="5560">
                  <c:v>7065.8492999999999</c:v>
                </c:pt>
                <c:pt idx="5561">
                  <c:v>7067.1055999999999</c:v>
                </c:pt>
                <c:pt idx="5562">
                  <c:v>7068.3618999999999</c:v>
                </c:pt>
                <c:pt idx="5563">
                  <c:v>7069.6181999999999</c:v>
                </c:pt>
                <c:pt idx="5564">
                  <c:v>7070.8744999999999</c:v>
                </c:pt>
                <c:pt idx="5565">
                  <c:v>7072.130799999999</c:v>
                </c:pt>
                <c:pt idx="5566">
                  <c:v>7073.387099999999</c:v>
                </c:pt>
                <c:pt idx="5567">
                  <c:v>7074.643399999999</c:v>
                </c:pt>
                <c:pt idx="5568">
                  <c:v>7075.899699999999</c:v>
                </c:pt>
                <c:pt idx="5569">
                  <c:v>7077.155999999999</c:v>
                </c:pt>
                <c:pt idx="5570">
                  <c:v>7078.412299999999</c:v>
                </c:pt>
                <c:pt idx="5571">
                  <c:v>7079.6685999999991</c:v>
                </c:pt>
                <c:pt idx="5572">
                  <c:v>7080.9248999999991</c:v>
                </c:pt>
                <c:pt idx="5573">
                  <c:v>7082.1811999999991</c:v>
                </c:pt>
                <c:pt idx="5574">
                  <c:v>7083.4374999999991</c:v>
                </c:pt>
                <c:pt idx="5575">
                  <c:v>7084.6937999999991</c:v>
                </c:pt>
                <c:pt idx="5576">
                  <c:v>7085.9500999999991</c:v>
                </c:pt>
                <c:pt idx="5577">
                  <c:v>7087.2063999999991</c:v>
                </c:pt>
                <c:pt idx="5578">
                  <c:v>7088.4626999999991</c:v>
                </c:pt>
                <c:pt idx="5579">
                  <c:v>7089.7189999999991</c:v>
                </c:pt>
                <c:pt idx="5580">
                  <c:v>7090.9752999999992</c:v>
                </c:pt>
                <c:pt idx="5581">
                  <c:v>7092.2315999999992</c:v>
                </c:pt>
                <c:pt idx="5582">
                  <c:v>7093.4878999999992</c:v>
                </c:pt>
                <c:pt idx="5583">
                  <c:v>7094.7441999999992</c:v>
                </c:pt>
                <c:pt idx="5584">
                  <c:v>7096.0004999999992</c:v>
                </c:pt>
                <c:pt idx="5585">
                  <c:v>7097.2567999999992</c:v>
                </c:pt>
                <c:pt idx="5586">
                  <c:v>7098.5130999999992</c:v>
                </c:pt>
                <c:pt idx="5587">
                  <c:v>7099.7693999999992</c:v>
                </c:pt>
                <c:pt idx="5588">
                  <c:v>7101.0256999999992</c:v>
                </c:pt>
                <c:pt idx="5589">
                  <c:v>7102.2819999999992</c:v>
                </c:pt>
                <c:pt idx="5590">
                  <c:v>7103.5382999999993</c:v>
                </c:pt>
                <c:pt idx="5591">
                  <c:v>7104.7945999999993</c:v>
                </c:pt>
                <c:pt idx="5592">
                  <c:v>7106.0508999999993</c:v>
                </c:pt>
                <c:pt idx="5593">
                  <c:v>7107.3071999999993</c:v>
                </c:pt>
                <c:pt idx="5594">
                  <c:v>7108.5634999999993</c:v>
                </c:pt>
                <c:pt idx="5595">
                  <c:v>7109.8197999999993</c:v>
                </c:pt>
                <c:pt idx="5596">
                  <c:v>7111.0760999999993</c:v>
                </c:pt>
                <c:pt idx="5597">
                  <c:v>7112.3323999999993</c:v>
                </c:pt>
                <c:pt idx="5598">
                  <c:v>7113.5886999999993</c:v>
                </c:pt>
                <c:pt idx="5599">
                  <c:v>7114.8449999999993</c:v>
                </c:pt>
                <c:pt idx="5600">
                  <c:v>7116.1012999999994</c:v>
                </c:pt>
                <c:pt idx="5601">
                  <c:v>7117.3575999999994</c:v>
                </c:pt>
                <c:pt idx="5602">
                  <c:v>7118.6138999999994</c:v>
                </c:pt>
                <c:pt idx="5603">
                  <c:v>7119.8701999999994</c:v>
                </c:pt>
                <c:pt idx="5604">
                  <c:v>7121.1264999999994</c:v>
                </c:pt>
                <c:pt idx="5605">
                  <c:v>7122.3827999999994</c:v>
                </c:pt>
                <c:pt idx="5606">
                  <c:v>7123.6390999999994</c:v>
                </c:pt>
                <c:pt idx="5607">
                  <c:v>7124.8953999999994</c:v>
                </c:pt>
                <c:pt idx="5608">
                  <c:v>7126.1516999999994</c:v>
                </c:pt>
                <c:pt idx="5609">
                  <c:v>7127.4079999999994</c:v>
                </c:pt>
                <c:pt idx="5610">
                  <c:v>7128.6642999999995</c:v>
                </c:pt>
                <c:pt idx="5611">
                  <c:v>7129.9205999999995</c:v>
                </c:pt>
                <c:pt idx="5612">
                  <c:v>7131.1768999999995</c:v>
                </c:pt>
                <c:pt idx="5613">
                  <c:v>7132.4331999999995</c:v>
                </c:pt>
                <c:pt idx="5614">
                  <c:v>7133.6894999999995</c:v>
                </c:pt>
                <c:pt idx="5615">
                  <c:v>7134.9457999999995</c:v>
                </c:pt>
                <c:pt idx="5616">
                  <c:v>7136.2020999999995</c:v>
                </c:pt>
                <c:pt idx="5617">
                  <c:v>7137.4583999999995</c:v>
                </c:pt>
                <c:pt idx="5618">
                  <c:v>7138.7146999999995</c:v>
                </c:pt>
                <c:pt idx="5619">
                  <c:v>7139.9709999999995</c:v>
                </c:pt>
                <c:pt idx="5620">
                  <c:v>7141.2272999999996</c:v>
                </c:pt>
                <c:pt idx="5621">
                  <c:v>7142.4835999999996</c:v>
                </c:pt>
                <c:pt idx="5622">
                  <c:v>7143.7398999999996</c:v>
                </c:pt>
                <c:pt idx="5623">
                  <c:v>7144.9961999999996</c:v>
                </c:pt>
                <c:pt idx="5624">
                  <c:v>7146.2524999999996</c:v>
                </c:pt>
                <c:pt idx="5625">
                  <c:v>7147.5087999999996</c:v>
                </c:pt>
                <c:pt idx="5626">
                  <c:v>7148.7650999999996</c:v>
                </c:pt>
                <c:pt idx="5627">
                  <c:v>7150.0213999999996</c:v>
                </c:pt>
                <c:pt idx="5628">
                  <c:v>7151.2776999999996</c:v>
                </c:pt>
                <c:pt idx="5629">
                  <c:v>7152.5339999999997</c:v>
                </c:pt>
                <c:pt idx="5630">
                  <c:v>7153.7902999999997</c:v>
                </c:pt>
                <c:pt idx="5631">
                  <c:v>7155.0465999999997</c:v>
                </c:pt>
                <c:pt idx="5632">
                  <c:v>7156.3028999999997</c:v>
                </c:pt>
                <c:pt idx="5633">
                  <c:v>7157.5591999999997</c:v>
                </c:pt>
                <c:pt idx="5634">
                  <c:v>7158.8154999999997</c:v>
                </c:pt>
                <c:pt idx="5635">
                  <c:v>7160.0717999999997</c:v>
                </c:pt>
                <c:pt idx="5636">
                  <c:v>7161.3280999999997</c:v>
                </c:pt>
                <c:pt idx="5637">
                  <c:v>7162.5843999999997</c:v>
                </c:pt>
                <c:pt idx="5638">
                  <c:v>7163.8406999999997</c:v>
                </c:pt>
                <c:pt idx="5639">
                  <c:v>7165.0969999999998</c:v>
                </c:pt>
                <c:pt idx="5640">
                  <c:v>7166.3532999999998</c:v>
                </c:pt>
                <c:pt idx="5641">
                  <c:v>7167.6095999999998</c:v>
                </c:pt>
                <c:pt idx="5642">
                  <c:v>7168.8658999999998</c:v>
                </c:pt>
                <c:pt idx="5643">
                  <c:v>7170.1221999999998</c:v>
                </c:pt>
                <c:pt idx="5644">
                  <c:v>7171.3784999999998</c:v>
                </c:pt>
                <c:pt idx="5645">
                  <c:v>7172.6347999999998</c:v>
                </c:pt>
                <c:pt idx="5646">
                  <c:v>7173.8910999999998</c:v>
                </c:pt>
                <c:pt idx="5647">
                  <c:v>7175.1473999999998</c:v>
                </c:pt>
                <c:pt idx="5648">
                  <c:v>7176.4036999999998</c:v>
                </c:pt>
                <c:pt idx="5649">
                  <c:v>7177.66</c:v>
                </c:pt>
                <c:pt idx="5650">
                  <c:v>7178.9162999999999</c:v>
                </c:pt>
                <c:pt idx="5651">
                  <c:v>7180.1725999999999</c:v>
                </c:pt>
                <c:pt idx="5652">
                  <c:v>7181.4288999999999</c:v>
                </c:pt>
                <c:pt idx="5653">
                  <c:v>7182.6851999999999</c:v>
                </c:pt>
                <c:pt idx="5654">
                  <c:v>7183.941499999999</c:v>
                </c:pt>
                <c:pt idx="5655">
                  <c:v>7185.197799999999</c:v>
                </c:pt>
                <c:pt idx="5656">
                  <c:v>7186.454099999999</c:v>
                </c:pt>
                <c:pt idx="5657">
                  <c:v>7187.710399999999</c:v>
                </c:pt>
                <c:pt idx="5658">
                  <c:v>7188.966699999999</c:v>
                </c:pt>
                <c:pt idx="5659">
                  <c:v>7190.222999999999</c:v>
                </c:pt>
                <c:pt idx="5660">
                  <c:v>7191.4792999999991</c:v>
                </c:pt>
                <c:pt idx="5661">
                  <c:v>7192.7355999999991</c:v>
                </c:pt>
                <c:pt idx="5662">
                  <c:v>7193.9918999999991</c:v>
                </c:pt>
                <c:pt idx="5663">
                  <c:v>7195.2481999999991</c:v>
                </c:pt>
                <c:pt idx="5664">
                  <c:v>7196.5044999999991</c:v>
                </c:pt>
                <c:pt idx="5665">
                  <c:v>7197.7607999999991</c:v>
                </c:pt>
                <c:pt idx="5666">
                  <c:v>7199.0170999999991</c:v>
                </c:pt>
                <c:pt idx="5667">
                  <c:v>7200.2733999999991</c:v>
                </c:pt>
                <c:pt idx="5668">
                  <c:v>7201.5296999999991</c:v>
                </c:pt>
                <c:pt idx="5669">
                  <c:v>7202.7859999999991</c:v>
                </c:pt>
                <c:pt idx="5670">
                  <c:v>7204.0422999999992</c:v>
                </c:pt>
                <c:pt idx="5671">
                  <c:v>7205.2985999999992</c:v>
                </c:pt>
                <c:pt idx="5672">
                  <c:v>7206.5548999999992</c:v>
                </c:pt>
                <c:pt idx="5673">
                  <c:v>7207.8111999999992</c:v>
                </c:pt>
                <c:pt idx="5674">
                  <c:v>7209.0674999999992</c:v>
                </c:pt>
                <c:pt idx="5675">
                  <c:v>7210.3237999999992</c:v>
                </c:pt>
                <c:pt idx="5676">
                  <c:v>7211.5800999999992</c:v>
                </c:pt>
                <c:pt idx="5677">
                  <c:v>7212.8363999999992</c:v>
                </c:pt>
                <c:pt idx="5678">
                  <c:v>7214.0926999999992</c:v>
                </c:pt>
                <c:pt idx="5679">
                  <c:v>7215.3489999999993</c:v>
                </c:pt>
                <c:pt idx="5680">
                  <c:v>7216.6052999999993</c:v>
                </c:pt>
                <c:pt idx="5681">
                  <c:v>7217.8615999999993</c:v>
                </c:pt>
                <c:pt idx="5682">
                  <c:v>7219.1178999999993</c:v>
                </c:pt>
                <c:pt idx="5683">
                  <c:v>7220.3741999999993</c:v>
                </c:pt>
                <c:pt idx="5684">
                  <c:v>7221.6304999999993</c:v>
                </c:pt>
                <c:pt idx="5685">
                  <c:v>7222.8867999999993</c:v>
                </c:pt>
                <c:pt idx="5686">
                  <c:v>7224.1430999999993</c:v>
                </c:pt>
                <c:pt idx="5687">
                  <c:v>7225.3993999999993</c:v>
                </c:pt>
                <c:pt idx="5688">
                  <c:v>7226.6556999999993</c:v>
                </c:pt>
                <c:pt idx="5689">
                  <c:v>7227.9119999999994</c:v>
                </c:pt>
                <c:pt idx="5690">
                  <c:v>7229.1682999999994</c:v>
                </c:pt>
                <c:pt idx="5691">
                  <c:v>7230.4245999999994</c:v>
                </c:pt>
                <c:pt idx="5692">
                  <c:v>7231.6808999999994</c:v>
                </c:pt>
                <c:pt idx="5693">
                  <c:v>7232.9371999999994</c:v>
                </c:pt>
                <c:pt idx="5694">
                  <c:v>7234.1934999999994</c:v>
                </c:pt>
                <c:pt idx="5695">
                  <c:v>7235.4497999999994</c:v>
                </c:pt>
                <c:pt idx="5696">
                  <c:v>7236.7060999999994</c:v>
                </c:pt>
                <c:pt idx="5697">
                  <c:v>7237.9623999999994</c:v>
                </c:pt>
                <c:pt idx="5698">
                  <c:v>7239.2186999999994</c:v>
                </c:pt>
                <c:pt idx="5699">
                  <c:v>7240.4749999999995</c:v>
                </c:pt>
                <c:pt idx="5700">
                  <c:v>7241.7312999999995</c:v>
                </c:pt>
                <c:pt idx="5701">
                  <c:v>7242.9875999999995</c:v>
                </c:pt>
                <c:pt idx="5702">
                  <c:v>7244.2438999999995</c:v>
                </c:pt>
                <c:pt idx="5703">
                  <c:v>7245.5001999999995</c:v>
                </c:pt>
                <c:pt idx="5704">
                  <c:v>7246.7564999999995</c:v>
                </c:pt>
                <c:pt idx="5705">
                  <c:v>7248.0127999999995</c:v>
                </c:pt>
                <c:pt idx="5706">
                  <c:v>7249.2690999999995</c:v>
                </c:pt>
                <c:pt idx="5707">
                  <c:v>7250.5253999999995</c:v>
                </c:pt>
                <c:pt idx="5708">
                  <c:v>7251.7816999999995</c:v>
                </c:pt>
                <c:pt idx="5709">
                  <c:v>7253.0379999999996</c:v>
                </c:pt>
                <c:pt idx="5710">
                  <c:v>7254.2942999999996</c:v>
                </c:pt>
                <c:pt idx="5711">
                  <c:v>7255.5505999999996</c:v>
                </c:pt>
                <c:pt idx="5712">
                  <c:v>7256.8068999999996</c:v>
                </c:pt>
                <c:pt idx="5713">
                  <c:v>7258.0631999999996</c:v>
                </c:pt>
                <c:pt idx="5714">
                  <c:v>7259.3194999999996</c:v>
                </c:pt>
                <c:pt idx="5715">
                  <c:v>7260.5757999999996</c:v>
                </c:pt>
                <c:pt idx="5716">
                  <c:v>7261.8320999999996</c:v>
                </c:pt>
                <c:pt idx="5717">
                  <c:v>7263.0883999999996</c:v>
                </c:pt>
                <c:pt idx="5718">
                  <c:v>7264.3446999999996</c:v>
                </c:pt>
                <c:pt idx="5719">
                  <c:v>7265.6009999999997</c:v>
                </c:pt>
                <c:pt idx="5720">
                  <c:v>7266.8572999999997</c:v>
                </c:pt>
                <c:pt idx="5721">
                  <c:v>7268.1135999999997</c:v>
                </c:pt>
                <c:pt idx="5722">
                  <c:v>7269.3698999999997</c:v>
                </c:pt>
                <c:pt idx="5723">
                  <c:v>7270.6261999999997</c:v>
                </c:pt>
                <c:pt idx="5724">
                  <c:v>7271.8824999999997</c:v>
                </c:pt>
                <c:pt idx="5725">
                  <c:v>7273.1387999999997</c:v>
                </c:pt>
                <c:pt idx="5726">
                  <c:v>7274.3950999999997</c:v>
                </c:pt>
                <c:pt idx="5727">
                  <c:v>7275.6513999999997</c:v>
                </c:pt>
                <c:pt idx="5728">
                  <c:v>7276.9076999999997</c:v>
                </c:pt>
                <c:pt idx="5729">
                  <c:v>7278.1639999999998</c:v>
                </c:pt>
                <c:pt idx="5730">
                  <c:v>7279.4202999999998</c:v>
                </c:pt>
                <c:pt idx="5731">
                  <c:v>7280.6765999999998</c:v>
                </c:pt>
                <c:pt idx="5732">
                  <c:v>7281.9328999999998</c:v>
                </c:pt>
                <c:pt idx="5733">
                  <c:v>7283.1891999999998</c:v>
                </c:pt>
                <c:pt idx="5734">
                  <c:v>7284.4454999999998</c:v>
                </c:pt>
                <c:pt idx="5735">
                  <c:v>7285.7017999999998</c:v>
                </c:pt>
                <c:pt idx="5736">
                  <c:v>7286.9580999999998</c:v>
                </c:pt>
                <c:pt idx="5737">
                  <c:v>7288.2143999999998</c:v>
                </c:pt>
                <c:pt idx="5738">
                  <c:v>7289.4706999999999</c:v>
                </c:pt>
                <c:pt idx="5739">
                  <c:v>7290.7269999999999</c:v>
                </c:pt>
                <c:pt idx="5740">
                  <c:v>7291.9832999999999</c:v>
                </c:pt>
                <c:pt idx="5741">
                  <c:v>7293.2395999999999</c:v>
                </c:pt>
                <c:pt idx="5742">
                  <c:v>7294.4958999999999</c:v>
                </c:pt>
                <c:pt idx="5743">
                  <c:v>7295.752199999999</c:v>
                </c:pt>
                <c:pt idx="5744">
                  <c:v>7297.008499999999</c:v>
                </c:pt>
                <c:pt idx="5745">
                  <c:v>7298.264799999999</c:v>
                </c:pt>
                <c:pt idx="5746">
                  <c:v>7299.521099999999</c:v>
                </c:pt>
                <c:pt idx="5747">
                  <c:v>7300.777399999999</c:v>
                </c:pt>
                <c:pt idx="5748">
                  <c:v>7302.033699999999</c:v>
                </c:pt>
                <c:pt idx="5749">
                  <c:v>7303.2899999999991</c:v>
                </c:pt>
                <c:pt idx="5750">
                  <c:v>7304.5462999999991</c:v>
                </c:pt>
                <c:pt idx="5751">
                  <c:v>7305.8025999999991</c:v>
                </c:pt>
                <c:pt idx="5752">
                  <c:v>7307.0588999999991</c:v>
                </c:pt>
                <c:pt idx="5753">
                  <c:v>7308.3151999999991</c:v>
                </c:pt>
                <c:pt idx="5754">
                  <c:v>7309.5714999999991</c:v>
                </c:pt>
                <c:pt idx="5755">
                  <c:v>7310.8277999999991</c:v>
                </c:pt>
                <c:pt idx="5756">
                  <c:v>7312.0840999999991</c:v>
                </c:pt>
                <c:pt idx="5757">
                  <c:v>7313.3403999999991</c:v>
                </c:pt>
                <c:pt idx="5758">
                  <c:v>7314.5966999999991</c:v>
                </c:pt>
                <c:pt idx="5759">
                  <c:v>7315.8529999999992</c:v>
                </c:pt>
                <c:pt idx="5760">
                  <c:v>7317.1092999999992</c:v>
                </c:pt>
                <c:pt idx="5761">
                  <c:v>7318.3655999999992</c:v>
                </c:pt>
                <c:pt idx="5762">
                  <c:v>7319.6218999999992</c:v>
                </c:pt>
                <c:pt idx="5763">
                  <c:v>7320.8781999999992</c:v>
                </c:pt>
                <c:pt idx="5764">
                  <c:v>7322.1344999999992</c:v>
                </c:pt>
                <c:pt idx="5765">
                  <c:v>7323.3907999999992</c:v>
                </c:pt>
                <c:pt idx="5766">
                  <c:v>7324.6470999999992</c:v>
                </c:pt>
                <c:pt idx="5767">
                  <c:v>7325.9033999999992</c:v>
                </c:pt>
                <c:pt idx="5768">
                  <c:v>7327.1596999999992</c:v>
                </c:pt>
                <c:pt idx="5769">
                  <c:v>7328.4159999999993</c:v>
                </c:pt>
                <c:pt idx="5770">
                  <c:v>7329.6722999999993</c:v>
                </c:pt>
                <c:pt idx="5771">
                  <c:v>7330.9285999999993</c:v>
                </c:pt>
                <c:pt idx="5772">
                  <c:v>7332.1848999999993</c:v>
                </c:pt>
                <c:pt idx="5773">
                  <c:v>7333.4411999999993</c:v>
                </c:pt>
                <c:pt idx="5774">
                  <c:v>7334.6974999999993</c:v>
                </c:pt>
                <c:pt idx="5775">
                  <c:v>7335.9537999999993</c:v>
                </c:pt>
                <c:pt idx="5776">
                  <c:v>7337.2100999999993</c:v>
                </c:pt>
                <c:pt idx="5777">
                  <c:v>7338.4663999999993</c:v>
                </c:pt>
                <c:pt idx="5778">
                  <c:v>7339.7226999999993</c:v>
                </c:pt>
                <c:pt idx="5779">
                  <c:v>7340.9789999999994</c:v>
                </c:pt>
                <c:pt idx="5780">
                  <c:v>7342.2352999999994</c:v>
                </c:pt>
                <c:pt idx="5781">
                  <c:v>7343.4915999999994</c:v>
                </c:pt>
                <c:pt idx="5782">
                  <c:v>7344.7478999999994</c:v>
                </c:pt>
                <c:pt idx="5783">
                  <c:v>7346.0041999999994</c:v>
                </c:pt>
                <c:pt idx="5784">
                  <c:v>7347.2604999999994</c:v>
                </c:pt>
                <c:pt idx="5785">
                  <c:v>7348.5167999999994</c:v>
                </c:pt>
                <c:pt idx="5786">
                  <c:v>7349.7730999999994</c:v>
                </c:pt>
                <c:pt idx="5787">
                  <c:v>7351.0293999999994</c:v>
                </c:pt>
                <c:pt idx="5788">
                  <c:v>7352.2856999999995</c:v>
                </c:pt>
                <c:pt idx="5789">
                  <c:v>7353.5419999999995</c:v>
                </c:pt>
                <c:pt idx="5790">
                  <c:v>7354.7982999999995</c:v>
                </c:pt>
                <c:pt idx="5791">
                  <c:v>7356.0545999999995</c:v>
                </c:pt>
                <c:pt idx="5792">
                  <c:v>7357.3108999999995</c:v>
                </c:pt>
                <c:pt idx="5793">
                  <c:v>7358.5671999999995</c:v>
                </c:pt>
                <c:pt idx="5794">
                  <c:v>7359.8234999999995</c:v>
                </c:pt>
                <c:pt idx="5795">
                  <c:v>7361.0797999999995</c:v>
                </c:pt>
                <c:pt idx="5796">
                  <c:v>7362.3360999999995</c:v>
                </c:pt>
                <c:pt idx="5797">
                  <c:v>7363.5923999999995</c:v>
                </c:pt>
                <c:pt idx="5798">
                  <c:v>7364.8486999999996</c:v>
                </c:pt>
                <c:pt idx="5799">
                  <c:v>7366.1049999999996</c:v>
                </c:pt>
                <c:pt idx="5800">
                  <c:v>7367.3612999999996</c:v>
                </c:pt>
                <c:pt idx="5801">
                  <c:v>7368.6175999999996</c:v>
                </c:pt>
                <c:pt idx="5802">
                  <c:v>7369.8738999999996</c:v>
                </c:pt>
                <c:pt idx="5803">
                  <c:v>7371.1301999999996</c:v>
                </c:pt>
                <c:pt idx="5804">
                  <c:v>7372.3864999999996</c:v>
                </c:pt>
                <c:pt idx="5805">
                  <c:v>7373.6427999999996</c:v>
                </c:pt>
                <c:pt idx="5806">
                  <c:v>7374.8990999999996</c:v>
                </c:pt>
                <c:pt idx="5807">
                  <c:v>7376.1553999999996</c:v>
                </c:pt>
                <c:pt idx="5808">
                  <c:v>7377.4116999999997</c:v>
                </c:pt>
                <c:pt idx="5809">
                  <c:v>7378.6679999999997</c:v>
                </c:pt>
                <c:pt idx="5810">
                  <c:v>7379.9242999999997</c:v>
                </c:pt>
                <c:pt idx="5811">
                  <c:v>7381.1805999999997</c:v>
                </c:pt>
                <c:pt idx="5812">
                  <c:v>7382.4368999999997</c:v>
                </c:pt>
                <c:pt idx="5813">
                  <c:v>7383.6931999999997</c:v>
                </c:pt>
                <c:pt idx="5814">
                  <c:v>7384.9494999999997</c:v>
                </c:pt>
                <c:pt idx="5815">
                  <c:v>7386.2057999999997</c:v>
                </c:pt>
                <c:pt idx="5816">
                  <c:v>7387.4620999999997</c:v>
                </c:pt>
                <c:pt idx="5817">
                  <c:v>7388.7183999999997</c:v>
                </c:pt>
                <c:pt idx="5818">
                  <c:v>7389.9746999999998</c:v>
                </c:pt>
                <c:pt idx="5819">
                  <c:v>7391.2309999999998</c:v>
                </c:pt>
                <c:pt idx="5820">
                  <c:v>7392.4872999999998</c:v>
                </c:pt>
                <c:pt idx="5821">
                  <c:v>7393.7435999999998</c:v>
                </c:pt>
                <c:pt idx="5822">
                  <c:v>7394.9998999999998</c:v>
                </c:pt>
                <c:pt idx="5823">
                  <c:v>7396.2561999999998</c:v>
                </c:pt>
                <c:pt idx="5824">
                  <c:v>7397.5124999999998</c:v>
                </c:pt>
                <c:pt idx="5825">
                  <c:v>7398.7687999999998</c:v>
                </c:pt>
                <c:pt idx="5826">
                  <c:v>7400.0250999999998</c:v>
                </c:pt>
                <c:pt idx="5827">
                  <c:v>7401.2813999999998</c:v>
                </c:pt>
                <c:pt idx="5828">
                  <c:v>7402.5376999999999</c:v>
                </c:pt>
                <c:pt idx="5829">
                  <c:v>7403.7939999999999</c:v>
                </c:pt>
                <c:pt idx="5830">
                  <c:v>7405.0502999999999</c:v>
                </c:pt>
                <c:pt idx="5831">
                  <c:v>7406.3065999999999</c:v>
                </c:pt>
                <c:pt idx="5832">
                  <c:v>7407.562899999999</c:v>
                </c:pt>
                <c:pt idx="5833">
                  <c:v>7408.819199999999</c:v>
                </c:pt>
                <c:pt idx="5834">
                  <c:v>7410.075499999999</c:v>
                </c:pt>
                <c:pt idx="5835">
                  <c:v>7411.331799999999</c:v>
                </c:pt>
                <c:pt idx="5836">
                  <c:v>7412.588099999999</c:v>
                </c:pt>
                <c:pt idx="5837">
                  <c:v>7413.844399999999</c:v>
                </c:pt>
                <c:pt idx="5838">
                  <c:v>7415.1006999999991</c:v>
                </c:pt>
                <c:pt idx="5839">
                  <c:v>7416.3569999999991</c:v>
                </c:pt>
                <c:pt idx="5840">
                  <c:v>7417.6132999999991</c:v>
                </c:pt>
                <c:pt idx="5841">
                  <c:v>7418.8695999999991</c:v>
                </c:pt>
                <c:pt idx="5842">
                  <c:v>7420.1258999999991</c:v>
                </c:pt>
                <c:pt idx="5843">
                  <c:v>7421.3821999999991</c:v>
                </c:pt>
                <c:pt idx="5844">
                  <c:v>7422.6384999999991</c:v>
                </c:pt>
                <c:pt idx="5845">
                  <c:v>7423.8947999999991</c:v>
                </c:pt>
                <c:pt idx="5846">
                  <c:v>7425.1510999999991</c:v>
                </c:pt>
                <c:pt idx="5847">
                  <c:v>7426.4073999999991</c:v>
                </c:pt>
                <c:pt idx="5848">
                  <c:v>7427.6636999999992</c:v>
                </c:pt>
                <c:pt idx="5849">
                  <c:v>7428.9199999999992</c:v>
                </c:pt>
                <c:pt idx="5850">
                  <c:v>7430.1762999999992</c:v>
                </c:pt>
                <c:pt idx="5851">
                  <c:v>7431.4325999999992</c:v>
                </c:pt>
                <c:pt idx="5852">
                  <c:v>7432.6888999999992</c:v>
                </c:pt>
                <c:pt idx="5853">
                  <c:v>7433.9451999999992</c:v>
                </c:pt>
                <c:pt idx="5854">
                  <c:v>7435.2014999999992</c:v>
                </c:pt>
                <c:pt idx="5855">
                  <c:v>7436.4577999999992</c:v>
                </c:pt>
                <c:pt idx="5856">
                  <c:v>7437.7140999999992</c:v>
                </c:pt>
                <c:pt idx="5857">
                  <c:v>7438.9703999999992</c:v>
                </c:pt>
                <c:pt idx="5858">
                  <c:v>7440.2266999999993</c:v>
                </c:pt>
                <c:pt idx="5859">
                  <c:v>7441.4829999999993</c:v>
                </c:pt>
                <c:pt idx="5860">
                  <c:v>7442.7392999999993</c:v>
                </c:pt>
                <c:pt idx="5861">
                  <c:v>7443.9955999999993</c:v>
                </c:pt>
                <c:pt idx="5862">
                  <c:v>7445.2518999999993</c:v>
                </c:pt>
                <c:pt idx="5863">
                  <c:v>7446.5081999999993</c:v>
                </c:pt>
                <c:pt idx="5864">
                  <c:v>7447.7644999999993</c:v>
                </c:pt>
                <c:pt idx="5865">
                  <c:v>7449.0207999999993</c:v>
                </c:pt>
                <c:pt idx="5866">
                  <c:v>7450.2770999999993</c:v>
                </c:pt>
                <c:pt idx="5867">
                  <c:v>7451.5333999999993</c:v>
                </c:pt>
                <c:pt idx="5868">
                  <c:v>7452.7896999999994</c:v>
                </c:pt>
                <c:pt idx="5869">
                  <c:v>7454.0459999999994</c:v>
                </c:pt>
                <c:pt idx="5870">
                  <c:v>7455.3022999999994</c:v>
                </c:pt>
                <c:pt idx="5871">
                  <c:v>7456.5585999999994</c:v>
                </c:pt>
                <c:pt idx="5872">
                  <c:v>7457.8148999999994</c:v>
                </c:pt>
                <c:pt idx="5873">
                  <c:v>7459.0711999999994</c:v>
                </c:pt>
                <c:pt idx="5874">
                  <c:v>7460.3274999999994</c:v>
                </c:pt>
                <c:pt idx="5875">
                  <c:v>7461.5837999999994</c:v>
                </c:pt>
                <c:pt idx="5876">
                  <c:v>7462.8400999999994</c:v>
                </c:pt>
                <c:pt idx="5877">
                  <c:v>7464.0963999999994</c:v>
                </c:pt>
                <c:pt idx="5878">
                  <c:v>7465.3526999999995</c:v>
                </c:pt>
                <c:pt idx="5879">
                  <c:v>7466.6089999999995</c:v>
                </c:pt>
                <c:pt idx="5880">
                  <c:v>7467.8652999999995</c:v>
                </c:pt>
                <c:pt idx="5881">
                  <c:v>7469.1215999999995</c:v>
                </c:pt>
                <c:pt idx="5882">
                  <c:v>7470.3778999999995</c:v>
                </c:pt>
                <c:pt idx="5883">
                  <c:v>7471.6341999999995</c:v>
                </c:pt>
                <c:pt idx="5884">
                  <c:v>7472.8904999999995</c:v>
                </c:pt>
                <c:pt idx="5885">
                  <c:v>7474.1467999999995</c:v>
                </c:pt>
                <c:pt idx="5886">
                  <c:v>7475.4030999999995</c:v>
                </c:pt>
                <c:pt idx="5887">
                  <c:v>7476.6593999999996</c:v>
                </c:pt>
                <c:pt idx="5888">
                  <c:v>7477.9156999999996</c:v>
                </c:pt>
                <c:pt idx="5889">
                  <c:v>7479.1719999999996</c:v>
                </c:pt>
                <c:pt idx="5890">
                  <c:v>7480.4282999999996</c:v>
                </c:pt>
                <c:pt idx="5891">
                  <c:v>7481.6845999999996</c:v>
                </c:pt>
                <c:pt idx="5892">
                  <c:v>7482.9408999999996</c:v>
                </c:pt>
                <c:pt idx="5893">
                  <c:v>7484.1971999999996</c:v>
                </c:pt>
                <c:pt idx="5894">
                  <c:v>7485.4534999999996</c:v>
                </c:pt>
                <c:pt idx="5895">
                  <c:v>7486.7097999999996</c:v>
                </c:pt>
                <c:pt idx="5896">
                  <c:v>7487.9660999999996</c:v>
                </c:pt>
                <c:pt idx="5897">
                  <c:v>7489.2223999999997</c:v>
                </c:pt>
                <c:pt idx="5898">
                  <c:v>7490.4786999999997</c:v>
                </c:pt>
                <c:pt idx="5899">
                  <c:v>7491.7349999999997</c:v>
                </c:pt>
                <c:pt idx="5900">
                  <c:v>7492.9912999999997</c:v>
                </c:pt>
                <c:pt idx="5901">
                  <c:v>7494.2475999999997</c:v>
                </c:pt>
                <c:pt idx="5902">
                  <c:v>7495.5038999999997</c:v>
                </c:pt>
                <c:pt idx="5903">
                  <c:v>7496.7601999999997</c:v>
                </c:pt>
                <c:pt idx="5904">
                  <c:v>7498.0164999999997</c:v>
                </c:pt>
                <c:pt idx="5905">
                  <c:v>7499.2727999999997</c:v>
                </c:pt>
                <c:pt idx="5906">
                  <c:v>7500.5290999999997</c:v>
                </c:pt>
                <c:pt idx="5907">
                  <c:v>7501.7853999999998</c:v>
                </c:pt>
                <c:pt idx="5908">
                  <c:v>7503.0416999999998</c:v>
                </c:pt>
                <c:pt idx="5909">
                  <c:v>7504.2979999999998</c:v>
                </c:pt>
                <c:pt idx="5910">
                  <c:v>7505.5542999999998</c:v>
                </c:pt>
                <c:pt idx="5911">
                  <c:v>7506.8105999999998</c:v>
                </c:pt>
                <c:pt idx="5912">
                  <c:v>7508.0668999999998</c:v>
                </c:pt>
                <c:pt idx="5913">
                  <c:v>7509.3231999999998</c:v>
                </c:pt>
                <c:pt idx="5914">
                  <c:v>7510.5794999999998</c:v>
                </c:pt>
                <c:pt idx="5915">
                  <c:v>7511.8357999999998</c:v>
                </c:pt>
                <c:pt idx="5916">
                  <c:v>7513.0920999999998</c:v>
                </c:pt>
                <c:pt idx="5917">
                  <c:v>7514.3483999999999</c:v>
                </c:pt>
                <c:pt idx="5918">
                  <c:v>7515.6046999999999</c:v>
                </c:pt>
                <c:pt idx="5919">
                  <c:v>7516.8609999999999</c:v>
                </c:pt>
                <c:pt idx="5920">
                  <c:v>7518.1172999999999</c:v>
                </c:pt>
                <c:pt idx="5921">
                  <c:v>7519.373599999999</c:v>
                </c:pt>
                <c:pt idx="5922">
                  <c:v>7520.629899999999</c:v>
                </c:pt>
                <c:pt idx="5923">
                  <c:v>7521.886199999999</c:v>
                </c:pt>
                <c:pt idx="5924">
                  <c:v>7523.142499999999</c:v>
                </c:pt>
                <c:pt idx="5925">
                  <c:v>7524.398799999999</c:v>
                </c:pt>
                <c:pt idx="5926">
                  <c:v>7525.655099999999</c:v>
                </c:pt>
                <c:pt idx="5927">
                  <c:v>7526.911399999999</c:v>
                </c:pt>
                <c:pt idx="5928">
                  <c:v>7528.1676999999991</c:v>
                </c:pt>
                <c:pt idx="5929">
                  <c:v>7529.4239999999991</c:v>
                </c:pt>
                <c:pt idx="5930">
                  <c:v>7530.6802999999991</c:v>
                </c:pt>
                <c:pt idx="5931">
                  <c:v>7531.9365999999991</c:v>
                </c:pt>
                <c:pt idx="5932">
                  <c:v>7533.1928999999991</c:v>
                </c:pt>
                <c:pt idx="5933">
                  <c:v>7534.4491999999991</c:v>
                </c:pt>
                <c:pt idx="5934">
                  <c:v>7535.7054999999991</c:v>
                </c:pt>
                <c:pt idx="5935">
                  <c:v>7536.9617999999991</c:v>
                </c:pt>
                <c:pt idx="5936">
                  <c:v>7538.2180999999991</c:v>
                </c:pt>
                <c:pt idx="5937">
                  <c:v>7539.4743999999992</c:v>
                </c:pt>
                <c:pt idx="5938">
                  <c:v>7540.7306999999992</c:v>
                </c:pt>
                <c:pt idx="5939">
                  <c:v>7541.9869999999992</c:v>
                </c:pt>
                <c:pt idx="5940">
                  <c:v>7543.2432999999992</c:v>
                </c:pt>
                <c:pt idx="5941">
                  <c:v>7544.4995999999992</c:v>
                </c:pt>
                <c:pt idx="5942">
                  <c:v>7545.7558999999992</c:v>
                </c:pt>
                <c:pt idx="5943">
                  <c:v>7547.0121999999992</c:v>
                </c:pt>
                <c:pt idx="5944">
                  <c:v>7548.2684999999992</c:v>
                </c:pt>
                <c:pt idx="5945">
                  <c:v>7549.5247999999992</c:v>
                </c:pt>
                <c:pt idx="5946">
                  <c:v>7550.7810999999992</c:v>
                </c:pt>
                <c:pt idx="5947">
                  <c:v>7552.0373999999993</c:v>
                </c:pt>
                <c:pt idx="5948">
                  <c:v>7553.2936999999993</c:v>
                </c:pt>
                <c:pt idx="5949">
                  <c:v>7554.5499999999993</c:v>
                </c:pt>
                <c:pt idx="5950">
                  <c:v>7555.8062999999993</c:v>
                </c:pt>
                <c:pt idx="5951">
                  <c:v>7557.0625999999993</c:v>
                </c:pt>
                <c:pt idx="5952">
                  <c:v>7558.3188999999993</c:v>
                </c:pt>
                <c:pt idx="5953">
                  <c:v>7559.5751999999993</c:v>
                </c:pt>
                <c:pt idx="5954">
                  <c:v>7560.8314999999993</c:v>
                </c:pt>
                <c:pt idx="5955">
                  <c:v>7562.0877999999993</c:v>
                </c:pt>
                <c:pt idx="5956">
                  <c:v>7563.3440999999993</c:v>
                </c:pt>
                <c:pt idx="5957">
                  <c:v>7564.6003999999994</c:v>
                </c:pt>
                <c:pt idx="5958">
                  <c:v>7565.8566999999994</c:v>
                </c:pt>
                <c:pt idx="5959">
                  <c:v>7567.1129999999994</c:v>
                </c:pt>
                <c:pt idx="5960">
                  <c:v>7568.3692999999994</c:v>
                </c:pt>
                <c:pt idx="5961">
                  <c:v>7569.6255999999994</c:v>
                </c:pt>
                <c:pt idx="5962">
                  <c:v>7570.8818999999994</c:v>
                </c:pt>
                <c:pt idx="5963">
                  <c:v>7572.1381999999994</c:v>
                </c:pt>
                <c:pt idx="5964">
                  <c:v>7573.3944999999994</c:v>
                </c:pt>
                <c:pt idx="5965">
                  <c:v>7574.6507999999994</c:v>
                </c:pt>
                <c:pt idx="5966">
                  <c:v>7575.9070999999994</c:v>
                </c:pt>
                <c:pt idx="5967">
                  <c:v>7577.1633999999995</c:v>
                </c:pt>
                <c:pt idx="5968">
                  <c:v>7578.4196999999995</c:v>
                </c:pt>
                <c:pt idx="5969">
                  <c:v>7579.6759999999995</c:v>
                </c:pt>
                <c:pt idx="5970">
                  <c:v>7580.9322999999995</c:v>
                </c:pt>
                <c:pt idx="5971">
                  <c:v>7582.1885999999995</c:v>
                </c:pt>
                <c:pt idx="5972">
                  <c:v>7583.4448999999995</c:v>
                </c:pt>
                <c:pt idx="5973">
                  <c:v>7584.7011999999995</c:v>
                </c:pt>
                <c:pt idx="5974">
                  <c:v>7585.9574999999995</c:v>
                </c:pt>
                <c:pt idx="5975">
                  <c:v>7587.2137999999995</c:v>
                </c:pt>
                <c:pt idx="5976">
                  <c:v>7588.4700999999995</c:v>
                </c:pt>
                <c:pt idx="5977">
                  <c:v>7589.7263999999996</c:v>
                </c:pt>
                <c:pt idx="5978">
                  <c:v>7590.9826999999996</c:v>
                </c:pt>
                <c:pt idx="5979">
                  <c:v>7592.2389999999996</c:v>
                </c:pt>
                <c:pt idx="5980">
                  <c:v>7593.4952999999996</c:v>
                </c:pt>
                <c:pt idx="5981">
                  <c:v>7594.7515999999996</c:v>
                </c:pt>
                <c:pt idx="5982">
                  <c:v>7596.0078999999996</c:v>
                </c:pt>
                <c:pt idx="5983">
                  <c:v>7597.2641999999996</c:v>
                </c:pt>
                <c:pt idx="5984">
                  <c:v>7598.5204999999996</c:v>
                </c:pt>
                <c:pt idx="5985">
                  <c:v>7599.7767999999996</c:v>
                </c:pt>
                <c:pt idx="5986">
                  <c:v>7601.0330999999996</c:v>
                </c:pt>
                <c:pt idx="5987">
                  <c:v>7602.2893999999997</c:v>
                </c:pt>
                <c:pt idx="5988">
                  <c:v>7603.5456999999997</c:v>
                </c:pt>
                <c:pt idx="5989">
                  <c:v>7604.8019999999997</c:v>
                </c:pt>
                <c:pt idx="5990">
                  <c:v>7606.0582999999997</c:v>
                </c:pt>
                <c:pt idx="5991">
                  <c:v>7607.3145999999997</c:v>
                </c:pt>
                <c:pt idx="5992">
                  <c:v>7608.5708999999997</c:v>
                </c:pt>
                <c:pt idx="5993">
                  <c:v>7609.8271999999997</c:v>
                </c:pt>
                <c:pt idx="5994">
                  <c:v>7611.0834999999997</c:v>
                </c:pt>
                <c:pt idx="5995">
                  <c:v>7612.3397999999997</c:v>
                </c:pt>
                <c:pt idx="5996">
                  <c:v>7613.5960999999998</c:v>
                </c:pt>
                <c:pt idx="5997">
                  <c:v>7614.8523999999998</c:v>
                </c:pt>
                <c:pt idx="5998">
                  <c:v>7616.1086999999998</c:v>
                </c:pt>
                <c:pt idx="5999">
                  <c:v>7617.3649999999998</c:v>
                </c:pt>
                <c:pt idx="6000">
                  <c:v>7618.6212999999998</c:v>
                </c:pt>
                <c:pt idx="6001">
                  <c:v>7619.8775999999998</c:v>
                </c:pt>
                <c:pt idx="6002">
                  <c:v>7621.1338999999998</c:v>
                </c:pt>
                <c:pt idx="6003">
                  <c:v>7622.3901999999998</c:v>
                </c:pt>
                <c:pt idx="6004">
                  <c:v>7623.6464999999998</c:v>
                </c:pt>
                <c:pt idx="6005">
                  <c:v>7624.9027999999998</c:v>
                </c:pt>
                <c:pt idx="6006">
                  <c:v>7626.1590999999999</c:v>
                </c:pt>
                <c:pt idx="6007">
                  <c:v>7627.4153999999999</c:v>
                </c:pt>
                <c:pt idx="6008">
                  <c:v>7628.6716999999999</c:v>
                </c:pt>
                <c:pt idx="6009">
                  <c:v>7629.9279999999999</c:v>
                </c:pt>
                <c:pt idx="6010">
                  <c:v>7631.184299999999</c:v>
                </c:pt>
                <c:pt idx="6011">
                  <c:v>7632.440599999999</c:v>
                </c:pt>
                <c:pt idx="6012">
                  <c:v>7633.696899999999</c:v>
                </c:pt>
                <c:pt idx="6013">
                  <c:v>7634.953199999999</c:v>
                </c:pt>
                <c:pt idx="6014">
                  <c:v>7636.209499999999</c:v>
                </c:pt>
                <c:pt idx="6015">
                  <c:v>7637.465799999999</c:v>
                </c:pt>
                <c:pt idx="6016">
                  <c:v>7638.722099999999</c:v>
                </c:pt>
                <c:pt idx="6017">
                  <c:v>7639.9783999999991</c:v>
                </c:pt>
                <c:pt idx="6018">
                  <c:v>7641.2346999999991</c:v>
                </c:pt>
                <c:pt idx="6019">
                  <c:v>7642.4909999999991</c:v>
                </c:pt>
                <c:pt idx="6020">
                  <c:v>7643.7472999999991</c:v>
                </c:pt>
                <c:pt idx="6021">
                  <c:v>7645.0035999999991</c:v>
                </c:pt>
                <c:pt idx="6022">
                  <c:v>7646.2598999999991</c:v>
                </c:pt>
                <c:pt idx="6023">
                  <c:v>7647.5161999999991</c:v>
                </c:pt>
                <c:pt idx="6024">
                  <c:v>7648.7724999999991</c:v>
                </c:pt>
                <c:pt idx="6025">
                  <c:v>7650.0287999999991</c:v>
                </c:pt>
                <c:pt idx="6026">
                  <c:v>7651.2850999999991</c:v>
                </c:pt>
                <c:pt idx="6027">
                  <c:v>7652.5413999999992</c:v>
                </c:pt>
                <c:pt idx="6028">
                  <c:v>7653.7976999999992</c:v>
                </c:pt>
                <c:pt idx="6029">
                  <c:v>7655.0539999999992</c:v>
                </c:pt>
                <c:pt idx="6030">
                  <c:v>7656.3102999999992</c:v>
                </c:pt>
                <c:pt idx="6031">
                  <c:v>7657.5665999999992</c:v>
                </c:pt>
                <c:pt idx="6032">
                  <c:v>7658.8228999999992</c:v>
                </c:pt>
                <c:pt idx="6033">
                  <c:v>7660.0791999999992</c:v>
                </c:pt>
                <c:pt idx="6034">
                  <c:v>7661.3354999999992</c:v>
                </c:pt>
                <c:pt idx="6035">
                  <c:v>7662.5917999999992</c:v>
                </c:pt>
                <c:pt idx="6036">
                  <c:v>7663.8480999999992</c:v>
                </c:pt>
                <c:pt idx="6037">
                  <c:v>7665.1043999999993</c:v>
                </c:pt>
                <c:pt idx="6038">
                  <c:v>7666.3606999999993</c:v>
                </c:pt>
                <c:pt idx="6039">
                  <c:v>7667.6169999999993</c:v>
                </c:pt>
                <c:pt idx="6040">
                  <c:v>7668.8732999999993</c:v>
                </c:pt>
                <c:pt idx="6041">
                  <c:v>7670.1295999999993</c:v>
                </c:pt>
                <c:pt idx="6042">
                  <c:v>7671.3858999999993</c:v>
                </c:pt>
                <c:pt idx="6043">
                  <c:v>7672.6421999999993</c:v>
                </c:pt>
                <c:pt idx="6044">
                  <c:v>7673.8984999999993</c:v>
                </c:pt>
                <c:pt idx="6045">
                  <c:v>7675.1547999999993</c:v>
                </c:pt>
                <c:pt idx="6046">
                  <c:v>7676.4110999999994</c:v>
                </c:pt>
                <c:pt idx="6047">
                  <c:v>7677.6673999999994</c:v>
                </c:pt>
                <c:pt idx="6048">
                  <c:v>7678.9236999999994</c:v>
                </c:pt>
                <c:pt idx="6049">
                  <c:v>7680.1799999999994</c:v>
                </c:pt>
                <c:pt idx="6050">
                  <c:v>7681.4362999999994</c:v>
                </c:pt>
                <c:pt idx="6051">
                  <c:v>7682.6925999999994</c:v>
                </c:pt>
                <c:pt idx="6052">
                  <c:v>7683.9488999999994</c:v>
                </c:pt>
                <c:pt idx="6053">
                  <c:v>7685.2051999999994</c:v>
                </c:pt>
                <c:pt idx="6054">
                  <c:v>7686.4614999999994</c:v>
                </c:pt>
                <c:pt idx="6055">
                  <c:v>7687.7177999999994</c:v>
                </c:pt>
                <c:pt idx="6056">
                  <c:v>7688.9740999999995</c:v>
                </c:pt>
                <c:pt idx="6057">
                  <c:v>7690.2303999999995</c:v>
                </c:pt>
                <c:pt idx="6058">
                  <c:v>7691.4866999999995</c:v>
                </c:pt>
                <c:pt idx="6059">
                  <c:v>7692.7429999999995</c:v>
                </c:pt>
                <c:pt idx="6060">
                  <c:v>7693.9992999999995</c:v>
                </c:pt>
                <c:pt idx="6061">
                  <c:v>7695.2555999999995</c:v>
                </c:pt>
                <c:pt idx="6062">
                  <c:v>7696.5118999999995</c:v>
                </c:pt>
                <c:pt idx="6063">
                  <c:v>7697.7681999999995</c:v>
                </c:pt>
                <c:pt idx="6064">
                  <c:v>7699.0244999999995</c:v>
                </c:pt>
                <c:pt idx="6065">
                  <c:v>7700.2807999999995</c:v>
                </c:pt>
                <c:pt idx="6066">
                  <c:v>7701.5370999999996</c:v>
                </c:pt>
                <c:pt idx="6067">
                  <c:v>7702.7933999999996</c:v>
                </c:pt>
                <c:pt idx="6068">
                  <c:v>7704.0496999999996</c:v>
                </c:pt>
                <c:pt idx="6069">
                  <c:v>7705.3059999999996</c:v>
                </c:pt>
                <c:pt idx="6070">
                  <c:v>7706.5622999999996</c:v>
                </c:pt>
                <c:pt idx="6071">
                  <c:v>7707.8185999999996</c:v>
                </c:pt>
                <c:pt idx="6072">
                  <c:v>7709.0748999999996</c:v>
                </c:pt>
                <c:pt idx="6073">
                  <c:v>7710.3311999999996</c:v>
                </c:pt>
                <c:pt idx="6074">
                  <c:v>7711.5874999999996</c:v>
                </c:pt>
                <c:pt idx="6075">
                  <c:v>7712.8437999999996</c:v>
                </c:pt>
                <c:pt idx="6076">
                  <c:v>7714.1000999999997</c:v>
                </c:pt>
                <c:pt idx="6077">
                  <c:v>7715.3563999999997</c:v>
                </c:pt>
                <c:pt idx="6078">
                  <c:v>7716.6126999999997</c:v>
                </c:pt>
                <c:pt idx="6079">
                  <c:v>7717.8689999999997</c:v>
                </c:pt>
                <c:pt idx="6080">
                  <c:v>7719.1252999999997</c:v>
                </c:pt>
                <c:pt idx="6081">
                  <c:v>7720.3815999999997</c:v>
                </c:pt>
                <c:pt idx="6082">
                  <c:v>7721.6378999999997</c:v>
                </c:pt>
                <c:pt idx="6083">
                  <c:v>7722.8941999999997</c:v>
                </c:pt>
                <c:pt idx="6084">
                  <c:v>7724.1504999999997</c:v>
                </c:pt>
                <c:pt idx="6085">
                  <c:v>7725.4067999999997</c:v>
                </c:pt>
                <c:pt idx="6086">
                  <c:v>7726.6630999999998</c:v>
                </c:pt>
                <c:pt idx="6087">
                  <c:v>7727.9193999999998</c:v>
                </c:pt>
                <c:pt idx="6088">
                  <c:v>7729.1756999999998</c:v>
                </c:pt>
                <c:pt idx="6089">
                  <c:v>7730.4319999999998</c:v>
                </c:pt>
                <c:pt idx="6090">
                  <c:v>7731.6882999999998</c:v>
                </c:pt>
                <c:pt idx="6091">
                  <c:v>7732.9445999999998</c:v>
                </c:pt>
                <c:pt idx="6092">
                  <c:v>7734.2008999999998</c:v>
                </c:pt>
                <c:pt idx="6093">
                  <c:v>7735.4571999999998</c:v>
                </c:pt>
                <c:pt idx="6094">
                  <c:v>7736.7134999999998</c:v>
                </c:pt>
                <c:pt idx="6095">
                  <c:v>7737.9697999999999</c:v>
                </c:pt>
                <c:pt idx="6096">
                  <c:v>7739.2260999999999</c:v>
                </c:pt>
                <c:pt idx="6097">
                  <c:v>7740.4823999999999</c:v>
                </c:pt>
                <c:pt idx="6098">
                  <c:v>7741.7386999999999</c:v>
                </c:pt>
                <c:pt idx="6099">
                  <c:v>7742.994999999999</c:v>
                </c:pt>
                <c:pt idx="6100">
                  <c:v>7744.251299999999</c:v>
                </c:pt>
                <c:pt idx="6101">
                  <c:v>7745.507599999999</c:v>
                </c:pt>
                <c:pt idx="6102">
                  <c:v>7746.763899999999</c:v>
                </c:pt>
                <c:pt idx="6103">
                  <c:v>7748.020199999999</c:v>
                </c:pt>
                <c:pt idx="6104">
                  <c:v>7749.276499999999</c:v>
                </c:pt>
                <c:pt idx="6105">
                  <c:v>7750.532799999999</c:v>
                </c:pt>
                <c:pt idx="6106">
                  <c:v>7751.7890999999991</c:v>
                </c:pt>
                <c:pt idx="6107">
                  <c:v>7753.0453999999991</c:v>
                </c:pt>
                <c:pt idx="6108">
                  <c:v>7754.3016999999991</c:v>
                </c:pt>
                <c:pt idx="6109">
                  <c:v>7755.5579999999991</c:v>
                </c:pt>
                <c:pt idx="6110">
                  <c:v>7756.8142999999991</c:v>
                </c:pt>
                <c:pt idx="6111">
                  <c:v>7758.0705999999991</c:v>
                </c:pt>
                <c:pt idx="6112">
                  <c:v>7759.3268999999991</c:v>
                </c:pt>
                <c:pt idx="6113">
                  <c:v>7760.5831999999991</c:v>
                </c:pt>
                <c:pt idx="6114">
                  <c:v>7761.8394999999991</c:v>
                </c:pt>
                <c:pt idx="6115">
                  <c:v>7763.0957999999991</c:v>
                </c:pt>
                <c:pt idx="6116">
                  <c:v>7764.3520999999992</c:v>
                </c:pt>
                <c:pt idx="6117">
                  <c:v>7765.6083999999992</c:v>
                </c:pt>
                <c:pt idx="6118">
                  <c:v>7766.8646999999992</c:v>
                </c:pt>
                <c:pt idx="6119">
                  <c:v>7768.1209999999992</c:v>
                </c:pt>
                <c:pt idx="6120">
                  <c:v>7769.3772999999992</c:v>
                </c:pt>
                <c:pt idx="6121">
                  <c:v>7770.6335999999992</c:v>
                </c:pt>
                <c:pt idx="6122">
                  <c:v>7771.8898999999992</c:v>
                </c:pt>
                <c:pt idx="6123">
                  <c:v>7773.1461999999992</c:v>
                </c:pt>
                <c:pt idx="6124">
                  <c:v>7774.4024999999992</c:v>
                </c:pt>
                <c:pt idx="6125">
                  <c:v>7775.6587999999992</c:v>
                </c:pt>
                <c:pt idx="6126">
                  <c:v>7776.9150999999993</c:v>
                </c:pt>
                <c:pt idx="6127">
                  <c:v>7778.1713999999993</c:v>
                </c:pt>
                <c:pt idx="6128">
                  <c:v>7779.4276999999993</c:v>
                </c:pt>
                <c:pt idx="6129">
                  <c:v>7780.6839999999993</c:v>
                </c:pt>
                <c:pt idx="6130">
                  <c:v>7781.9402999999993</c:v>
                </c:pt>
                <c:pt idx="6131">
                  <c:v>7783.1965999999993</c:v>
                </c:pt>
                <c:pt idx="6132">
                  <c:v>7784.4528999999993</c:v>
                </c:pt>
                <c:pt idx="6133">
                  <c:v>7785.7091999999993</c:v>
                </c:pt>
                <c:pt idx="6134">
                  <c:v>7786.9654999999993</c:v>
                </c:pt>
                <c:pt idx="6135">
                  <c:v>7788.2217999999993</c:v>
                </c:pt>
                <c:pt idx="6136">
                  <c:v>7789.4780999999994</c:v>
                </c:pt>
                <c:pt idx="6137">
                  <c:v>7790.7343999999994</c:v>
                </c:pt>
                <c:pt idx="6138">
                  <c:v>7791.9906999999994</c:v>
                </c:pt>
                <c:pt idx="6139">
                  <c:v>7793.2469999999994</c:v>
                </c:pt>
                <c:pt idx="6140">
                  <c:v>7794.5032999999994</c:v>
                </c:pt>
                <c:pt idx="6141">
                  <c:v>7795.7595999999994</c:v>
                </c:pt>
                <c:pt idx="6142">
                  <c:v>7797.0158999999994</c:v>
                </c:pt>
                <c:pt idx="6143">
                  <c:v>7798.2721999999994</c:v>
                </c:pt>
                <c:pt idx="6144">
                  <c:v>7799.5284999999994</c:v>
                </c:pt>
                <c:pt idx="6145">
                  <c:v>7800.7847999999994</c:v>
                </c:pt>
                <c:pt idx="6146">
                  <c:v>7802.0410999999995</c:v>
                </c:pt>
                <c:pt idx="6147">
                  <c:v>7803.2973999999995</c:v>
                </c:pt>
                <c:pt idx="6148">
                  <c:v>7804.5536999999995</c:v>
                </c:pt>
                <c:pt idx="6149">
                  <c:v>7805.8099999999995</c:v>
                </c:pt>
                <c:pt idx="6150">
                  <c:v>7807.0662999999995</c:v>
                </c:pt>
                <c:pt idx="6151">
                  <c:v>7808.3225999999995</c:v>
                </c:pt>
                <c:pt idx="6152">
                  <c:v>7809.5788999999995</c:v>
                </c:pt>
                <c:pt idx="6153">
                  <c:v>7810.8351999999995</c:v>
                </c:pt>
                <c:pt idx="6154">
                  <c:v>7812.0914999999995</c:v>
                </c:pt>
                <c:pt idx="6155">
                  <c:v>7813.3477999999996</c:v>
                </c:pt>
                <c:pt idx="6156">
                  <c:v>7814.6040999999996</c:v>
                </c:pt>
                <c:pt idx="6157">
                  <c:v>7815.8603999999996</c:v>
                </c:pt>
                <c:pt idx="6158">
                  <c:v>7817.1166999999996</c:v>
                </c:pt>
                <c:pt idx="6159">
                  <c:v>7818.3729999999996</c:v>
                </c:pt>
                <c:pt idx="6160">
                  <c:v>7819.6292999999996</c:v>
                </c:pt>
                <c:pt idx="6161">
                  <c:v>7820.8855999999996</c:v>
                </c:pt>
                <c:pt idx="6162">
                  <c:v>7822.1418999999996</c:v>
                </c:pt>
                <c:pt idx="6163">
                  <c:v>7823.3981999999996</c:v>
                </c:pt>
                <c:pt idx="6164">
                  <c:v>7824.6544999999996</c:v>
                </c:pt>
                <c:pt idx="6165">
                  <c:v>7825.9107999999997</c:v>
                </c:pt>
                <c:pt idx="6166">
                  <c:v>7827.1670999999997</c:v>
                </c:pt>
                <c:pt idx="6167">
                  <c:v>7828.4233999999997</c:v>
                </c:pt>
                <c:pt idx="6168">
                  <c:v>7829.6796999999997</c:v>
                </c:pt>
                <c:pt idx="6169">
                  <c:v>7830.9359999999997</c:v>
                </c:pt>
                <c:pt idx="6170">
                  <c:v>7832.1922999999997</c:v>
                </c:pt>
                <c:pt idx="6171">
                  <c:v>7833.4485999999997</c:v>
                </c:pt>
                <c:pt idx="6172">
                  <c:v>7834.7048999999997</c:v>
                </c:pt>
                <c:pt idx="6173">
                  <c:v>7835.9611999999997</c:v>
                </c:pt>
                <c:pt idx="6174">
                  <c:v>7837.2174999999997</c:v>
                </c:pt>
                <c:pt idx="6175">
                  <c:v>7838.4737999999998</c:v>
                </c:pt>
                <c:pt idx="6176">
                  <c:v>7839.7300999999998</c:v>
                </c:pt>
                <c:pt idx="6177">
                  <c:v>7840.9863999999998</c:v>
                </c:pt>
                <c:pt idx="6178">
                  <c:v>7842.2426999999998</c:v>
                </c:pt>
                <c:pt idx="6179">
                  <c:v>7843.4989999999998</c:v>
                </c:pt>
                <c:pt idx="6180">
                  <c:v>7844.7552999999998</c:v>
                </c:pt>
                <c:pt idx="6181">
                  <c:v>7846.0115999999998</c:v>
                </c:pt>
                <c:pt idx="6182">
                  <c:v>7847.2678999999998</c:v>
                </c:pt>
                <c:pt idx="6183">
                  <c:v>7848.5241999999998</c:v>
                </c:pt>
                <c:pt idx="6184">
                  <c:v>7849.7804999999998</c:v>
                </c:pt>
                <c:pt idx="6185">
                  <c:v>7851.0367999999999</c:v>
                </c:pt>
                <c:pt idx="6186">
                  <c:v>7852.2930999999999</c:v>
                </c:pt>
                <c:pt idx="6187">
                  <c:v>7853.5493999999999</c:v>
                </c:pt>
                <c:pt idx="6188">
                  <c:v>7854.805699999999</c:v>
                </c:pt>
                <c:pt idx="6189">
                  <c:v>7856.061999999999</c:v>
                </c:pt>
                <c:pt idx="6190">
                  <c:v>7857.318299999999</c:v>
                </c:pt>
                <c:pt idx="6191">
                  <c:v>7858.574599999999</c:v>
                </c:pt>
                <c:pt idx="6192">
                  <c:v>7859.830899999999</c:v>
                </c:pt>
                <c:pt idx="6193">
                  <c:v>7861.087199999999</c:v>
                </c:pt>
                <c:pt idx="6194">
                  <c:v>7862.343499999999</c:v>
                </c:pt>
                <c:pt idx="6195">
                  <c:v>7863.599799999999</c:v>
                </c:pt>
                <c:pt idx="6196">
                  <c:v>7864.8560999999991</c:v>
                </c:pt>
                <c:pt idx="6197">
                  <c:v>7866.1123999999991</c:v>
                </c:pt>
                <c:pt idx="6198">
                  <c:v>7867.3686999999991</c:v>
                </c:pt>
                <c:pt idx="6199">
                  <c:v>7868.6249999999991</c:v>
                </c:pt>
                <c:pt idx="6200">
                  <c:v>7869.8812999999991</c:v>
                </c:pt>
                <c:pt idx="6201">
                  <c:v>7871.1375999999991</c:v>
                </c:pt>
                <c:pt idx="6202">
                  <c:v>7872.3938999999991</c:v>
                </c:pt>
                <c:pt idx="6203">
                  <c:v>7873.6501999999991</c:v>
                </c:pt>
                <c:pt idx="6204">
                  <c:v>7874.9064999999991</c:v>
                </c:pt>
                <c:pt idx="6205">
                  <c:v>7876.1627999999992</c:v>
                </c:pt>
                <c:pt idx="6206">
                  <c:v>7877.4190999999992</c:v>
                </c:pt>
                <c:pt idx="6207">
                  <c:v>7878.6753999999992</c:v>
                </c:pt>
                <c:pt idx="6208">
                  <c:v>7879.9316999999992</c:v>
                </c:pt>
                <c:pt idx="6209">
                  <c:v>7881.1879999999992</c:v>
                </c:pt>
                <c:pt idx="6210">
                  <c:v>7882.4442999999992</c:v>
                </c:pt>
                <c:pt idx="6211">
                  <c:v>7883.7005999999992</c:v>
                </c:pt>
                <c:pt idx="6212">
                  <c:v>7884.9568999999992</c:v>
                </c:pt>
                <c:pt idx="6213">
                  <c:v>7886.2131999999992</c:v>
                </c:pt>
                <c:pt idx="6214">
                  <c:v>7887.4694999999992</c:v>
                </c:pt>
                <c:pt idx="6215">
                  <c:v>7888.7257999999993</c:v>
                </c:pt>
                <c:pt idx="6216">
                  <c:v>7889.9820999999993</c:v>
                </c:pt>
                <c:pt idx="6217">
                  <c:v>7891.2383999999993</c:v>
                </c:pt>
                <c:pt idx="6218">
                  <c:v>7892.4946999999993</c:v>
                </c:pt>
                <c:pt idx="6219">
                  <c:v>7893.7509999999993</c:v>
                </c:pt>
                <c:pt idx="6220">
                  <c:v>7895.0072999999993</c:v>
                </c:pt>
                <c:pt idx="6221">
                  <c:v>7896.2635999999993</c:v>
                </c:pt>
                <c:pt idx="6222">
                  <c:v>7897.5198999999993</c:v>
                </c:pt>
                <c:pt idx="6223">
                  <c:v>7898.7761999999993</c:v>
                </c:pt>
                <c:pt idx="6224">
                  <c:v>7900.0324999999993</c:v>
                </c:pt>
                <c:pt idx="6225">
                  <c:v>7901.2887999999994</c:v>
                </c:pt>
                <c:pt idx="6226">
                  <c:v>7902.5450999999994</c:v>
                </c:pt>
                <c:pt idx="6227">
                  <c:v>7903.8013999999994</c:v>
                </c:pt>
                <c:pt idx="6228">
                  <c:v>7905.0576999999994</c:v>
                </c:pt>
                <c:pt idx="6229">
                  <c:v>7906.3139999999994</c:v>
                </c:pt>
                <c:pt idx="6230">
                  <c:v>7907.5702999999994</c:v>
                </c:pt>
                <c:pt idx="6231">
                  <c:v>7908.8265999999994</c:v>
                </c:pt>
                <c:pt idx="6232">
                  <c:v>7910.0828999999994</c:v>
                </c:pt>
                <c:pt idx="6233">
                  <c:v>7911.3391999999994</c:v>
                </c:pt>
                <c:pt idx="6234">
                  <c:v>7912.5954999999994</c:v>
                </c:pt>
                <c:pt idx="6235">
                  <c:v>7913.8517999999995</c:v>
                </c:pt>
                <c:pt idx="6236">
                  <c:v>7915.1080999999995</c:v>
                </c:pt>
                <c:pt idx="6237">
                  <c:v>7916.3643999999995</c:v>
                </c:pt>
                <c:pt idx="6238">
                  <c:v>7917.6206999999995</c:v>
                </c:pt>
                <c:pt idx="6239">
                  <c:v>7918.8769999999995</c:v>
                </c:pt>
                <c:pt idx="6240">
                  <c:v>7920.1332999999995</c:v>
                </c:pt>
                <c:pt idx="6241">
                  <c:v>7921.3895999999995</c:v>
                </c:pt>
                <c:pt idx="6242">
                  <c:v>7922.6458999999995</c:v>
                </c:pt>
                <c:pt idx="6243">
                  <c:v>7923.9021999999995</c:v>
                </c:pt>
                <c:pt idx="6244">
                  <c:v>7925.1584999999995</c:v>
                </c:pt>
                <c:pt idx="6245">
                  <c:v>7926.4147999999996</c:v>
                </c:pt>
                <c:pt idx="6246">
                  <c:v>7927.6710999999996</c:v>
                </c:pt>
                <c:pt idx="6247">
                  <c:v>7928.9273999999996</c:v>
                </c:pt>
                <c:pt idx="6248">
                  <c:v>7930.1836999999996</c:v>
                </c:pt>
                <c:pt idx="6249">
                  <c:v>7931.44</c:v>
                </c:pt>
                <c:pt idx="6250">
                  <c:v>7932.6962999999996</c:v>
                </c:pt>
                <c:pt idx="6251">
                  <c:v>7933.9525999999996</c:v>
                </c:pt>
                <c:pt idx="6252">
                  <c:v>7935.2088999999996</c:v>
                </c:pt>
                <c:pt idx="6253">
                  <c:v>7936.4651999999996</c:v>
                </c:pt>
                <c:pt idx="6254">
                  <c:v>7937.7214999999997</c:v>
                </c:pt>
                <c:pt idx="6255">
                  <c:v>7938.9777999999997</c:v>
                </c:pt>
                <c:pt idx="6256">
                  <c:v>7940.2340999999997</c:v>
                </c:pt>
                <c:pt idx="6257">
                  <c:v>7941.4903999999997</c:v>
                </c:pt>
                <c:pt idx="6258">
                  <c:v>7942.7466999999997</c:v>
                </c:pt>
                <c:pt idx="6259">
                  <c:v>7944.0029999999997</c:v>
                </c:pt>
                <c:pt idx="6260">
                  <c:v>7945.2592999999997</c:v>
                </c:pt>
                <c:pt idx="6261">
                  <c:v>7946.5155999999997</c:v>
                </c:pt>
                <c:pt idx="6262">
                  <c:v>7947.7718999999997</c:v>
                </c:pt>
                <c:pt idx="6263">
                  <c:v>7949.0281999999997</c:v>
                </c:pt>
                <c:pt idx="6264">
                  <c:v>7950.2844999999998</c:v>
                </c:pt>
                <c:pt idx="6265">
                  <c:v>7951.5407999999998</c:v>
                </c:pt>
                <c:pt idx="6266">
                  <c:v>7952.7970999999998</c:v>
                </c:pt>
                <c:pt idx="6267">
                  <c:v>7954.0533999999998</c:v>
                </c:pt>
                <c:pt idx="6268">
                  <c:v>7955.3096999999998</c:v>
                </c:pt>
                <c:pt idx="6269">
                  <c:v>7956.5659999999998</c:v>
                </c:pt>
                <c:pt idx="6270">
                  <c:v>7957.8222999999998</c:v>
                </c:pt>
                <c:pt idx="6271">
                  <c:v>7959.0785999999998</c:v>
                </c:pt>
                <c:pt idx="6272">
                  <c:v>7960.3348999999998</c:v>
                </c:pt>
                <c:pt idx="6273">
                  <c:v>7961.5911999999998</c:v>
                </c:pt>
                <c:pt idx="6274">
                  <c:v>7962.8474999999999</c:v>
                </c:pt>
                <c:pt idx="6275">
                  <c:v>7964.1037999999999</c:v>
                </c:pt>
                <c:pt idx="6276">
                  <c:v>7965.3600999999999</c:v>
                </c:pt>
                <c:pt idx="6277">
                  <c:v>7966.616399999999</c:v>
                </c:pt>
                <c:pt idx="6278">
                  <c:v>7967.872699999999</c:v>
                </c:pt>
                <c:pt idx="6279">
                  <c:v>7969.128999999999</c:v>
                </c:pt>
                <c:pt idx="6280">
                  <c:v>7970.385299999999</c:v>
                </c:pt>
                <c:pt idx="6281">
                  <c:v>7971.641599999999</c:v>
                </c:pt>
                <c:pt idx="6282">
                  <c:v>7972.897899999999</c:v>
                </c:pt>
                <c:pt idx="6283">
                  <c:v>7974.154199999999</c:v>
                </c:pt>
                <c:pt idx="6284">
                  <c:v>7975.410499999999</c:v>
                </c:pt>
                <c:pt idx="6285">
                  <c:v>7976.6667999999991</c:v>
                </c:pt>
                <c:pt idx="6286">
                  <c:v>7977.9230999999991</c:v>
                </c:pt>
                <c:pt idx="6287">
                  <c:v>7979.1793999999991</c:v>
                </c:pt>
                <c:pt idx="6288">
                  <c:v>7980.4356999999991</c:v>
                </c:pt>
                <c:pt idx="6289">
                  <c:v>7981.6919999999991</c:v>
                </c:pt>
                <c:pt idx="6290">
                  <c:v>7982.9482999999991</c:v>
                </c:pt>
                <c:pt idx="6291">
                  <c:v>7984.2045999999991</c:v>
                </c:pt>
                <c:pt idx="6292">
                  <c:v>7985.4608999999991</c:v>
                </c:pt>
                <c:pt idx="6293">
                  <c:v>7986.7171999999991</c:v>
                </c:pt>
                <c:pt idx="6294">
                  <c:v>7987.9734999999991</c:v>
                </c:pt>
                <c:pt idx="6295">
                  <c:v>7989.2297999999992</c:v>
                </c:pt>
                <c:pt idx="6296">
                  <c:v>7990.4860999999992</c:v>
                </c:pt>
                <c:pt idx="6297">
                  <c:v>7991.7423999999992</c:v>
                </c:pt>
                <c:pt idx="6298">
                  <c:v>7992.9986999999992</c:v>
                </c:pt>
                <c:pt idx="6299">
                  <c:v>7994.2549999999992</c:v>
                </c:pt>
                <c:pt idx="6300">
                  <c:v>7995.5112999999992</c:v>
                </c:pt>
                <c:pt idx="6301">
                  <c:v>7996.7675999999992</c:v>
                </c:pt>
                <c:pt idx="6302">
                  <c:v>7998.0238999999992</c:v>
                </c:pt>
                <c:pt idx="6303">
                  <c:v>7999.2801999999992</c:v>
                </c:pt>
                <c:pt idx="6304">
                  <c:v>8000.5364999999993</c:v>
                </c:pt>
                <c:pt idx="6305">
                  <c:v>8001.7927999999993</c:v>
                </c:pt>
                <c:pt idx="6306">
                  <c:v>8003.0490999999993</c:v>
                </c:pt>
                <c:pt idx="6307">
                  <c:v>8004.3053999999993</c:v>
                </c:pt>
                <c:pt idx="6308">
                  <c:v>8005.5616999999993</c:v>
                </c:pt>
                <c:pt idx="6309">
                  <c:v>8006.8179999999993</c:v>
                </c:pt>
                <c:pt idx="6310">
                  <c:v>8008.0742999999993</c:v>
                </c:pt>
                <c:pt idx="6311">
                  <c:v>8009.3305999999993</c:v>
                </c:pt>
                <c:pt idx="6312">
                  <c:v>8010.5868999999993</c:v>
                </c:pt>
                <c:pt idx="6313">
                  <c:v>8011.8431999999993</c:v>
                </c:pt>
                <c:pt idx="6314">
                  <c:v>8013.0994999999994</c:v>
                </c:pt>
                <c:pt idx="6315">
                  <c:v>8014.3557999999994</c:v>
                </c:pt>
                <c:pt idx="6316">
                  <c:v>8015.6120999999994</c:v>
                </c:pt>
                <c:pt idx="6317">
                  <c:v>8016.8683999999994</c:v>
                </c:pt>
                <c:pt idx="6318">
                  <c:v>8018.1246999999994</c:v>
                </c:pt>
                <c:pt idx="6319">
                  <c:v>8019.3809999999994</c:v>
                </c:pt>
                <c:pt idx="6320">
                  <c:v>8020.6372999999994</c:v>
                </c:pt>
                <c:pt idx="6321">
                  <c:v>8021.8935999999994</c:v>
                </c:pt>
                <c:pt idx="6322">
                  <c:v>8023.1498999999994</c:v>
                </c:pt>
                <c:pt idx="6323">
                  <c:v>8024.4061999999994</c:v>
                </c:pt>
                <c:pt idx="6324">
                  <c:v>8025.6624999999995</c:v>
                </c:pt>
                <c:pt idx="6325">
                  <c:v>8026.9187999999995</c:v>
                </c:pt>
                <c:pt idx="6326">
                  <c:v>8028.1750999999995</c:v>
                </c:pt>
                <c:pt idx="6327">
                  <c:v>8029.4313999999995</c:v>
                </c:pt>
                <c:pt idx="6328">
                  <c:v>8030.6876999999995</c:v>
                </c:pt>
                <c:pt idx="6329">
                  <c:v>8031.9439999999995</c:v>
                </c:pt>
                <c:pt idx="6330">
                  <c:v>8033.2002999999995</c:v>
                </c:pt>
                <c:pt idx="6331">
                  <c:v>8034.4565999999995</c:v>
                </c:pt>
                <c:pt idx="6332">
                  <c:v>8035.7128999999995</c:v>
                </c:pt>
                <c:pt idx="6333">
                  <c:v>8036.9691999999995</c:v>
                </c:pt>
                <c:pt idx="6334">
                  <c:v>8038.2254999999996</c:v>
                </c:pt>
                <c:pt idx="6335">
                  <c:v>8039.4817999999996</c:v>
                </c:pt>
                <c:pt idx="6336">
                  <c:v>8040.7380999999996</c:v>
                </c:pt>
                <c:pt idx="6337">
                  <c:v>8041.9943999999996</c:v>
                </c:pt>
                <c:pt idx="6338">
                  <c:v>8043.2506999999996</c:v>
                </c:pt>
                <c:pt idx="6339">
                  <c:v>8044.5069999999996</c:v>
                </c:pt>
                <c:pt idx="6340">
                  <c:v>8045.7632999999996</c:v>
                </c:pt>
                <c:pt idx="6341">
                  <c:v>8047.0195999999996</c:v>
                </c:pt>
                <c:pt idx="6342">
                  <c:v>8048.2758999999996</c:v>
                </c:pt>
                <c:pt idx="6343">
                  <c:v>8049.5321999999996</c:v>
                </c:pt>
                <c:pt idx="6344">
                  <c:v>8050.7884999999997</c:v>
                </c:pt>
                <c:pt idx="6345">
                  <c:v>8052.0447999999997</c:v>
                </c:pt>
                <c:pt idx="6346">
                  <c:v>8053.3010999999997</c:v>
                </c:pt>
                <c:pt idx="6347">
                  <c:v>8054.5573999999997</c:v>
                </c:pt>
                <c:pt idx="6348">
                  <c:v>8055.8136999999997</c:v>
                </c:pt>
                <c:pt idx="6349">
                  <c:v>8057.07</c:v>
                </c:pt>
                <c:pt idx="6350">
                  <c:v>8058.3262999999997</c:v>
                </c:pt>
                <c:pt idx="6351">
                  <c:v>8059.5825999999997</c:v>
                </c:pt>
                <c:pt idx="6352">
                  <c:v>8060.8388999999997</c:v>
                </c:pt>
                <c:pt idx="6353">
                  <c:v>8062.0951999999997</c:v>
                </c:pt>
                <c:pt idx="6354">
                  <c:v>8063.3514999999998</c:v>
                </c:pt>
                <c:pt idx="6355">
                  <c:v>8064.6077999999998</c:v>
                </c:pt>
                <c:pt idx="6356">
                  <c:v>8065.8640999999998</c:v>
                </c:pt>
                <c:pt idx="6357">
                  <c:v>8067.1203999999998</c:v>
                </c:pt>
                <c:pt idx="6358">
                  <c:v>8068.3766999999998</c:v>
                </c:pt>
                <c:pt idx="6359">
                  <c:v>8069.6329999999998</c:v>
                </c:pt>
                <c:pt idx="6360">
                  <c:v>8070.8892999999998</c:v>
                </c:pt>
                <c:pt idx="6361">
                  <c:v>8072.1455999999998</c:v>
                </c:pt>
                <c:pt idx="6362">
                  <c:v>8073.4018999999998</c:v>
                </c:pt>
                <c:pt idx="6363">
                  <c:v>8074.6581999999999</c:v>
                </c:pt>
                <c:pt idx="6364">
                  <c:v>8075.9144999999999</c:v>
                </c:pt>
                <c:pt idx="6365">
                  <c:v>8077.1707999999999</c:v>
                </c:pt>
                <c:pt idx="6366">
                  <c:v>8078.427099999999</c:v>
                </c:pt>
                <c:pt idx="6367">
                  <c:v>8079.683399999999</c:v>
                </c:pt>
                <c:pt idx="6368">
                  <c:v>8080.939699999999</c:v>
                </c:pt>
                <c:pt idx="6369">
                  <c:v>8082.195999999999</c:v>
                </c:pt>
                <c:pt idx="6370">
                  <c:v>8083.452299999999</c:v>
                </c:pt>
                <c:pt idx="6371">
                  <c:v>8084.708599999999</c:v>
                </c:pt>
                <c:pt idx="6372">
                  <c:v>8085.964899999999</c:v>
                </c:pt>
                <c:pt idx="6373">
                  <c:v>8087.221199999999</c:v>
                </c:pt>
                <c:pt idx="6374">
                  <c:v>8088.4774999999991</c:v>
                </c:pt>
                <c:pt idx="6375">
                  <c:v>8089.7337999999991</c:v>
                </c:pt>
                <c:pt idx="6376">
                  <c:v>8090.9900999999991</c:v>
                </c:pt>
                <c:pt idx="6377">
                  <c:v>8092.2463999999991</c:v>
                </c:pt>
                <c:pt idx="6378">
                  <c:v>8093.5026999999991</c:v>
                </c:pt>
                <c:pt idx="6379">
                  <c:v>8094.7589999999991</c:v>
                </c:pt>
                <c:pt idx="6380">
                  <c:v>8096.0152999999991</c:v>
                </c:pt>
                <c:pt idx="6381">
                  <c:v>8097.2715999999991</c:v>
                </c:pt>
                <c:pt idx="6382">
                  <c:v>8098.5278999999991</c:v>
                </c:pt>
                <c:pt idx="6383">
                  <c:v>8099.7841999999991</c:v>
                </c:pt>
                <c:pt idx="6384">
                  <c:v>8101.0404999999992</c:v>
                </c:pt>
                <c:pt idx="6385">
                  <c:v>8102.2967999999992</c:v>
                </c:pt>
                <c:pt idx="6386">
                  <c:v>8103.5530999999992</c:v>
                </c:pt>
                <c:pt idx="6387">
                  <c:v>8104.8093999999992</c:v>
                </c:pt>
                <c:pt idx="6388">
                  <c:v>8106.0656999999992</c:v>
                </c:pt>
                <c:pt idx="6389">
                  <c:v>8107.3219999999992</c:v>
                </c:pt>
                <c:pt idx="6390">
                  <c:v>8108.5782999999992</c:v>
                </c:pt>
                <c:pt idx="6391">
                  <c:v>8109.8345999999992</c:v>
                </c:pt>
                <c:pt idx="6392">
                  <c:v>8111.0908999999992</c:v>
                </c:pt>
                <c:pt idx="6393">
                  <c:v>8112.3471999999992</c:v>
                </c:pt>
                <c:pt idx="6394">
                  <c:v>8113.6034999999993</c:v>
                </c:pt>
                <c:pt idx="6395">
                  <c:v>8114.8597999999993</c:v>
                </c:pt>
                <c:pt idx="6396">
                  <c:v>8116.1160999999993</c:v>
                </c:pt>
                <c:pt idx="6397">
                  <c:v>8117.3723999999993</c:v>
                </c:pt>
                <c:pt idx="6398">
                  <c:v>8118.6286999999993</c:v>
                </c:pt>
                <c:pt idx="6399">
                  <c:v>8119.8849999999993</c:v>
                </c:pt>
                <c:pt idx="6400">
                  <c:v>8121.1412999999993</c:v>
                </c:pt>
                <c:pt idx="6401">
                  <c:v>8122.3975999999993</c:v>
                </c:pt>
                <c:pt idx="6402">
                  <c:v>8123.6538999999993</c:v>
                </c:pt>
                <c:pt idx="6403">
                  <c:v>8124.9101999999993</c:v>
                </c:pt>
                <c:pt idx="6404">
                  <c:v>8126.1664999999994</c:v>
                </c:pt>
                <c:pt idx="6405">
                  <c:v>8127.4227999999994</c:v>
                </c:pt>
                <c:pt idx="6406">
                  <c:v>8128.6790999999994</c:v>
                </c:pt>
                <c:pt idx="6407">
                  <c:v>8129.9353999999994</c:v>
                </c:pt>
                <c:pt idx="6408">
                  <c:v>8131.1916999999994</c:v>
                </c:pt>
                <c:pt idx="6409">
                  <c:v>8132.4479999999994</c:v>
                </c:pt>
                <c:pt idx="6410">
                  <c:v>8133.7042999999994</c:v>
                </c:pt>
                <c:pt idx="6411">
                  <c:v>8134.9605999999994</c:v>
                </c:pt>
                <c:pt idx="6412">
                  <c:v>8136.2168999999994</c:v>
                </c:pt>
                <c:pt idx="6413">
                  <c:v>8137.4731999999995</c:v>
                </c:pt>
                <c:pt idx="6414">
                  <c:v>8138.7294999999995</c:v>
                </c:pt>
                <c:pt idx="6415">
                  <c:v>8139.9857999999995</c:v>
                </c:pt>
                <c:pt idx="6416">
                  <c:v>8141.2420999999995</c:v>
                </c:pt>
                <c:pt idx="6417">
                  <c:v>8142.4983999999995</c:v>
                </c:pt>
                <c:pt idx="6418">
                  <c:v>8143.7546999999995</c:v>
                </c:pt>
                <c:pt idx="6419">
                  <c:v>8145.0109999999995</c:v>
                </c:pt>
                <c:pt idx="6420">
                  <c:v>8146.2672999999995</c:v>
                </c:pt>
                <c:pt idx="6421">
                  <c:v>8147.5235999999995</c:v>
                </c:pt>
                <c:pt idx="6422">
                  <c:v>8148.7798999999995</c:v>
                </c:pt>
                <c:pt idx="6423">
                  <c:v>8150.0361999999996</c:v>
                </c:pt>
                <c:pt idx="6424">
                  <c:v>8151.2924999999996</c:v>
                </c:pt>
                <c:pt idx="6425">
                  <c:v>8152.5487999999996</c:v>
                </c:pt>
                <c:pt idx="6426">
                  <c:v>8153.8050999999996</c:v>
                </c:pt>
                <c:pt idx="6427">
                  <c:v>8155.0613999999996</c:v>
                </c:pt>
                <c:pt idx="6428">
                  <c:v>8156.3176999999996</c:v>
                </c:pt>
                <c:pt idx="6429">
                  <c:v>8157.5739999999996</c:v>
                </c:pt>
                <c:pt idx="6430">
                  <c:v>8158.8302999999996</c:v>
                </c:pt>
                <c:pt idx="6431">
                  <c:v>8160.0865999999996</c:v>
                </c:pt>
                <c:pt idx="6432">
                  <c:v>8161.3428999999996</c:v>
                </c:pt>
                <c:pt idx="6433">
                  <c:v>8162.5991999999997</c:v>
                </c:pt>
                <c:pt idx="6434">
                  <c:v>8163.8554999999997</c:v>
                </c:pt>
                <c:pt idx="6435">
                  <c:v>8165.1117999999997</c:v>
                </c:pt>
                <c:pt idx="6436">
                  <c:v>8166.3680999999997</c:v>
                </c:pt>
                <c:pt idx="6437">
                  <c:v>8167.6243999999997</c:v>
                </c:pt>
                <c:pt idx="6438">
                  <c:v>8168.8806999999997</c:v>
                </c:pt>
                <c:pt idx="6439">
                  <c:v>8170.1369999999997</c:v>
                </c:pt>
                <c:pt idx="6440">
                  <c:v>8171.3932999999997</c:v>
                </c:pt>
                <c:pt idx="6441">
                  <c:v>8172.6495999999997</c:v>
                </c:pt>
                <c:pt idx="6442">
                  <c:v>8173.9058999999997</c:v>
                </c:pt>
                <c:pt idx="6443">
                  <c:v>8175.1621999999998</c:v>
                </c:pt>
                <c:pt idx="6444">
                  <c:v>8176.4184999999998</c:v>
                </c:pt>
                <c:pt idx="6445">
                  <c:v>8177.6747999999998</c:v>
                </c:pt>
                <c:pt idx="6446">
                  <c:v>8178.9310999999998</c:v>
                </c:pt>
                <c:pt idx="6447">
                  <c:v>8180.1873999999998</c:v>
                </c:pt>
                <c:pt idx="6448">
                  <c:v>8181.4436999999998</c:v>
                </c:pt>
                <c:pt idx="6449">
                  <c:v>8182.7</c:v>
                </c:pt>
                <c:pt idx="6450">
                  <c:v>8183.9562999999998</c:v>
                </c:pt>
                <c:pt idx="6451">
                  <c:v>8185.2125999999998</c:v>
                </c:pt>
                <c:pt idx="6452">
                  <c:v>8186.4688999999998</c:v>
                </c:pt>
                <c:pt idx="6453">
                  <c:v>8187.7251999999999</c:v>
                </c:pt>
                <c:pt idx="6454">
                  <c:v>8188.9814999999999</c:v>
                </c:pt>
                <c:pt idx="6455">
                  <c:v>8190.237799999999</c:v>
                </c:pt>
                <c:pt idx="6456">
                  <c:v>8191.494099999999</c:v>
                </c:pt>
                <c:pt idx="6457">
                  <c:v>8192.750399999999</c:v>
                </c:pt>
                <c:pt idx="6458">
                  <c:v>8194.0066999999999</c:v>
                </c:pt>
                <c:pt idx="6459">
                  <c:v>8195.262999999999</c:v>
                </c:pt>
                <c:pt idx="6460">
                  <c:v>8196.5192999999999</c:v>
                </c:pt>
                <c:pt idx="6461">
                  <c:v>8197.775599999999</c:v>
                </c:pt>
                <c:pt idx="6462">
                  <c:v>8199.0319</c:v>
                </c:pt>
                <c:pt idx="6463">
                  <c:v>8200.2881999999991</c:v>
                </c:pt>
                <c:pt idx="6464">
                  <c:v>8201.5445</c:v>
                </c:pt>
                <c:pt idx="6465">
                  <c:v>8202.8007999999991</c:v>
                </c:pt>
                <c:pt idx="6466">
                  <c:v>8204.0571</c:v>
                </c:pt>
                <c:pt idx="6467">
                  <c:v>8205.3133999999991</c:v>
                </c:pt>
                <c:pt idx="6468">
                  <c:v>8206.5697</c:v>
                </c:pt>
                <c:pt idx="6469">
                  <c:v>8207.8259999999991</c:v>
                </c:pt>
                <c:pt idx="6470">
                  <c:v>8209.0823</c:v>
                </c:pt>
                <c:pt idx="6471">
                  <c:v>8210.3385999999991</c:v>
                </c:pt>
                <c:pt idx="6472">
                  <c:v>8211.5949000000001</c:v>
                </c:pt>
                <c:pt idx="6473">
                  <c:v>8212.8511999999992</c:v>
                </c:pt>
                <c:pt idx="6474">
                  <c:v>8214.1075000000001</c:v>
                </c:pt>
                <c:pt idx="6475">
                  <c:v>8215.3637999999992</c:v>
                </c:pt>
                <c:pt idx="6476">
                  <c:v>8216.6201000000001</c:v>
                </c:pt>
                <c:pt idx="6477">
                  <c:v>8217.8763999999992</c:v>
                </c:pt>
                <c:pt idx="6478">
                  <c:v>8219.1327000000001</c:v>
                </c:pt>
                <c:pt idx="6479">
                  <c:v>8220.3889999999992</c:v>
                </c:pt>
                <c:pt idx="6480">
                  <c:v>8221.6453000000001</c:v>
                </c:pt>
                <c:pt idx="6481">
                  <c:v>8222.9015999999992</c:v>
                </c:pt>
                <c:pt idx="6482">
                  <c:v>8224.1579000000002</c:v>
                </c:pt>
                <c:pt idx="6483">
                  <c:v>8225.4141999999993</c:v>
                </c:pt>
                <c:pt idx="6484">
                  <c:v>8226.6705000000002</c:v>
                </c:pt>
                <c:pt idx="6485">
                  <c:v>8227.9267999999993</c:v>
                </c:pt>
                <c:pt idx="6486">
                  <c:v>8229.1831000000002</c:v>
                </c:pt>
                <c:pt idx="6487">
                  <c:v>8230.4393999999993</c:v>
                </c:pt>
                <c:pt idx="6488">
                  <c:v>8231.6957000000002</c:v>
                </c:pt>
                <c:pt idx="6489">
                  <c:v>8232.9519999999993</c:v>
                </c:pt>
                <c:pt idx="6490">
                  <c:v>8234.2083000000002</c:v>
                </c:pt>
                <c:pt idx="6491">
                  <c:v>8235.4645999999993</c:v>
                </c:pt>
                <c:pt idx="6492">
                  <c:v>8236.7209000000003</c:v>
                </c:pt>
                <c:pt idx="6493">
                  <c:v>8237.9771999999994</c:v>
                </c:pt>
                <c:pt idx="6494">
                  <c:v>8239.2335000000003</c:v>
                </c:pt>
                <c:pt idx="6495">
                  <c:v>8240.4897999999994</c:v>
                </c:pt>
                <c:pt idx="6496">
                  <c:v>8241.7461000000003</c:v>
                </c:pt>
                <c:pt idx="6497">
                  <c:v>8243.0023999999994</c:v>
                </c:pt>
                <c:pt idx="6498">
                  <c:v>8244.2587000000003</c:v>
                </c:pt>
                <c:pt idx="6499">
                  <c:v>8245.5149999999994</c:v>
                </c:pt>
                <c:pt idx="6500">
                  <c:v>8246.7713000000003</c:v>
                </c:pt>
                <c:pt idx="6501">
                  <c:v>8248.0275999999994</c:v>
                </c:pt>
                <c:pt idx="6502">
                  <c:v>8249.2839000000004</c:v>
                </c:pt>
                <c:pt idx="6503">
                  <c:v>8250.5401999999995</c:v>
                </c:pt>
                <c:pt idx="6504">
                  <c:v>8251.7965000000004</c:v>
                </c:pt>
                <c:pt idx="6505">
                  <c:v>8253.0527999999995</c:v>
                </c:pt>
                <c:pt idx="6506">
                  <c:v>8254.3091000000004</c:v>
                </c:pt>
                <c:pt idx="6507">
                  <c:v>8255.5653999999995</c:v>
                </c:pt>
                <c:pt idx="6508">
                  <c:v>8256.8217000000004</c:v>
                </c:pt>
                <c:pt idx="6509">
                  <c:v>8258.0779999999995</c:v>
                </c:pt>
                <c:pt idx="6510">
                  <c:v>8259.3343000000004</c:v>
                </c:pt>
                <c:pt idx="6511">
                  <c:v>8260.5905999999995</c:v>
                </c:pt>
                <c:pt idx="6512">
                  <c:v>8261.8469000000005</c:v>
                </c:pt>
                <c:pt idx="6513">
                  <c:v>8263.1031999999996</c:v>
                </c:pt>
                <c:pt idx="6514">
                  <c:v>8264.3595000000005</c:v>
                </c:pt>
                <c:pt idx="6515">
                  <c:v>8265.6157999999996</c:v>
                </c:pt>
                <c:pt idx="6516">
                  <c:v>8266.8721000000005</c:v>
                </c:pt>
                <c:pt idx="6517">
                  <c:v>8268.1283999999996</c:v>
                </c:pt>
                <c:pt idx="6518">
                  <c:v>8269.3847000000005</c:v>
                </c:pt>
                <c:pt idx="6519">
                  <c:v>8270.6409999999996</c:v>
                </c:pt>
                <c:pt idx="6520">
                  <c:v>8271.8973000000005</c:v>
                </c:pt>
                <c:pt idx="6521">
                  <c:v>8273.1535999999996</c:v>
                </c:pt>
                <c:pt idx="6522">
                  <c:v>8274.4099000000006</c:v>
                </c:pt>
                <c:pt idx="6523">
                  <c:v>8275.6661999999997</c:v>
                </c:pt>
                <c:pt idx="6524">
                  <c:v>8276.9225000000006</c:v>
                </c:pt>
                <c:pt idx="6525">
                  <c:v>8278.1787999999997</c:v>
                </c:pt>
                <c:pt idx="6526">
                  <c:v>8279.4351000000006</c:v>
                </c:pt>
                <c:pt idx="6527">
                  <c:v>8280.6913999999997</c:v>
                </c:pt>
                <c:pt idx="6528">
                  <c:v>8281.9477000000006</c:v>
                </c:pt>
                <c:pt idx="6529">
                  <c:v>8283.2039999999997</c:v>
                </c:pt>
                <c:pt idx="6530">
                  <c:v>8284.4603000000006</c:v>
                </c:pt>
                <c:pt idx="6531">
                  <c:v>8285.7165999999997</c:v>
                </c:pt>
                <c:pt idx="6532">
                  <c:v>8286.9729000000007</c:v>
                </c:pt>
                <c:pt idx="6533">
                  <c:v>8288.2291999999998</c:v>
                </c:pt>
                <c:pt idx="6534">
                  <c:v>8289.4855000000007</c:v>
                </c:pt>
                <c:pt idx="6535">
                  <c:v>8290.7417999999998</c:v>
                </c:pt>
                <c:pt idx="6536">
                  <c:v>8291.9981000000007</c:v>
                </c:pt>
                <c:pt idx="6537">
                  <c:v>8293.2543999999998</c:v>
                </c:pt>
                <c:pt idx="6538">
                  <c:v>8294.5107000000007</c:v>
                </c:pt>
                <c:pt idx="6539">
                  <c:v>8295.7669999999998</c:v>
                </c:pt>
                <c:pt idx="6540">
                  <c:v>8297.0233000000007</c:v>
                </c:pt>
                <c:pt idx="6541">
                  <c:v>8298.2795999999998</c:v>
                </c:pt>
                <c:pt idx="6542">
                  <c:v>8299.5359000000008</c:v>
                </c:pt>
                <c:pt idx="6543">
                  <c:v>8300.7921999999999</c:v>
                </c:pt>
                <c:pt idx="6544">
                  <c:v>8302.0485000000008</c:v>
                </c:pt>
                <c:pt idx="6545">
                  <c:v>8303.3047999999999</c:v>
                </c:pt>
                <c:pt idx="6546">
                  <c:v>8304.5611000000008</c:v>
                </c:pt>
                <c:pt idx="6547">
                  <c:v>8305.8173999999999</c:v>
                </c:pt>
                <c:pt idx="6548">
                  <c:v>8307.0737000000008</c:v>
                </c:pt>
                <c:pt idx="6549">
                  <c:v>8308.33</c:v>
                </c:pt>
                <c:pt idx="6550">
                  <c:v>8309.5863000000008</c:v>
                </c:pt>
                <c:pt idx="6551">
                  <c:v>8310.8425999999999</c:v>
                </c:pt>
                <c:pt idx="6552">
                  <c:v>8312.0989000000009</c:v>
                </c:pt>
                <c:pt idx="6553">
                  <c:v>8313.3552</c:v>
                </c:pt>
                <c:pt idx="6554">
                  <c:v>8314.6115000000009</c:v>
                </c:pt>
                <c:pt idx="6555">
                  <c:v>8315.8678</c:v>
                </c:pt>
                <c:pt idx="6556">
                  <c:v>8317.1241000000009</c:v>
                </c:pt>
                <c:pt idx="6557">
                  <c:v>8318.3804</c:v>
                </c:pt>
                <c:pt idx="6558">
                  <c:v>8319.6367000000009</c:v>
                </c:pt>
                <c:pt idx="6559">
                  <c:v>8320.893</c:v>
                </c:pt>
                <c:pt idx="6560">
                  <c:v>8322.1493000000009</c:v>
                </c:pt>
                <c:pt idx="6561">
                  <c:v>8323.4056</c:v>
                </c:pt>
                <c:pt idx="6562">
                  <c:v>8324.661900000001</c:v>
                </c:pt>
                <c:pt idx="6563">
                  <c:v>8325.9182000000001</c:v>
                </c:pt>
                <c:pt idx="6564">
                  <c:v>8327.174500000001</c:v>
                </c:pt>
                <c:pt idx="6565">
                  <c:v>8328.4308000000001</c:v>
                </c:pt>
                <c:pt idx="6566">
                  <c:v>8329.687100000001</c:v>
                </c:pt>
                <c:pt idx="6567">
                  <c:v>8330.9434000000001</c:v>
                </c:pt>
                <c:pt idx="6568">
                  <c:v>8332.199700000001</c:v>
                </c:pt>
                <c:pt idx="6569">
                  <c:v>8333.4560000000001</c:v>
                </c:pt>
                <c:pt idx="6570">
                  <c:v>8334.7123000000011</c:v>
                </c:pt>
                <c:pt idx="6571">
                  <c:v>8335.9686000000002</c:v>
                </c:pt>
                <c:pt idx="6572">
                  <c:v>8337.2249000000011</c:v>
                </c:pt>
                <c:pt idx="6573">
                  <c:v>8338.4812000000002</c:v>
                </c:pt>
                <c:pt idx="6574">
                  <c:v>8339.7375000000011</c:v>
                </c:pt>
                <c:pt idx="6575">
                  <c:v>8340.9938000000002</c:v>
                </c:pt>
                <c:pt idx="6576">
                  <c:v>8342.2501000000011</c:v>
                </c:pt>
                <c:pt idx="6577">
                  <c:v>8343.5064000000002</c:v>
                </c:pt>
                <c:pt idx="6578">
                  <c:v>8344.7627000000011</c:v>
                </c:pt>
                <c:pt idx="6579">
                  <c:v>8346.0190000000002</c:v>
                </c:pt>
                <c:pt idx="6580">
                  <c:v>8347.2753000000012</c:v>
                </c:pt>
                <c:pt idx="6581">
                  <c:v>8348.5316000000003</c:v>
                </c:pt>
                <c:pt idx="6582">
                  <c:v>8349.7879000000012</c:v>
                </c:pt>
                <c:pt idx="6583">
                  <c:v>8351.0442000000003</c:v>
                </c:pt>
                <c:pt idx="6584">
                  <c:v>8352.3005000000012</c:v>
                </c:pt>
                <c:pt idx="6585">
                  <c:v>8353.5568000000003</c:v>
                </c:pt>
                <c:pt idx="6586">
                  <c:v>8354.8131000000012</c:v>
                </c:pt>
                <c:pt idx="6587">
                  <c:v>8356.0694000000003</c:v>
                </c:pt>
                <c:pt idx="6588">
                  <c:v>8357.3257000000012</c:v>
                </c:pt>
                <c:pt idx="6589">
                  <c:v>8358.5820000000003</c:v>
                </c:pt>
                <c:pt idx="6590">
                  <c:v>8359.8382999999994</c:v>
                </c:pt>
                <c:pt idx="6591">
                  <c:v>8361.0946000000004</c:v>
                </c:pt>
                <c:pt idx="6592">
                  <c:v>8362.3508999999995</c:v>
                </c:pt>
                <c:pt idx="6593">
                  <c:v>8363.6072000000004</c:v>
                </c:pt>
                <c:pt idx="6594">
                  <c:v>8364.8634999999995</c:v>
                </c:pt>
                <c:pt idx="6595">
                  <c:v>8366.1198000000004</c:v>
                </c:pt>
                <c:pt idx="6596">
                  <c:v>8367.3760999999995</c:v>
                </c:pt>
                <c:pt idx="6597">
                  <c:v>8368.6324000000004</c:v>
                </c:pt>
                <c:pt idx="6598">
                  <c:v>8369.8886999999995</c:v>
                </c:pt>
                <c:pt idx="6599">
                  <c:v>8371.1450000000004</c:v>
                </c:pt>
                <c:pt idx="6600">
                  <c:v>8372.4012999999995</c:v>
                </c:pt>
                <c:pt idx="6601">
                  <c:v>8373.6576000000005</c:v>
                </c:pt>
                <c:pt idx="6602">
                  <c:v>8374.9138999999996</c:v>
                </c:pt>
                <c:pt idx="6603">
                  <c:v>8376.1702000000005</c:v>
                </c:pt>
                <c:pt idx="6604">
                  <c:v>8377.4264999999996</c:v>
                </c:pt>
                <c:pt idx="6605">
                  <c:v>8378.6828000000005</c:v>
                </c:pt>
                <c:pt idx="6606">
                  <c:v>8379.9390999999996</c:v>
                </c:pt>
                <c:pt idx="6607">
                  <c:v>8381.1954000000005</c:v>
                </c:pt>
                <c:pt idx="6608">
                  <c:v>8382.4516999999996</c:v>
                </c:pt>
                <c:pt idx="6609">
                  <c:v>8383.7080000000005</c:v>
                </c:pt>
                <c:pt idx="6610">
                  <c:v>8384.9642999999996</c:v>
                </c:pt>
                <c:pt idx="6611">
                  <c:v>8386.2206000000006</c:v>
                </c:pt>
                <c:pt idx="6612">
                  <c:v>8387.4768999999997</c:v>
                </c:pt>
                <c:pt idx="6613">
                  <c:v>8388.7332000000006</c:v>
                </c:pt>
                <c:pt idx="6614">
                  <c:v>8389.9894999999997</c:v>
                </c:pt>
                <c:pt idx="6615">
                  <c:v>8391.2458000000006</c:v>
                </c:pt>
                <c:pt idx="6616">
                  <c:v>8392.5020999999997</c:v>
                </c:pt>
                <c:pt idx="6617">
                  <c:v>8393.7584000000006</c:v>
                </c:pt>
                <c:pt idx="6618">
                  <c:v>8395.0146999999997</c:v>
                </c:pt>
                <c:pt idx="6619">
                  <c:v>8396.2710000000006</c:v>
                </c:pt>
                <c:pt idx="6620">
                  <c:v>8397.5272999999997</c:v>
                </c:pt>
                <c:pt idx="6621">
                  <c:v>8398.7836000000007</c:v>
                </c:pt>
                <c:pt idx="6622">
                  <c:v>8400.0398999999998</c:v>
                </c:pt>
                <c:pt idx="6623">
                  <c:v>8401.2962000000007</c:v>
                </c:pt>
                <c:pt idx="6624">
                  <c:v>8402.5524999999998</c:v>
                </c:pt>
                <c:pt idx="6625">
                  <c:v>8403.8088000000007</c:v>
                </c:pt>
                <c:pt idx="6626">
                  <c:v>8405.0650999999998</c:v>
                </c:pt>
                <c:pt idx="6627">
                  <c:v>8406.3214000000007</c:v>
                </c:pt>
                <c:pt idx="6628">
                  <c:v>8407.5776999999998</c:v>
                </c:pt>
                <c:pt idx="6629">
                  <c:v>8408.8340000000007</c:v>
                </c:pt>
                <c:pt idx="6630">
                  <c:v>8410.0902999999998</c:v>
                </c:pt>
                <c:pt idx="6631">
                  <c:v>8411.3466000000008</c:v>
                </c:pt>
                <c:pt idx="6632">
                  <c:v>8412.6028999999999</c:v>
                </c:pt>
                <c:pt idx="6633">
                  <c:v>8413.8592000000008</c:v>
                </c:pt>
                <c:pt idx="6634">
                  <c:v>8415.1154999999999</c:v>
                </c:pt>
                <c:pt idx="6635">
                  <c:v>8416.3718000000008</c:v>
                </c:pt>
                <c:pt idx="6636">
                  <c:v>8417.6280999999999</c:v>
                </c:pt>
                <c:pt idx="6637">
                  <c:v>8418.8844000000008</c:v>
                </c:pt>
                <c:pt idx="6638">
                  <c:v>8420.1406999999999</c:v>
                </c:pt>
                <c:pt idx="6639">
                  <c:v>8421.3970000000008</c:v>
                </c:pt>
                <c:pt idx="6640">
                  <c:v>8422.6532999999999</c:v>
                </c:pt>
                <c:pt idx="6641">
                  <c:v>8423.9096000000009</c:v>
                </c:pt>
                <c:pt idx="6642">
                  <c:v>8425.1659</c:v>
                </c:pt>
                <c:pt idx="6643">
                  <c:v>8426.4222000000009</c:v>
                </c:pt>
                <c:pt idx="6644">
                  <c:v>8427.6785</c:v>
                </c:pt>
                <c:pt idx="6645">
                  <c:v>8428.9348000000009</c:v>
                </c:pt>
                <c:pt idx="6646">
                  <c:v>8430.1911</c:v>
                </c:pt>
                <c:pt idx="6647">
                  <c:v>8431.4474000000009</c:v>
                </c:pt>
                <c:pt idx="6648">
                  <c:v>8432.7037</c:v>
                </c:pt>
                <c:pt idx="6649">
                  <c:v>8433.9600000000009</c:v>
                </c:pt>
                <c:pt idx="6650">
                  <c:v>8435.2163</c:v>
                </c:pt>
                <c:pt idx="6651">
                  <c:v>8436.472600000001</c:v>
                </c:pt>
                <c:pt idx="6652">
                  <c:v>8437.7289000000001</c:v>
                </c:pt>
                <c:pt idx="6653">
                  <c:v>8438.985200000001</c:v>
                </c:pt>
                <c:pt idx="6654">
                  <c:v>8440.2415000000001</c:v>
                </c:pt>
                <c:pt idx="6655">
                  <c:v>8441.497800000001</c:v>
                </c:pt>
                <c:pt idx="6656">
                  <c:v>8442.7541000000001</c:v>
                </c:pt>
                <c:pt idx="6657">
                  <c:v>8444.010400000001</c:v>
                </c:pt>
                <c:pt idx="6658">
                  <c:v>8445.2667000000001</c:v>
                </c:pt>
                <c:pt idx="6659">
                  <c:v>8446.523000000001</c:v>
                </c:pt>
                <c:pt idx="6660">
                  <c:v>8447.7793000000001</c:v>
                </c:pt>
                <c:pt idx="6661">
                  <c:v>8449.0356000000011</c:v>
                </c:pt>
                <c:pt idx="6662">
                  <c:v>8450.2919000000002</c:v>
                </c:pt>
                <c:pt idx="6663">
                  <c:v>8451.5482000000011</c:v>
                </c:pt>
                <c:pt idx="6664">
                  <c:v>8452.8045000000002</c:v>
                </c:pt>
                <c:pt idx="6665">
                  <c:v>8454.0608000000011</c:v>
                </c:pt>
                <c:pt idx="6666">
                  <c:v>8455.3171000000002</c:v>
                </c:pt>
                <c:pt idx="6667">
                  <c:v>8456.5734000000011</c:v>
                </c:pt>
                <c:pt idx="6668">
                  <c:v>8457.8297000000002</c:v>
                </c:pt>
                <c:pt idx="6669">
                  <c:v>8459.0860000000011</c:v>
                </c:pt>
                <c:pt idx="6670">
                  <c:v>8460.3423000000003</c:v>
                </c:pt>
                <c:pt idx="6671">
                  <c:v>8461.5986000000012</c:v>
                </c:pt>
                <c:pt idx="6672">
                  <c:v>8462.8549000000003</c:v>
                </c:pt>
                <c:pt idx="6673">
                  <c:v>8464.1112000000012</c:v>
                </c:pt>
                <c:pt idx="6674">
                  <c:v>8465.3675000000003</c:v>
                </c:pt>
                <c:pt idx="6675">
                  <c:v>8466.6238000000012</c:v>
                </c:pt>
                <c:pt idx="6676">
                  <c:v>8467.8801000000003</c:v>
                </c:pt>
                <c:pt idx="6677">
                  <c:v>8469.1364000000012</c:v>
                </c:pt>
                <c:pt idx="6678">
                  <c:v>8470.3927000000003</c:v>
                </c:pt>
                <c:pt idx="6679">
                  <c:v>8471.6489999999994</c:v>
                </c:pt>
                <c:pt idx="6680">
                  <c:v>8472.9053000000004</c:v>
                </c:pt>
                <c:pt idx="6681">
                  <c:v>8474.1615999999995</c:v>
                </c:pt>
                <c:pt idx="6682">
                  <c:v>8475.4179000000004</c:v>
                </c:pt>
                <c:pt idx="6683">
                  <c:v>8476.6741999999995</c:v>
                </c:pt>
                <c:pt idx="6684">
                  <c:v>8477.9305000000004</c:v>
                </c:pt>
                <c:pt idx="6685">
                  <c:v>8479.1867999999995</c:v>
                </c:pt>
                <c:pt idx="6686">
                  <c:v>8480.4431000000004</c:v>
                </c:pt>
                <c:pt idx="6687">
                  <c:v>8481.6993999999995</c:v>
                </c:pt>
                <c:pt idx="6688">
                  <c:v>8482.9557000000004</c:v>
                </c:pt>
                <c:pt idx="6689">
                  <c:v>8484.2119999999995</c:v>
                </c:pt>
                <c:pt idx="6690">
                  <c:v>8485.4683000000005</c:v>
                </c:pt>
                <c:pt idx="6691">
                  <c:v>8486.7245999999996</c:v>
                </c:pt>
                <c:pt idx="6692">
                  <c:v>8487.9809000000005</c:v>
                </c:pt>
                <c:pt idx="6693">
                  <c:v>8489.2371999999996</c:v>
                </c:pt>
                <c:pt idx="6694">
                  <c:v>8490.4935000000005</c:v>
                </c:pt>
                <c:pt idx="6695">
                  <c:v>8491.7497999999996</c:v>
                </c:pt>
                <c:pt idx="6696">
                  <c:v>8493.0061000000005</c:v>
                </c:pt>
                <c:pt idx="6697">
                  <c:v>8494.2623999999996</c:v>
                </c:pt>
                <c:pt idx="6698">
                  <c:v>8495.5187000000005</c:v>
                </c:pt>
                <c:pt idx="6699">
                  <c:v>8496.7749999999996</c:v>
                </c:pt>
                <c:pt idx="6700">
                  <c:v>8498.0313000000006</c:v>
                </c:pt>
                <c:pt idx="6701">
                  <c:v>8499.2875999999997</c:v>
                </c:pt>
                <c:pt idx="6702">
                  <c:v>8500.5439000000006</c:v>
                </c:pt>
                <c:pt idx="6703">
                  <c:v>8501.8001999999997</c:v>
                </c:pt>
                <c:pt idx="6704">
                  <c:v>8503.0565000000006</c:v>
                </c:pt>
                <c:pt idx="6705">
                  <c:v>8504.3127999999997</c:v>
                </c:pt>
                <c:pt idx="6706">
                  <c:v>8505.5691000000006</c:v>
                </c:pt>
                <c:pt idx="6707">
                  <c:v>8506.8253999999997</c:v>
                </c:pt>
                <c:pt idx="6708">
                  <c:v>8508.0817000000006</c:v>
                </c:pt>
                <c:pt idx="6709">
                  <c:v>8509.3379999999997</c:v>
                </c:pt>
                <c:pt idx="6710">
                  <c:v>8510.5943000000007</c:v>
                </c:pt>
                <c:pt idx="6711">
                  <c:v>8511.8505999999998</c:v>
                </c:pt>
                <c:pt idx="6712">
                  <c:v>8513.1069000000007</c:v>
                </c:pt>
                <c:pt idx="6713">
                  <c:v>8514.3631999999998</c:v>
                </c:pt>
                <c:pt idx="6714">
                  <c:v>8515.6195000000007</c:v>
                </c:pt>
                <c:pt idx="6715">
                  <c:v>8516.8757999999998</c:v>
                </c:pt>
                <c:pt idx="6716">
                  <c:v>8518.1321000000007</c:v>
                </c:pt>
                <c:pt idx="6717">
                  <c:v>8519.3883999999998</c:v>
                </c:pt>
                <c:pt idx="6718">
                  <c:v>8520.6447000000007</c:v>
                </c:pt>
                <c:pt idx="6719">
                  <c:v>8521.9009999999998</c:v>
                </c:pt>
                <c:pt idx="6720">
                  <c:v>8523.1573000000008</c:v>
                </c:pt>
                <c:pt idx="6721">
                  <c:v>8524.4135999999999</c:v>
                </c:pt>
                <c:pt idx="6722">
                  <c:v>8525.6699000000008</c:v>
                </c:pt>
                <c:pt idx="6723">
                  <c:v>8526.9261999999999</c:v>
                </c:pt>
                <c:pt idx="6724">
                  <c:v>8528.1825000000008</c:v>
                </c:pt>
                <c:pt idx="6725">
                  <c:v>8529.4387999999999</c:v>
                </c:pt>
                <c:pt idx="6726">
                  <c:v>8530.6951000000008</c:v>
                </c:pt>
                <c:pt idx="6727">
                  <c:v>8531.9513999999999</c:v>
                </c:pt>
                <c:pt idx="6728">
                  <c:v>8533.2077000000008</c:v>
                </c:pt>
                <c:pt idx="6729">
                  <c:v>8534.4639999999999</c:v>
                </c:pt>
                <c:pt idx="6730">
                  <c:v>8535.7203000000009</c:v>
                </c:pt>
                <c:pt idx="6731">
                  <c:v>8536.9766</c:v>
                </c:pt>
                <c:pt idx="6732">
                  <c:v>8538.2329000000009</c:v>
                </c:pt>
                <c:pt idx="6733">
                  <c:v>8539.4892</c:v>
                </c:pt>
                <c:pt idx="6734">
                  <c:v>8540.7455000000009</c:v>
                </c:pt>
                <c:pt idx="6735">
                  <c:v>8542.0018</c:v>
                </c:pt>
                <c:pt idx="6736">
                  <c:v>8543.2581000000009</c:v>
                </c:pt>
                <c:pt idx="6737">
                  <c:v>8544.5144</c:v>
                </c:pt>
                <c:pt idx="6738">
                  <c:v>8545.7707000000009</c:v>
                </c:pt>
                <c:pt idx="6739">
                  <c:v>8547.027</c:v>
                </c:pt>
                <c:pt idx="6740">
                  <c:v>8548.283300000001</c:v>
                </c:pt>
                <c:pt idx="6741">
                  <c:v>8549.5396000000001</c:v>
                </c:pt>
                <c:pt idx="6742">
                  <c:v>8550.795900000001</c:v>
                </c:pt>
                <c:pt idx="6743">
                  <c:v>8552.0522000000001</c:v>
                </c:pt>
                <c:pt idx="6744">
                  <c:v>8553.308500000001</c:v>
                </c:pt>
                <c:pt idx="6745">
                  <c:v>8554.5648000000001</c:v>
                </c:pt>
                <c:pt idx="6746">
                  <c:v>8555.821100000001</c:v>
                </c:pt>
                <c:pt idx="6747">
                  <c:v>8557.0774000000001</c:v>
                </c:pt>
                <c:pt idx="6748">
                  <c:v>8558.333700000001</c:v>
                </c:pt>
                <c:pt idx="6749">
                  <c:v>8559.59</c:v>
                </c:pt>
                <c:pt idx="6750">
                  <c:v>8560.8463000000011</c:v>
                </c:pt>
                <c:pt idx="6751">
                  <c:v>8562.1026000000002</c:v>
                </c:pt>
                <c:pt idx="6752">
                  <c:v>8563.3589000000011</c:v>
                </c:pt>
                <c:pt idx="6753">
                  <c:v>8564.6152000000002</c:v>
                </c:pt>
                <c:pt idx="6754">
                  <c:v>8565.8715000000011</c:v>
                </c:pt>
                <c:pt idx="6755">
                  <c:v>8567.1278000000002</c:v>
                </c:pt>
                <c:pt idx="6756">
                  <c:v>8568.3841000000011</c:v>
                </c:pt>
                <c:pt idx="6757">
                  <c:v>8569.6404000000002</c:v>
                </c:pt>
                <c:pt idx="6758">
                  <c:v>8570.8967000000011</c:v>
                </c:pt>
                <c:pt idx="6759">
                  <c:v>8572.1530000000002</c:v>
                </c:pt>
                <c:pt idx="6760">
                  <c:v>8573.4093000000012</c:v>
                </c:pt>
                <c:pt idx="6761">
                  <c:v>8574.6656000000003</c:v>
                </c:pt>
                <c:pt idx="6762">
                  <c:v>8575.9219000000012</c:v>
                </c:pt>
                <c:pt idx="6763">
                  <c:v>8577.1782000000003</c:v>
                </c:pt>
                <c:pt idx="6764">
                  <c:v>8578.4345000000012</c:v>
                </c:pt>
                <c:pt idx="6765">
                  <c:v>8579.6908000000003</c:v>
                </c:pt>
                <c:pt idx="6766">
                  <c:v>8580.9471000000012</c:v>
                </c:pt>
                <c:pt idx="6767">
                  <c:v>8582.2034000000003</c:v>
                </c:pt>
                <c:pt idx="6768">
                  <c:v>8583.4596999999994</c:v>
                </c:pt>
                <c:pt idx="6769">
                  <c:v>8584.7160000000003</c:v>
                </c:pt>
                <c:pt idx="6770">
                  <c:v>8585.9722999999994</c:v>
                </c:pt>
                <c:pt idx="6771">
                  <c:v>8587.2286000000004</c:v>
                </c:pt>
                <c:pt idx="6772">
                  <c:v>8588.4848999999995</c:v>
                </c:pt>
                <c:pt idx="6773">
                  <c:v>8589.7412000000004</c:v>
                </c:pt>
                <c:pt idx="6774">
                  <c:v>8590.9974999999995</c:v>
                </c:pt>
                <c:pt idx="6775">
                  <c:v>8592.2538000000004</c:v>
                </c:pt>
                <c:pt idx="6776">
                  <c:v>8593.5100999999995</c:v>
                </c:pt>
                <c:pt idx="6777">
                  <c:v>8594.7664000000004</c:v>
                </c:pt>
                <c:pt idx="6778">
                  <c:v>8596.0226999999995</c:v>
                </c:pt>
                <c:pt idx="6779">
                  <c:v>8597.2790000000005</c:v>
                </c:pt>
                <c:pt idx="6780">
                  <c:v>8598.5352999999996</c:v>
                </c:pt>
                <c:pt idx="6781">
                  <c:v>8599.7916000000005</c:v>
                </c:pt>
                <c:pt idx="6782">
                  <c:v>8601.0478999999996</c:v>
                </c:pt>
                <c:pt idx="6783">
                  <c:v>8602.3042000000005</c:v>
                </c:pt>
                <c:pt idx="6784">
                  <c:v>8603.5604999999996</c:v>
                </c:pt>
                <c:pt idx="6785">
                  <c:v>8604.8168000000005</c:v>
                </c:pt>
                <c:pt idx="6786">
                  <c:v>8606.0730999999996</c:v>
                </c:pt>
                <c:pt idx="6787">
                  <c:v>8607.3294000000005</c:v>
                </c:pt>
                <c:pt idx="6788">
                  <c:v>8608.5856999999996</c:v>
                </c:pt>
                <c:pt idx="6789">
                  <c:v>8609.8420000000006</c:v>
                </c:pt>
                <c:pt idx="6790">
                  <c:v>8611.0982999999997</c:v>
                </c:pt>
                <c:pt idx="6791">
                  <c:v>8612.3546000000006</c:v>
                </c:pt>
                <c:pt idx="6792">
                  <c:v>8613.6108999999997</c:v>
                </c:pt>
                <c:pt idx="6793">
                  <c:v>8614.8672000000006</c:v>
                </c:pt>
                <c:pt idx="6794">
                  <c:v>8616.1234999999997</c:v>
                </c:pt>
                <c:pt idx="6795">
                  <c:v>8617.3798000000006</c:v>
                </c:pt>
                <c:pt idx="6796">
                  <c:v>8618.6360999999997</c:v>
                </c:pt>
                <c:pt idx="6797">
                  <c:v>8619.8924000000006</c:v>
                </c:pt>
                <c:pt idx="6798">
                  <c:v>8621.1486999999997</c:v>
                </c:pt>
                <c:pt idx="6799">
                  <c:v>8622.4050000000007</c:v>
                </c:pt>
                <c:pt idx="6800">
                  <c:v>8623.6612999999998</c:v>
                </c:pt>
                <c:pt idx="6801">
                  <c:v>8624.9176000000007</c:v>
                </c:pt>
                <c:pt idx="6802">
                  <c:v>8626.1738999999998</c:v>
                </c:pt>
                <c:pt idx="6803">
                  <c:v>8627.4302000000007</c:v>
                </c:pt>
                <c:pt idx="6804">
                  <c:v>8628.6864999999998</c:v>
                </c:pt>
                <c:pt idx="6805">
                  <c:v>8629.9428000000007</c:v>
                </c:pt>
                <c:pt idx="6806">
                  <c:v>8631.1990999999998</c:v>
                </c:pt>
                <c:pt idx="6807">
                  <c:v>8632.4554000000007</c:v>
                </c:pt>
                <c:pt idx="6808">
                  <c:v>8633.7116999999998</c:v>
                </c:pt>
                <c:pt idx="6809">
                  <c:v>8634.9680000000008</c:v>
                </c:pt>
                <c:pt idx="6810">
                  <c:v>8636.2242999999999</c:v>
                </c:pt>
                <c:pt idx="6811">
                  <c:v>8637.4806000000008</c:v>
                </c:pt>
                <c:pt idx="6812">
                  <c:v>8638.7368999999999</c:v>
                </c:pt>
                <c:pt idx="6813">
                  <c:v>8639.9932000000008</c:v>
                </c:pt>
                <c:pt idx="6814">
                  <c:v>8641.2494999999999</c:v>
                </c:pt>
                <c:pt idx="6815">
                  <c:v>8642.5058000000008</c:v>
                </c:pt>
                <c:pt idx="6816">
                  <c:v>8643.7620999999999</c:v>
                </c:pt>
                <c:pt idx="6817">
                  <c:v>8645.0184000000008</c:v>
                </c:pt>
                <c:pt idx="6818">
                  <c:v>8646.2746999999999</c:v>
                </c:pt>
                <c:pt idx="6819">
                  <c:v>8647.5310000000009</c:v>
                </c:pt>
                <c:pt idx="6820">
                  <c:v>8648.7873</c:v>
                </c:pt>
                <c:pt idx="6821">
                  <c:v>8650.0436000000009</c:v>
                </c:pt>
                <c:pt idx="6822">
                  <c:v>8651.2999</c:v>
                </c:pt>
                <c:pt idx="6823">
                  <c:v>8652.5562000000009</c:v>
                </c:pt>
                <c:pt idx="6824">
                  <c:v>8653.8125</c:v>
                </c:pt>
                <c:pt idx="6825">
                  <c:v>8655.0688000000009</c:v>
                </c:pt>
                <c:pt idx="6826">
                  <c:v>8656.3251</c:v>
                </c:pt>
                <c:pt idx="6827">
                  <c:v>8657.5814000000009</c:v>
                </c:pt>
                <c:pt idx="6828">
                  <c:v>8658.8377</c:v>
                </c:pt>
                <c:pt idx="6829">
                  <c:v>8660.094000000001</c:v>
                </c:pt>
                <c:pt idx="6830">
                  <c:v>8661.3503000000001</c:v>
                </c:pt>
                <c:pt idx="6831">
                  <c:v>8662.606600000001</c:v>
                </c:pt>
                <c:pt idx="6832">
                  <c:v>8663.8629000000001</c:v>
                </c:pt>
                <c:pt idx="6833">
                  <c:v>8665.119200000001</c:v>
                </c:pt>
                <c:pt idx="6834">
                  <c:v>8666.3755000000001</c:v>
                </c:pt>
                <c:pt idx="6835">
                  <c:v>8667.631800000001</c:v>
                </c:pt>
                <c:pt idx="6836">
                  <c:v>8668.8881000000001</c:v>
                </c:pt>
                <c:pt idx="6837">
                  <c:v>8670.144400000001</c:v>
                </c:pt>
                <c:pt idx="6838">
                  <c:v>8671.4007000000001</c:v>
                </c:pt>
                <c:pt idx="6839">
                  <c:v>8672.6570000000011</c:v>
                </c:pt>
                <c:pt idx="6840">
                  <c:v>8673.9133000000002</c:v>
                </c:pt>
                <c:pt idx="6841">
                  <c:v>8675.1696000000011</c:v>
                </c:pt>
                <c:pt idx="6842">
                  <c:v>8676.4259000000002</c:v>
                </c:pt>
                <c:pt idx="6843">
                  <c:v>8677.6822000000011</c:v>
                </c:pt>
                <c:pt idx="6844">
                  <c:v>8678.9385000000002</c:v>
                </c:pt>
                <c:pt idx="6845">
                  <c:v>8680.1948000000011</c:v>
                </c:pt>
                <c:pt idx="6846">
                  <c:v>8681.4511000000002</c:v>
                </c:pt>
                <c:pt idx="6847">
                  <c:v>8682.7074000000011</c:v>
                </c:pt>
                <c:pt idx="6848">
                  <c:v>8683.9637000000002</c:v>
                </c:pt>
                <c:pt idx="6849">
                  <c:v>8685.2200000000012</c:v>
                </c:pt>
                <c:pt idx="6850">
                  <c:v>8686.4763000000003</c:v>
                </c:pt>
                <c:pt idx="6851">
                  <c:v>8687.7326000000012</c:v>
                </c:pt>
                <c:pt idx="6852">
                  <c:v>8688.9889000000003</c:v>
                </c:pt>
                <c:pt idx="6853">
                  <c:v>8690.2452000000012</c:v>
                </c:pt>
                <c:pt idx="6854">
                  <c:v>8691.5015000000003</c:v>
                </c:pt>
                <c:pt idx="6855">
                  <c:v>8692.7578000000012</c:v>
                </c:pt>
                <c:pt idx="6856">
                  <c:v>8694.0141000000003</c:v>
                </c:pt>
                <c:pt idx="6857">
                  <c:v>8695.2703999999994</c:v>
                </c:pt>
                <c:pt idx="6858">
                  <c:v>8696.5267000000003</c:v>
                </c:pt>
                <c:pt idx="6859">
                  <c:v>8697.7829999999994</c:v>
                </c:pt>
                <c:pt idx="6860">
                  <c:v>8699.0393000000004</c:v>
                </c:pt>
                <c:pt idx="6861">
                  <c:v>8700.2955999999995</c:v>
                </c:pt>
                <c:pt idx="6862">
                  <c:v>8701.5519000000004</c:v>
                </c:pt>
                <c:pt idx="6863">
                  <c:v>8702.8081999999995</c:v>
                </c:pt>
                <c:pt idx="6864">
                  <c:v>8704.0645000000004</c:v>
                </c:pt>
                <c:pt idx="6865">
                  <c:v>8705.3207999999995</c:v>
                </c:pt>
                <c:pt idx="6866">
                  <c:v>8706.5771000000004</c:v>
                </c:pt>
                <c:pt idx="6867">
                  <c:v>8707.8333999999995</c:v>
                </c:pt>
                <c:pt idx="6868">
                  <c:v>8709.0897000000004</c:v>
                </c:pt>
                <c:pt idx="6869">
                  <c:v>8710.3459999999995</c:v>
                </c:pt>
                <c:pt idx="6870">
                  <c:v>8711.6023000000005</c:v>
                </c:pt>
                <c:pt idx="6871">
                  <c:v>8712.8585999999996</c:v>
                </c:pt>
                <c:pt idx="6872">
                  <c:v>8714.1149000000005</c:v>
                </c:pt>
                <c:pt idx="6873">
                  <c:v>8715.3711999999996</c:v>
                </c:pt>
                <c:pt idx="6874">
                  <c:v>8716.6275000000005</c:v>
                </c:pt>
                <c:pt idx="6875">
                  <c:v>8717.8837999999996</c:v>
                </c:pt>
                <c:pt idx="6876">
                  <c:v>8719.1401000000005</c:v>
                </c:pt>
                <c:pt idx="6877">
                  <c:v>8720.3963999999996</c:v>
                </c:pt>
                <c:pt idx="6878">
                  <c:v>8721.6527000000006</c:v>
                </c:pt>
                <c:pt idx="6879">
                  <c:v>8722.9089999999997</c:v>
                </c:pt>
                <c:pt idx="6880">
                  <c:v>8724.1653000000006</c:v>
                </c:pt>
                <c:pt idx="6881">
                  <c:v>8725.4215999999997</c:v>
                </c:pt>
                <c:pt idx="6882">
                  <c:v>8726.6779000000006</c:v>
                </c:pt>
                <c:pt idx="6883">
                  <c:v>8727.9341999999997</c:v>
                </c:pt>
                <c:pt idx="6884">
                  <c:v>8729.1905000000006</c:v>
                </c:pt>
                <c:pt idx="6885">
                  <c:v>8730.4467999999997</c:v>
                </c:pt>
                <c:pt idx="6886">
                  <c:v>8731.7031000000006</c:v>
                </c:pt>
                <c:pt idx="6887">
                  <c:v>8732.9593999999997</c:v>
                </c:pt>
                <c:pt idx="6888">
                  <c:v>8734.2157000000007</c:v>
                </c:pt>
                <c:pt idx="6889">
                  <c:v>8735.4719999999998</c:v>
                </c:pt>
                <c:pt idx="6890">
                  <c:v>8736.7283000000007</c:v>
                </c:pt>
                <c:pt idx="6891">
                  <c:v>8737.9845999999998</c:v>
                </c:pt>
                <c:pt idx="6892">
                  <c:v>8739.2409000000007</c:v>
                </c:pt>
                <c:pt idx="6893">
                  <c:v>8740.4971999999998</c:v>
                </c:pt>
                <c:pt idx="6894">
                  <c:v>8741.7535000000007</c:v>
                </c:pt>
                <c:pt idx="6895">
                  <c:v>8743.0097999999998</c:v>
                </c:pt>
                <c:pt idx="6896">
                  <c:v>8744.2661000000007</c:v>
                </c:pt>
                <c:pt idx="6897">
                  <c:v>8745.5223999999998</c:v>
                </c:pt>
                <c:pt idx="6898">
                  <c:v>8746.7787000000008</c:v>
                </c:pt>
                <c:pt idx="6899">
                  <c:v>8748.0349999999999</c:v>
                </c:pt>
                <c:pt idx="6900">
                  <c:v>8749.2913000000008</c:v>
                </c:pt>
                <c:pt idx="6901">
                  <c:v>8750.5475999999999</c:v>
                </c:pt>
                <c:pt idx="6902">
                  <c:v>8751.8039000000008</c:v>
                </c:pt>
                <c:pt idx="6903">
                  <c:v>8753.0601999999999</c:v>
                </c:pt>
                <c:pt idx="6904">
                  <c:v>8754.3165000000008</c:v>
                </c:pt>
                <c:pt idx="6905">
                  <c:v>8755.5727999999999</c:v>
                </c:pt>
                <c:pt idx="6906">
                  <c:v>8756.8291000000008</c:v>
                </c:pt>
                <c:pt idx="6907">
                  <c:v>8758.0853999999999</c:v>
                </c:pt>
                <c:pt idx="6908">
                  <c:v>8759.3417000000009</c:v>
                </c:pt>
                <c:pt idx="6909">
                  <c:v>8760.598</c:v>
                </c:pt>
                <c:pt idx="6910">
                  <c:v>8761.8543000000009</c:v>
                </c:pt>
                <c:pt idx="6911">
                  <c:v>8763.1106</c:v>
                </c:pt>
                <c:pt idx="6912">
                  <c:v>8764.3669000000009</c:v>
                </c:pt>
                <c:pt idx="6913">
                  <c:v>8765.6232</c:v>
                </c:pt>
                <c:pt idx="6914">
                  <c:v>8766.8795000000009</c:v>
                </c:pt>
                <c:pt idx="6915">
                  <c:v>8768.1358</c:v>
                </c:pt>
                <c:pt idx="6916">
                  <c:v>8769.3921000000009</c:v>
                </c:pt>
                <c:pt idx="6917">
                  <c:v>8770.6484</c:v>
                </c:pt>
                <c:pt idx="6918">
                  <c:v>8771.904700000001</c:v>
                </c:pt>
                <c:pt idx="6919">
                  <c:v>8773.1610000000001</c:v>
                </c:pt>
                <c:pt idx="6920">
                  <c:v>8774.417300000001</c:v>
                </c:pt>
                <c:pt idx="6921">
                  <c:v>8775.6736000000001</c:v>
                </c:pt>
                <c:pt idx="6922">
                  <c:v>8776.929900000001</c:v>
                </c:pt>
                <c:pt idx="6923">
                  <c:v>8778.1862000000001</c:v>
                </c:pt>
                <c:pt idx="6924">
                  <c:v>8779.442500000001</c:v>
                </c:pt>
                <c:pt idx="6925">
                  <c:v>8780.6988000000001</c:v>
                </c:pt>
                <c:pt idx="6926">
                  <c:v>8781.955100000001</c:v>
                </c:pt>
                <c:pt idx="6927">
                  <c:v>8783.2114000000001</c:v>
                </c:pt>
                <c:pt idx="6928">
                  <c:v>8784.4677000000011</c:v>
                </c:pt>
                <c:pt idx="6929">
                  <c:v>8785.7240000000002</c:v>
                </c:pt>
                <c:pt idx="6930">
                  <c:v>8786.9803000000011</c:v>
                </c:pt>
                <c:pt idx="6931">
                  <c:v>8788.2366000000002</c:v>
                </c:pt>
                <c:pt idx="6932">
                  <c:v>8789.4929000000011</c:v>
                </c:pt>
                <c:pt idx="6933">
                  <c:v>8790.7492000000002</c:v>
                </c:pt>
                <c:pt idx="6934">
                  <c:v>8792.0055000000011</c:v>
                </c:pt>
                <c:pt idx="6935">
                  <c:v>8793.2618000000002</c:v>
                </c:pt>
                <c:pt idx="6936">
                  <c:v>8794.5181000000011</c:v>
                </c:pt>
                <c:pt idx="6937">
                  <c:v>8795.7744000000002</c:v>
                </c:pt>
                <c:pt idx="6938">
                  <c:v>8797.0307000000012</c:v>
                </c:pt>
                <c:pt idx="6939">
                  <c:v>8798.2870000000003</c:v>
                </c:pt>
                <c:pt idx="6940">
                  <c:v>8799.5433000000012</c:v>
                </c:pt>
                <c:pt idx="6941">
                  <c:v>8800.7996000000003</c:v>
                </c:pt>
                <c:pt idx="6942">
                  <c:v>8802.0559000000012</c:v>
                </c:pt>
                <c:pt idx="6943">
                  <c:v>8803.3122000000003</c:v>
                </c:pt>
                <c:pt idx="6944">
                  <c:v>8804.5685000000012</c:v>
                </c:pt>
                <c:pt idx="6945">
                  <c:v>8805.8248000000003</c:v>
                </c:pt>
                <c:pt idx="6946">
                  <c:v>8807.0810999999994</c:v>
                </c:pt>
                <c:pt idx="6947">
                  <c:v>8808.3374000000003</c:v>
                </c:pt>
                <c:pt idx="6948">
                  <c:v>8809.5936999999994</c:v>
                </c:pt>
                <c:pt idx="6949">
                  <c:v>8810.85</c:v>
                </c:pt>
                <c:pt idx="6950">
                  <c:v>8812.1062999999995</c:v>
                </c:pt>
                <c:pt idx="6951">
                  <c:v>8813.3626000000004</c:v>
                </c:pt>
                <c:pt idx="6952">
                  <c:v>8814.6188999999995</c:v>
                </c:pt>
                <c:pt idx="6953">
                  <c:v>8815.8752000000004</c:v>
                </c:pt>
                <c:pt idx="6954">
                  <c:v>8817.1314999999995</c:v>
                </c:pt>
                <c:pt idx="6955">
                  <c:v>8818.3878000000004</c:v>
                </c:pt>
                <c:pt idx="6956">
                  <c:v>8819.6440999999995</c:v>
                </c:pt>
                <c:pt idx="6957">
                  <c:v>8820.9004000000004</c:v>
                </c:pt>
                <c:pt idx="6958">
                  <c:v>8822.1566999999995</c:v>
                </c:pt>
                <c:pt idx="6959">
                  <c:v>8823.4130000000005</c:v>
                </c:pt>
                <c:pt idx="6960">
                  <c:v>8824.6692999999996</c:v>
                </c:pt>
                <c:pt idx="6961">
                  <c:v>8825.9256000000005</c:v>
                </c:pt>
                <c:pt idx="6962">
                  <c:v>8827.1818999999996</c:v>
                </c:pt>
                <c:pt idx="6963">
                  <c:v>8828.4382000000005</c:v>
                </c:pt>
                <c:pt idx="6964">
                  <c:v>8829.6944999999996</c:v>
                </c:pt>
                <c:pt idx="6965">
                  <c:v>8830.9508000000005</c:v>
                </c:pt>
                <c:pt idx="6966">
                  <c:v>8832.2070999999996</c:v>
                </c:pt>
                <c:pt idx="6967">
                  <c:v>8833.4634000000005</c:v>
                </c:pt>
                <c:pt idx="6968">
                  <c:v>8834.7196999999996</c:v>
                </c:pt>
                <c:pt idx="6969">
                  <c:v>8835.9760000000006</c:v>
                </c:pt>
                <c:pt idx="6970">
                  <c:v>8837.2322999999997</c:v>
                </c:pt>
                <c:pt idx="6971">
                  <c:v>8838.4886000000006</c:v>
                </c:pt>
                <c:pt idx="6972">
                  <c:v>8839.7448999999997</c:v>
                </c:pt>
                <c:pt idx="6973">
                  <c:v>8841.0012000000006</c:v>
                </c:pt>
                <c:pt idx="6974">
                  <c:v>8842.2574999999997</c:v>
                </c:pt>
                <c:pt idx="6975">
                  <c:v>8843.5138000000006</c:v>
                </c:pt>
                <c:pt idx="6976">
                  <c:v>8844.7700999999997</c:v>
                </c:pt>
                <c:pt idx="6977">
                  <c:v>8846.0264000000006</c:v>
                </c:pt>
                <c:pt idx="6978">
                  <c:v>8847.2826999999997</c:v>
                </c:pt>
                <c:pt idx="6979">
                  <c:v>8848.5390000000007</c:v>
                </c:pt>
                <c:pt idx="6980">
                  <c:v>8849.7952999999998</c:v>
                </c:pt>
                <c:pt idx="6981">
                  <c:v>8851.0516000000007</c:v>
                </c:pt>
                <c:pt idx="6982">
                  <c:v>8852.3078999999998</c:v>
                </c:pt>
                <c:pt idx="6983">
                  <c:v>8853.5642000000007</c:v>
                </c:pt>
                <c:pt idx="6984">
                  <c:v>8854.8204999999998</c:v>
                </c:pt>
                <c:pt idx="6985">
                  <c:v>8856.0768000000007</c:v>
                </c:pt>
                <c:pt idx="6986">
                  <c:v>8857.3330999999998</c:v>
                </c:pt>
                <c:pt idx="6987">
                  <c:v>8858.5894000000008</c:v>
                </c:pt>
                <c:pt idx="6988">
                  <c:v>8859.8456999999999</c:v>
                </c:pt>
                <c:pt idx="6989">
                  <c:v>8861.1020000000008</c:v>
                </c:pt>
                <c:pt idx="6990">
                  <c:v>8862.3582999999999</c:v>
                </c:pt>
                <c:pt idx="6991">
                  <c:v>8863.6146000000008</c:v>
                </c:pt>
                <c:pt idx="6992">
                  <c:v>8864.8708999999999</c:v>
                </c:pt>
                <c:pt idx="6993">
                  <c:v>8866.1272000000008</c:v>
                </c:pt>
                <c:pt idx="6994">
                  <c:v>8867.3834999999999</c:v>
                </c:pt>
                <c:pt idx="6995">
                  <c:v>8868.6398000000008</c:v>
                </c:pt>
                <c:pt idx="6996">
                  <c:v>8869.8960999999999</c:v>
                </c:pt>
                <c:pt idx="6997">
                  <c:v>8871.1524000000009</c:v>
                </c:pt>
                <c:pt idx="6998">
                  <c:v>8872.4087</c:v>
                </c:pt>
                <c:pt idx="6999">
                  <c:v>8873.6650000000009</c:v>
                </c:pt>
                <c:pt idx="7000">
                  <c:v>8874.9213</c:v>
                </c:pt>
                <c:pt idx="7001">
                  <c:v>8876.1776000000009</c:v>
                </c:pt>
                <c:pt idx="7002">
                  <c:v>8877.4339</c:v>
                </c:pt>
                <c:pt idx="7003">
                  <c:v>8878.6902000000009</c:v>
                </c:pt>
                <c:pt idx="7004">
                  <c:v>8879.9465</c:v>
                </c:pt>
                <c:pt idx="7005">
                  <c:v>8881.2028000000009</c:v>
                </c:pt>
                <c:pt idx="7006">
                  <c:v>8882.4591</c:v>
                </c:pt>
                <c:pt idx="7007">
                  <c:v>8883.715400000001</c:v>
                </c:pt>
                <c:pt idx="7008">
                  <c:v>8884.9717000000001</c:v>
                </c:pt>
                <c:pt idx="7009">
                  <c:v>8886.228000000001</c:v>
                </c:pt>
                <c:pt idx="7010">
                  <c:v>8887.4843000000001</c:v>
                </c:pt>
                <c:pt idx="7011">
                  <c:v>8888.740600000001</c:v>
                </c:pt>
                <c:pt idx="7012">
                  <c:v>8889.9969000000001</c:v>
                </c:pt>
                <c:pt idx="7013">
                  <c:v>8891.253200000001</c:v>
                </c:pt>
                <c:pt idx="7014">
                  <c:v>8892.5095000000001</c:v>
                </c:pt>
                <c:pt idx="7015">
                  <c:v>8893.765800000001</c:v>
                </c:pt>
                <c:pt idx="7016">
                  <c:v>8895.0221000000001</c:v>
                </c:pt>
                <c:pt idx="7017">
                  <c:v>8896.2784000000011</c:v>
                </c:pt>
                <c:pt idx="7018">
                  <c:v>8897.5347000000002</c:v>
                </c:pt>
                <c:pt idx="7019">
                  <c:v>8898.7910000000011</c:v>
                </c:pt>
                <c:pt idx="7020">
                  <c:v>8900.0473000000002</c:v>
                </c:pt>
                <c:pt idx="7021">
                  <c:v>8901.3036000000011</c:v>
                </c:pt>
                <c:pt idx="7022">
                  <c:v>8902.5599000000002</c:v>
                </c:pt>
                <c:pt idx="7023">
                  <c:v>8903.8162000000011</c:v>
                </c:pt>
                <c:pt idx="7024">
                  <c:v>8905.0725000000002</c:v>
                </c:pt>
                <c:pt idx="7025">
                  <c:v>8906.3288000000011</c:v>
                </c:pt>
                <c:pt idx="7026">
                  <c:v>8907.5851000000002</c:v>
                </c:pt>
                <c:pt idx="7027">
                  <c:v>8908.8414000000012</c:v>
                </c:pt>
                <c:pt idx="7028">
                  <c:v>8910.0977000000003</c:v>
                </c:pt>
                <c:pt idx="7029">
                  <c:v>8911.3540000000012</c:v>
                </c:pt>
                <c:pt idx="7030">
                  <c:v>8912.6103000000003</c:v>
                </c:pt>
                <c:pt idx="7031">
                  <c:v>8913.8666000000012</c:v>
                </c:pt>
                <c:pt idx="7032">
                  <c:v>8915.1229000000003</c:v>
                </c:pt>
                <c:pt idx="7033">
                  <c:v>8916.3792000000012</c:v>
                </c:pt>
                <c:pt idx="7034">
                  <c:v>8917.6355000000003</c:v>
                </c:pt>
                <c:pt idx="7035">
                  <c:v>8918.8917999999994</c:v>
                </c:pt>
                <c:pt idx="7036">
                  <c:v>8920.1481000000003</c:v>
                </c:pt>
                <c:pt idx="7037">
                  <c:v>8921.4043999999994</c:v>
                </c:pt>
                <c:pt idx="7038">
                  <c:v>8922.6607000000004</c:v>
                </c:pt>
                <c:pt idx="7039">
                  <c:v>8923.9169999999995</c:v>
                </c:pt>
                <c:pt idx="7040">
                  <c:v>8925.1733000000004</c:v>
                </c:pt>
                <c:pt idx="7041">
                  <c:v>8926.4295999999995</c:v>
                </c:pt>
                <c:pt idx="7042">
                  <c:v>8927.6859000000004</c:v>
                </c:pt>
                <c:pt idx="7043">
                  <c:v>8928.9421999999995</c:v>
                </c:pt>
                <c:pt idx="7044">
                  <c:v>8930.1985000000004</c:v>
                </c:pt>
                <c:pt idx="7045">
                  <c:v>8931.4547999999995</c:v>
                </c:pt>
                <c:pt idx="7046">
                  <c:v>8932.7111000000004</c:v>
                </c:pt>
                <c:pt idx="7047">
                  <c:v>8933.9673999999995</c:v>
                </c:pt>
                <c:pt idx="7048">
                  <c:v>8935.2237000000005</c:v>
                </c:pt>
                <c:pt idx="7049">
                  <c:v>8936.48</c:v>
                </c:pt>
                <c:pt idx="7050">
                  <c:v>8937.7363000000005</c:v>
                </c:pt>
                <c:pt idx="7051">
                  <c:v>8938.9925999999996</c:v>
                </c:pt>
                <c:pt idx="7052">
                  <c:v>8940.2489000000005</c:v>
                </c:pt>
                <c:pt idx="7053">
                  <c:v>8941.5051999999996</c:v>
                </c:pt>
                <c:pt idx="7054">
                  <c:v>8942.7615000000005</c:v>
                </c:pt>
                <c:pt idx="7055">
                  <c:v>8944.0177999999996</c:v>
                </c:pt>
                <c:pt idx="7056">
                  <c:v>8945.2741000000005</c:v>
                </c:pt>
                <c:pt idx="7057">
                  <c:v>8946.5303999999996</c:v>
                </c:pt>
                <c:pt idx="7058">
                  <c:v>8947.7867000000006</c:v>
                </c:pt>
                <c:pt idx="7059">
                  <c:v>8949.0429999999997</c:v>
                </c:pt>
                <c:pt idx="7060">
                  <c:v>8950.2993000000006</c:v>
                </c:pt>
                <c:pt idx="7061">
                  <c:v>8951.5555999999997</c:v>
                </c:pt>
                <c:pt idx="7062">
                  <c:v>8952.8119000000006</c:v>
                </c:pt>
                <c:pt idx="7063">
                  <c:v>8954.0681999999997</c:v>
                </c:pt>
                <c:pt idx="7064">
                  <c:v>8955.3245000000006</c:v>
                </c:pt>
                <c:pt idx="7065">
                  <c:v>8956.5807999999997</c:v>
                </c:pt>
                <c:pt idx="7066">
                  <c:v>8957.8371000000006</c:v>
                </c:pt>
                <c:pt idx="7067">
                  <c:v>8959.0933999999997</c:v>
                </c:pt>
                <c:pt idx="7068">
                  <c:v>8960.3497000000007</c:v>
                </c:pt>
                <c:pt idx="7069">
                  <c:v>8961.6059999999998</c:v>
                </c:pt>
                <c:pt idx="7070">
                  <c:v>8962.8623000000007</c:v>
                </c:pt>
                <c:pt idx="7071">
                  <c:v>8964.1185999999998</c:v>
                </c:pt>
                <c:pt idx="7072">
                  <c:v>8965.3749000000007</c:v>
                </c:pt>
                <c:pt idx="7073">
                  <c:v>8966.6311999999998</c:v>
                </c:pt>
                <c:pt idx="7074">
                  <c:v>8967.8875000000007</c:v>
                </c:pt>
                <c:pt idx="7075">
                  <c:v>8969.1437999999998</c:v>
                </c:pt>
                <c:pt idx="7076">
                  <c:v>8970.4001000000007</c:v>
                </c:pt>
                <c:pt idx="7077">
                  <c:v>8971.6563999999998</c:v>
                </c:pt>
                <c:pt idx="7078">
                  <c:v>8972.9127000000008</c:v>
                </c:pt>
                <c:pt idx="7079">
                  <c:v>8974.1689999999999</c:v>
                </c:pt>
                <c:pt idx="7080">
                  <c:v>8975.4253000000008</c:v>
                </c:pt>
                <c:pt idx="7081">
                  <c:v>8976.6815999999999</c:v>
                </c:pt>
                <c:pt idx="7082">
                  <c:v>8977.9379000000008</c:v>
                </c:pt>
                <c:pt idx="7083">
                  <c:v>8979.1941999999999</c:v>
                </c:pt>
                <c:pt idx="7084">
                  <c:v>8980.4505000000008</c:v>
                </c:pt>
                <c:pt idx="7085">
                  <c:v>8981.7067999999999</c:v>
                </c:pt>
                <c:pt idx="7086">
                  <c:v>8982.9631000000008</c:v>
                </c:pt>
                <c:pt idx="7087">
                  <c:v>8984.2194</c:v>
                </c:pt>
                <c:pt idx="7088">
                  <c:v>8985.4757000000009</c:v>
                </c:pt>
                <c:pt idx="7089">
                  <c:v>8986.732</c:v>
                </c:pt>
                <c:pt idx="7090">
                  <c:v>8987.9883000000009</c:v>
                </c:pt>
                <c:pt idx="7091">
                  <c:v>8989.2446</c:v>
                </c:pt>
                <c:pt idx="7092">
                  <c:v>8990.5009000000009</c:v>
                </c:pt>
                <c:pt idx="7093">
                  <c:v>8991.7572</c:v>
                </c:pt>
                <c:pt idx="7094">
                  <c:v>8993.0135000000009</c:v>
                </c:pt>
                <c:pt idx="7095">
                  <c:v>8994.2698</c:v>
                </c:pt>
                <c:pt idx="7096">
                  <c:v>8995.526100000001</c:v>
                </c:pt>
                <c:pt idx="7097">
                  <c:v>8996.7824000000001</c:v>
                </c:pt>
                <c:pt idx="7098">
                  <c:v>8998.038700000001</c:v>
                </c:pt>
                <c:pt idx="7099">
                  <c:v>8999.2950000000001</c:v>
                </c:pt>
                <c:pt idx="7100">
                  <c:v>9000.551300000001</c:v>
                </c:pt>
                <c:pt idx="7101">
                  <c:v>9001.8076000000001</c:v>
                </c:pt>
                <c:pt idx="7102">
                  <c:v>9003.063900000001</c:v>
                </c:pt>
                <c:pt idx="7103">
                  <c:v>9004.3202000000001</c:v>
                </c:pt>
                <c:pt idx="7104">
                  <c:v>9005.576500000001</c:v>
                </c:pt>
                <c:pt idx="7105">
                  <c:v>9006.8328000000001</c:v>
                </c:pt>
                <c:pt idx="7106">
                  <c:v>9008.0891000000011</c:v>
                </c:pt>
                <c:pt idx="7107">
                  <c:v>9009.3454000000002</c:v>
                </c:pt>
                <c:pt idx="7108">
                  <c:v>9010.6017000000011</c:v>
                </c:pt>
                <c:pt idx="7109">
                  <c:v>9011.8580000000002</c:v>
                </c:pt>
                <c:pt idx="7110">
                  <c:v>9013.1143000000011</c:v>
                </c:pt>
                <c:pt idx="7111">
                  <c:v>9014.3706000000002</c:v>
                </c:pt>
                <c:pt idx="7112">
                  <c:v>9015.6269000000011</c:v>
                </c:pt>
                <c:pt idx="7113">
                  <c:v>9016.8832000000002</c:v>
                </c:pt>
                <c:pt idx="7114">
                  <c:v>9018.1395000000011</c:v>
                </c:pt>
                <c:pt idx="7115">
                  <c:v>9019.3958000000002</c:v>
                </c:pt>
                <c:pt idx="7116">
                  <c:v>9020.6521000000012</c:v>
                </c:pt>
                <c:pt idx="7117">
                  <c:v>9021.9084000000003</c:v>
                </c:pt>
                <c:pt idx="7118">
                  <c:v>9023.1647000000012</c:v>
                </c:pt>
                <c:pt idx="7119">
                  <c:v>9024.4210000000003</c:v>
                </c:pt>
                <c:pt idx="7120">
                  <c:v>9025.6773000000012</c:v>
                </c:pt>
                <c:pt idx="7121">
                  <c:v>9026.9336000000003</c:v>
                </c:pt>
                <c:pt idx="7122">
                  <c:v>9028.1899000000012</c:v>
                </c:pt>
                <c:pt idx="7123">
                  <c:v>9029.4462000000003</c:v>
                </c:pt>
                <c:pt idx="7124">
                  <c:v>9030.7024999999994</c:v>
                </c:pt>
                <c:pt idx="7125">
                  <c:v>9031.9588000000003</c:v>
                </c:pt>
                <c:pt idx="7126">
                  <c:v>9033.2150999999994</c:v>
                </c:pt>
                <c:pt idx="7127">
                  <c:v>9034.4714000000004</c:v>
                </c:pt>
                <c:pt idx="7128">
                  <c:v>9035.7276999999995</c:v>
                </c:pt>
                <c:pt idx="7129">
                  <c:v>9036.9840000000004</c:v>
                </c:pt>
                <c:pt idx="7130">
                  <c:v>9038.2402999999995</c:v>
                </c:pt>
                <c:pt idx="7131">
                  <c:v>9039.4966000000004</c:v>
                </c:pt>
                <c:pt idx="7132">
                  <c:v>9040.7528999999995</c:v>
                </c:pt>
                <c:pt idx="7133">
                  <c:v>9042.0092000000004</c:v>
                </c:pt>
                <c:pt idx="7134">
                  <c:v>9043.2654999999995</c:v>
                </c:pt>
                <c:pt idx="7135">
                  <c:v>9044.5218000000004</c:v>
                </c:pt>
                <c:pt idx="7136">
                  <c:v>9045.7780999999995</c:v>
                </c:pt>
                <c:pt idx="7137">
                  <c:v>9047.0344000000005</c:v>
                </c:pt>
                <c:pt idx="7138">
                  <c:v>9048.2906999999996</c:v>
                </c:pt>
                <c:pt idx="7139">
                  <c:v>9049.5470000000005</c:v>
                </c:pt>
                <c:pt idx="7140">
                  <c:v>9050.8032999999996</c:v>
                </c:pt>
                <c:pt idx="7141">
                  <c:v>9052.0596000000005</c:v>
                </c:pt>
                <c:pt idx="7142">
                  <c:v>9053.3158999999996</c:v>
                </c:pt>
                <c:pt idx="7143">
                  <c:v>9054.5722000000005</c:v>
                </c:pt>
                <c:pt idx="7144">
                  <c:v>9055.8284999999996</c:v>
                </c:pt>
                <c:pt idx="7145">
                  <c:v>9057.0848000000005</c:v>
                </c:pt>
                <c:pt idx="7146">
                  <c:v>9058.3410999999996</c:v>
                </c:pt>
                <c:pt idx="7147">
                  <c:v>9059.5974000000006</c:v>
                </c:pt>
                <c:pt idx="7148">
                  <c:v>9060.8536999999997</c:v>
                </c:pt>
                <c:pt idx="7149">
                  <c:v>9062.11</c:v>
                </c:pt>
                <c:pt idx="7150">
                  <c:v>9063.3662999999997</c:v>
                </c:pt>
                <c:pt idx="7151">
                  <c:v>9064.6226000000006</c:v>
                </c:pt>
                <c:pt idx="7152">
                  <c:v>9065.8788999999997</c:v>
                </c:pt>
                <c:pt idx="7153">
                  <c:v>9067.1352000000006</c:v>
                </c:pt>
                <c:pt idx="7154">
                  <c:v>9068.3914999999997</c:v>
                </c:pt>
                <c:pt idx="7155">
                  <c:v>9069.6478000000006</c:v>
                </c:pt>
                <c:pt idx="7156">
                  <c:v>9070.9040999999997</c:v>
                </c:pt>
                <c:pt idx="7157">
                  <c:v>9072.1604000000007</c:v>
                </c:pt>
                <c:pt idx="7158">
                  <c:v>9073.4166999999998</c:v>
                </c:pt>
                <c:pt idx="7159">
                  <c:v>9074.6730000000007</c:v>
                </c:pt>
                <c:pt idx="7160">
                  <c:v>9075.9292999999998</c:v>
                </c:pt>
                <c:pt idx="7161">
                  <c:v>9077.1856000000007</c:v>
                </c:pt>
                <c:pt idx="7162">
                  <c:v>9078.4418999999998</c:v>
                </c:pt>
                <c:pt idx="7163">
                  <c:v>9079.6982000000007</c:v>
                </c:pt>
                <c:pt idx="7164">
                  <c:v>9080.9544999999998</c:v>
                </c:pt>
                <c:pt idx="7165">
                  <c:v>9082.2108000000007</c:v>
                </c:pt>
                <c:pt idx="7166">
                  <c:v>9083.4670999999998</c:v>
                </c:pt>
                <c:pt idx="7167">
                  <c:v>9084.7234000000008</c:v>
                </c:pt>
                <c:pt idx="7168">
                  <c:v>9085.9796999999999</c:v>
                </c:pt>
                <c:pt idx="7169">
                  <c:v>9087.2360000000008</c:v>
                </c:pt>
                <c:pt idx="7170">
                  <c:v>9088.4922999999999</c:v>
                </c:pt>
                <c:pt idx="7171">
                  <c:v>9089.7486000000008</c:v>
                </c:pt>
                <c:pt idx="7172">
                  <c:v>9091.0048999999999</c:v>
                </c:pt>
                <c:pt idx="7173">
                  <c:v>9092.2612000000008</c:v>
                </c:pt>
                <c:pt idx="7174">
                  <c:v>9093.5174999999999</c:v>
                </c:pt>
                <c:pt idx="7175">
                  <c:v>9094.7738000000008</c:v>
                </c:pt>
                <c:pt idx="7176">
                  <c:v>9096.0300999999999</c:v>
                </c:pt>
                <c:pt idx="7177">
                  <c:v>9097.2864000000009</c:v>
                </c:pt>
                <c:pt idx="7178">
                  <c:v>9098.5427</c:v>
                </c:pt>
                <c:pt idx="7179">
                  <c:v>9099.7990000000009</c:v>
                </c:pt>
                <c:pt idx="7180">
                  <c:v>9101.0553</c:v>
                </c:pt>
                <c:pt idx="7181">
                  <c:v>9102.3116000000009</c:v>
                </c:pt>
                <c:pt idx="7182">
                  <c:v>9103.5679</c:v>
                </c:pt>
                <c:pt idx="7183">
                  <c:v>9104.8242000000009</c:v>
                </c:pt>
                <c:pt idx="7184">
                  <c:v>9106.0805</c:v>
                </c:pt>
                <c:pt idx="7185">
                  <c:v>9107.3368000000009</c:v>
                </c:pt>
                <c:pt idx="7186">
                  <c:v>9108.5931</c:v>
                </c:pt>
                <c:pt idx="7187">
                  <c:v>9109.849400000001</c:v>
                </c:pt>
                <c:pt idx="7188">
                  <c:v>9111.1057000000001</c:v>
                </c:pt>
                <c:pt idx="7189">
                  <c:v>9112.362000000001</c:v>
                </c:pt>
                <c:pt idx="7190">
                  <c:v>9113.6183000000001</c:v>
                </c:pt>
                <c:pt idx="7191">
                  <c:v>9114.874600000001</c:v>
                </c:pt>
                <c:pt idx="7192">
                  <c:v>9116.1309000000001</c:v>
                </c:pt>
                <c:pt idx="7193">
                  <c:v>9117.387200000001</c:v>
                </c:pt>
                <c:pt idx="7194">
                  <c:v>9118.6435000000001</c:v>
                </c:pt>
                <c:pt idx="7195">
                  <c:v>9119.8998000000011</c:v>
                </c:pt>
                <c:pt idx="7196">
                  <c:v>9121.1561000000002</c:v>
                </c:pt>
                <c:pt idx="7197">
                  <c:v>9122.4124000000011</c:v>
                </c:pt>
                <c:pt idx="7198">
                  <c:v>9123.6687000000002</c:v>
                </c:pt>
                <c:pt idx="7199">
                  <c:v>9124.9250000000011</c:v>
                </c:pt>
                <c:pt idx="7200">
                  <c:v>9126.1813000000002</c:v>
                </c:pt>
                <c:pt idx="7201">
                  <c:v>9127.4376000000011</c:v>
                </c:pt>
                <c:pt idx="7202">
                  <c:v>9128.6939000000002</c:v>
                </c:pt>
                <c:pt idx="7203">
                  <c:v>9129.9502000000011</c:v>
                </c:pt>
                <c:pt idx="7204">
                  <c:v>9131.2065000000002</c:v>
                </c:pt>
                <c:pt idx="7205">
                  <c:v>9132.4628000000012</c:v>
                </c:pt>
                <c:pt idx="7206">
                  <c:v>9133.7191000000003</c:v>
                </c:pt>
                <c:pt idx="7207">
                  <c:v>9134.9754000000012</c:v>
                </c:pt>
                <c:pt idx="7208">
                  <c:v>9136.2317000000003</c:v>
                </c:pt>
                <c:pt idx="7209">
                  <c:v>9137.4880000000012</c:v>
                </c:pt>
                <c:pt idx="7210">
                  <c:v>9138.7443000000003</c:v>
                </c:pt>
                <c:pt idx="7211">
                  <c:v>9140.0006000000012</c:v>
                </c:pt>
                <c:pt idx="7212">
                  <c:v>9141.2569000000003</c:v>
                </c:pt>
                <c:pt idx="7213">
                  <c:v>9142.5131999999994</c:v>
                </c:pt>
                <c:pt idx="7214">
                  <c:v>9143.7695000000003</c:v>
                </c:pt>
                <c:pt idx="7215">
                  <c:v>9145.0257999999994</c:v>
                </c:pt>
                <c:pt idx="7216">
                  <c:v>9146.2821000000004</c:v>
                </c:pt>
                <c:pt idx="7217">
                  <c:v>9147.5383999999995</c:v>
                </c:pt>
                <c:pt idx="7218">
                  <c:v>9148.7947000000004</c:v>
                </c:pt>
                <c:pt idx="7219">
                  <c:v>9150.0509999999995</c:v>
                </c:pt>
                <c:pt idx="7220">
                  <c:v>9151.3073000000004</c:v>
                </c:pt>
                <c:pt idx="7221">
                  <c:v>9152.5635999999995</c:v>
                </c:pt>
                <c:pt idx="7222">
                  <c:v>9153.8199000000004</c:v>
                </c:pt>
                <c:pt idx="7223">
                  <c:v>9155.0761999999995</c:v>
                </c:pt>
                <c:pt idx="7224">
                  <c:v>9156.3325000000004</c:v>
                </c:pt>
                <c:pt idx="7225">
                  <c:v>9157.5887999999995</c:v>
                </c:pt>
                <c:pt idx="7226">
                  <c:v>9158.8451000000005</c:v>
                </c:pt>
                <c:pt idx="7227">
                  <c:v>9160.1013999999996</c:v>
                </c:pt>
                <c:pt idx="7228">
                  <c:v>9161.3577000000005</c:v>
                </c:pt>
                <c:pt idx="7229">
                  <c:v>9162.6139999999996</c:v>
                </c:pt>
                <c:pt idx="7230">
                  <c:v>9163.8703000000005</c:v>
                </c:pt>
                <c:pt idx="7231">
                  <c:v>9165.1265999999996</c:v>
                </c:pt>
                <c:pt idx="7232">
                  <c:v>9166.3829000000005</c:v>
                </c:pt>
                <c:pt idx="7233">
                  <c:v>9167.6391999999996</c:v>
                </c:pt>
                <c:pt idx="7234">
                  <c:v>9168.8955000000005</c:v>
                </c:pt>
                <c:pt idx="7235">
                  <c:v>9170.1517999999996</c:v>
                </c:pt>
                <c:pt idx="7236">
                  <c:v>9171.4081000000006</c:v>
                </c:pt>
                <c:pt idx="7237">
                  <c:v>9172.6643999999997</c:v>
                </c:pt>
                <c:pt idx="7238">
                  <c:v>9173.9207000000006</c:v>
                </c:pt>
                <c:pt idx="7239">
                  <c:v>9175.1769999999997</c:v>
                </c:pt>
                <c:pt idx="7240">
                  <c:v>9176.4333000000006</c:v>
                </c:pt>
                <c:pt idx="7241">
                  <c:v>9177.6895999999997</c:v>
                </c:pt>
                <c:pt idx="7242">
                  <c:v>9178.9459000000006</c:v>
                </c:pt>
                <c:pt idx="7243">
                  <c:v>9180.2021999999997</c:v>
                </c:pt>
                <c:pt idx="7244">
                  <c:v>9181.4585000000006</c:v>
                </c:pt>
                <c:pt idx="7245">
                  <c:v>9182.7147999999997</c:v>
                </c:pt>
                <c:pt idx="7246">
                  <c:v>9183.9711000000007</c:v>
                </c:pt>
                <c:pt idx="7247">
                  <c:v>9185.2273999999998</c:v>
                </c:pt>
                <c:pt idx="7248">
                  <c:v>9186.4837000000007</c:v>
                </c:pt>
                <c:pt idx="7249">
                  <c:v>9187.74</c:v>
                </c:pt>
                <c:pt idx="7250">
                  <c:v>9188.9963000000007</c:v>
                </c:pt>
                <c:pt idx="7251">
                  <c:v>9190.2525999999998</c:v>
                </c:pt>
                <c:pt idx="7252">
                  <c:v>9191.5089000000007</c:v>
                </c:pt>
                <c:pt idx="7253">
                  <c:v>9192.7651999999998</c:v>
                </c:pt>
                <c:pt idx="7254">
                  <c:v>9194.0215000000007</c:v>
                </c:pt>
                <c:pt idx="7255">
                  <c:v>9195.2777999999998</c:v>
                </c:pt>
                <c:pt idx="7256">
                  <c:v>9196.5341000000008</c:v>
                </c:pt>
                <c:pt idx="7257">
                  <c:v>9197.7903999999999</c:v>
                </c:pt>
                <c:pt idx="7258">
                  <c:v>9199.0467000000008</c:v>
                </c:pt>
                <c:pt idx="7259">
                  <c:v>9200.3029999999999</c:v>
                </c:pt>
                <c:pt idx="7260">
                  <c:v>9201.5593000000008</c:v>
                </c:pt>
                <c:pt idx="7261">
                  <c:v>9202.8155999999999</c:v>
                </c:pt>
                <c:pt idx="7262">
                  <c:v>9204.0719000000008</c:v>
                </c:pt>
                <c:pt idx="7263">
                  <c:v>9205.3281999999999</c:v>
                </c:pt>
                <c:pt idx="7264">
                  <c:v>9206.5845000000008</c:v>
                </c:pt>
                <c:pt idx="7265">
                  <c:v>9207.8407999999999</c:v>
                </c:pt>
                <c:pt idx="7266">
                  <c:v>9209.0971000000009</c:v>
                </c:pt>
                <c:pt idx="7267">
                  <c:v>9210.3534</c:v>
                </c:pt>
                <c:pt idx="7268">
                  <c:v>9211.6097000000009</c:v>
                </c:pt>
                <c:pt idx="7269">
                  <c:v>9212.866</c:v>
                </c:pt>
                <c:pt idx="7270">
                  <c:v>9214.1223000000009</c:v>
                </c:pt>
                <c:pt idx="7271">
                  <c:v>9215.3786</c:v>
                </c:pt>
                <c:pt idx="7272">
                  <c:v>9216.6349000000009</c:v>
                </c:pt>
                <c:pt idx="7273">
                  <c:v>9217.8912</c:v>
                </c:pt>
                <c:pt idx="7274">
                  <c:v>9219.1475000000009</c:v>
                </c:pt>
                <c:pt idx="7275">
                  <c:v>9220.4038</c:v>
                </c:pt>
                <c:pt idx="7276">
                  <c:v>9221.660100000001</c:v>
                </c:pt>
                <c:pt idx="7277">
                  <c:v>9222.9164000000001</c:v>
                </c:pt>
                <c:pt idx="7278">
                  <c:v>9224.172700000001</c:v>
                </c:pt>
                <c:pt idx="7279">
                  <c:v>9225.4290000000001</c:v>
                </c:pt>
                <c:pt idx="7280">
                  <c:v>9226.685300000001</c:v>
                </c:pt>
                <c:pt idx="7281">
                  <c:v>9227.9416000000001</c:v>
                </c:pt>
                <c:pt idx="7282">
                  <c:v>9229.197900000001</c:v>
                </c:pt>
                <c:pt idx="7283">
                  <c:v>9230.4542000000001</c:v>
                </c:pt>
                <c:pt idx="7284">
                  <c:v>9231.710500000001</c:v>
                </c:pt>
                <c:pt idx="7285">
                  <c:v>9232.9668000000001</c:v>
                </c:pt>
                <c:pt idx="7286">
                  <c:v>9234.2231000000011</c:v>
                </c:pt>
                <c:pt idx="7287">
                  <c:v>9235.4794000000002</c:v>
                </c:pt>
                <c:pt idx="7288">
                  <c:v>9236.7357000000011</c:v>
                </c:pt>
                <c:pt idx="7289">
                  <c:v>9237.9920000000002</c:v>
                </c:pt>
                <c:pt idx="7290">
                  <c:v>9239.2483000000011</c:v>
                </c:pt>
                <c:pt idx="7291">
                  <c:v>9240.5046000000002</c:v>
                </c:pt>
                <c:pt idx="7292">
                  <c:v>9241.7609000000011</c:v>
                </c:pt>
                <c:pt idx="7293">
                  <c:v>9243.0172000000002</c:v>
                </c:pt>
                <c:pt idx="7294">
                  <c:v>9244.2735000000011</c:v>
                </c:pt>
                <c:pt idx="7295">
                  <c:v>9245.5298000000003</c:v>
                </c:pt>
                <c:pt idx="7296">
                  <c:v>9246.7861000000012</c:v>
                </c:pt>
                <c:pt idx="7297">
                  <c:v>9248.0424000000003</c:v>
                </c:pt>
                <c:pt idx="7298">
                  <c:v>9249.2987000000012</c:v>
                </c:pt>
                <c:pt idx="7299">
                  <c:v>9250.5550000000003</c:v>
                </c:pt>
                <c:pt idx="7300">
                  <c:v>9251.8113000000012</c:v>
                </c:pt>
                <c:pt idx="7301">
                  <c:v>9253.0676000000003</c:v>
                </c:pt>
                <c:pt idx="7302">
                  <c:v>9254.3238999999994</c:v>
                </c:pt>
                <c:pt idx="7303">
                  <c:v>9255.5802000000003</c:v>
                </c:pt>
                <c:pt idx="7304">
                  <c:v>9256.8364999999994</c:v>
                </c:pt>
                <c:pt idx="7305">
                  <c:v>9258.0928000000004</c:v>
                </c:pt>
                <c:pt idx="7306">
                  <c:v>9259.3490999999995</c:v>
                </c:pt>
                <c:pt idx="7307">
                  <c:v>9260.6054000000004</c:v>
                </c:pt>
                <c:pt idx="7308">
                  <c:v>9261.8616999999995</c:v>
                </c:pt>
                <c:pt idx="7309">
                  <c:v>9263.1180000000004</c:v>
                </c:pt>
                <c:pt idx="7310">
                  <c:v>9264.3742999999995</c:v>
                </c:pt>
                <c:pt idx="7311">
                  <c:v>9265.6306000000004</c:v>
                </c:pt>
                <c:pt idx="7312">
                  <c:v>9266.8868999999995</c:v>
                </c:pt>
                <c:pt idx="7313">
                  <c:v>9268.1432000000004</c:v>
                </c:pt>
                <c:pt idx="7314">
                  <c:v>9269.3994999999995</c:v>
                </c:pt>
                <c:pt idx="7315">
                  <c:v>9270.6558000000005</c:v>
                </c:pt>
                <c:pt idx="7316">
                  <c:v>9271.9120999999996</c:v>
                </c:pt>
                <c:pt idx="7317">
                  <c:v>9273.1684000000005</c:v>
                </c:pt>
                <c:pt idx="7318">
                  <c:v>9274.4246999999996</c:v>
                </c:pt>
                <c:pt idx="7319">
                  <c:v>9275.6810000000005</c:v>
                </c:pt>
                <c:pt idx="7320">
                  <c:v>9276.9372999999996</c:v>
                </c:pt>
                <c:pt idx="7321">
                  <c:v>9278.1936000000005</c:v>
                </c:pt>
                <c:pt idx="7322">
                  <c:v>9279.4498999999996</c:v>
                </c:pt>
                <c:pt idx="7323">
                  <c:v>9280.7062000000005</c:v>
                </c:pt>
                <c:pt idx="7324">
                  <c:v>9281.9624999999996</c:v>
                </c:pt>
                <c:pt idx="7325">
                  <c:v>9283.2188000000006</c:v>
                </c:pt>
                <c:pt idx="7326">
                  <c:v>9284.4750999999997</c:v>
                </c:pt>
                <c:pt idx="7327">
                  <c:v>9285.7314000000006</c:v>
                </c:pt>
                <c:pt idx="7328">
                  <c:v>9286.9876999999997</c:v>
                </c:pt>
                <c:pt idx="7329">
                  <c:v>9288.2440000000006</c:v>
                </c:pt>
                <c:pt idx="7330">
                  <c:v>9289.5002999999997</c:v>
                </c:pt>
                <c:pt idx="7331">
                  <c:v>9290.7566000000006</c:v>
                </c:pt>
                <c:pt idx="7332">
                  <c:v>9292.0128999999997</c:v>
                </c:pt>
                <c:pt idx="7333">
                  <c:v>9293.2692000000006</c:v>
                </c:pt>
                <c:pt idx="7334">
                  <c:v>9294.5254999999997</c:v>
                </c:pt>
                <c:pt idx="7335">
                  <c:v>9295.7818000000007</c:v>
                </c:pt>
                <c:pt idx="7336">
                  <c:v>9297.0380999999998</c:v>
                </c:pt>
                <c:pt idx="7337">
                  <c:v>9298.2944000000007</c:v>
                </c:pt>
                <c:pt idx="7338">
                  <c:v>9299.5506999999998</c:v>
                </c:pt>
                <c:pt idx="7339">
                  <c:v>9300.8070000000007</c:v>
                </c:pt>
                <c:pt idx="7340">
                  <c:v>9302.0632999999998</c:v>
                </c:pt>
                <c:pt idx="7341">
                  <c:v>9303.3196000000007</c:v>
                </c:pt>
                <c:pt idx="7342">
                  <c:v>9304.5758999999998</c:v>
                </c:pt>
                <c:pt idx="7343">
                  <c:v>9305.8322000000007</c:v>
                </c:pt>
                <c:pt idx="7344">
                  <c:v>9307.0884999999998</c:v>
                </c:pt>
                <c:pt idx="7345">
                  <c:v>9308.3448000000008</c:v>
                </c:pt>
                <c:pt idx="7346">
                  <c:v>9309.6010999999999</c:v>
                </c:pt>
                <c:pt idx="7347">
                  <c:v>9310.8574000000008</c:v>
                </c:pt>
                <c:pt idx="7348">
                  <c:v>9312.1136999999999</c:v>
                </c:pt>
                <c:pt idx="7349">
                  <c:v>9313.3700000000008</c:v>
                </c:pt>
                <c:pt idx="7350">
                  <c:v>9314.6262999999999</c:v>
                </c:pt>
                <c:pt idx="7351">
                  <c:v>9315.8826000000008</c:v>
                </c:pt>
                <c:pt idx="7352">
                  <c:v>9317.1388999999999</c:v>
                </c:pt>
                <c:pt idx="7353">
                  <c:v>9318.3952000000008</c:v>
                </c:pt>
                <c:pt idx="7354">
                  <c:v>9319.6514999999999</c:v>
                </c:pt>
                <c:pt idx="7355">
                  <c:v>9320.9078000000009</c:v>
                </c:pt>
                <c:pt idx="7356">
                  <c:v>9322.1641</c:v>
                </c:pt>
                <c:pt idx="7357">
                  <c:v>9323.4204000000009</c:v>
                </c:pt>
                <c:pt idx="7358">
                  <c:v>9324.6767</c:v>
                </c:pt>
                <c:pt idx="7359">
                  <c:v>9325.9330000000009</c:v>
                </c:pt>
                <c:pt idx="7360">
                  <c:v>9327.1893</c:v>
                </c:pt>
                <c:pt idx="7361">
                  <c:v>9328.4456000000009</c:v>
                </c:pt>
                <c:pt idx="7362">
                  <c:v>9329.7019</c:v>
                </c:pt>
                <c:pt idx="7363">
                  <c:v>9330.9582000000009</c:v>
                </c:pt>
                <c:pt idx="7364">
                  <c:v>9332.2145</c:v>
                </c:pt>
                <c:pt idx="7365">
                  <c:v>9333.470800000001</c:v>
                </c:pt>
                <c:pt idx="7366">
                  <c:v>9334.7271000000001</c:v>
                </c:pt>
                <c:pt idx="7367">
                  <c:v>9335.983400000001</c:v>
                </c:pt>
                <c:pt idx="7368">
                  <c:v>9337.2397000000001</c:v>
                </c:pt>
                <c:pt idx="7369">
                  <c:v>9338.496000000001</c:v>
                </c:pt>
                <c:pt idx="7370">
                  <c:v>9339.7523000000001</c:v>
                </c:pt>
                <c:pt idx="7371">
                  <c:v>9341.008600000001</c:v>
                </c:pt>
                <c:pt idx="7372">
                  <c:v>9342.2649000000001</c:v>
                </c:pt>
                <c:pt idx="7373">
                  <c:v>9343.521200000001</c:v>
                </c:pt>
                <c:pt idx="7374">
                  <c:v>9344.7775000000001</c:v>
                </c:pt>
                <c:pt idx="7375">
                  <c:v>9346.0338000000011</c:v>
                </c:pt>
                <c:pt idx="7376">
                  <c:v>9347.2901000000002</c:v>
                </c:pt>
                <c:pt idx="7377">
                  <c:v>9348.5464000000011</c:v>
                </c:pt>
                <c:pt idx="7378">
                  <c:v>9349.8027000000002</c:v>
                </c:pt>
                <c:pt idx="7379">
                  <c:v>9351.0590000000011</c:v>
                </c:pt>
                <c:pt idx="7380">
                  <c:v>9352.3153000000002</c:v>
                </c:pt>
                <c:pt idx="7381">
                  <c:v>9353.5716000000011</c:v>
                </c:pt>
                <c:pt idx="7382">
                  <c:v>9354.8279000000002</c:v>
                </c:pt>
                <c:pt idx="7383">
                  <c:v>9356.0842000000011</c:v>
                </c:pt>
                <c:pt idx="7384">
                  <c:v>9357.3405000000002</c:v>
                </c:pt>
                <c:pt idx="7385">
                  <c:v>9358.5968000000012</c:v>
                </c:pt>
                <c:pt idx="7386">
                  <c:v>9359.8531000000003</c:v>
                </c:pt>
                <c:pt idx="7387">
                  <c:v>9361.1094000000012</c:v>
                </c:pt>
                <c:pt idx="7388">
                  <c:v>9362.3657000000003</c:v>
                </c:pt>
                <c:pt idx="7389">
                  <c:v>9363.6220000000012</c:v>
                </c:pt>
                <c:pt idx="7390">
                  <c:v>9364.8783000000003</c:v>
                </c:pt>
                <c:pt idx="7391">
                  <c:v>9366.1345999999994</c:v>
                </c:pt>
                <c:pt idx="7392">
                  <c:v>9367.3909000000003</c:v>
                </c:pt>
                <c:pt idx="7393">
                  <c:v>9368.6471999999994</c:v>
                </c:pt>
                <c:pt idx="7394">
                  <c:v>9369.9035000000003</c:v>
                </c:pt>
                <c:pt idx="7395">
                  <c:v>9371.1597999999994</c:v>
                </c:pt>
                <c:pt idx="7396">
                  <c:v>9372.4161000000004</c:v>
                </c:pt>
                <c:pt idx="7397">
                  <c:v>9373.6723999999995</c:v>
                </c:pt>
                <c:pt idx="7398">
                  <c:v>9374.9287000000004</c:v>
                </c:pt>
                <c:pt idx="7399">
                  <c:v>9376.1849999999995</c:v>
                </c:pt>
                <c:pt idx="7400">
                  <c:v>9377.4413000000004</c:v>
                </c:pt>
                <c:pt idx="7401">
                  <c:v>9378.6975999999995</c:v>
                </c:pt>
                <c:pt idx="7402">
                  <c:v>9379.9539000000004</c:v>
                </c:pt>
                <c:pt idx="7403">
                  <c:v>9381.2101999999995</c:v>
                </c:pt>
                <c:pt idx="7404">
                  <c:v>9382.4665000000005</c:v>
                </c:pt>
                <c:pt idx="7405">
                  <c:v>9383.7227999999996</c:v>
                </c:pt>
                <c:pt idx="7406">
                  <c:v>9384.9791000000005</c:v>
                </c:pt>
                <c:pt idx="7407">
                  <c:v>9386.2353999999996</c:v>
                </c:pt>
                <c:pt idx="7408">
                  <c:v>9387.4917000000005</c:v>
                </c:pt>
                <c:pt idx="7409">
                  <c:v>9388.7479999999996</c:v>
                </c:pt>
                <c:pt idx="7410">
                  <c:v>9390.0043000000005</c:v>
                </c:pt>
                <c:pt idx="7411">
                  <c:v>9391.2605999999996</c:v>
                </c:pt>
                <c:pt idx="7412">
                  <c:v>9392.5169000000005</c:v>
                </c:pt>
                <c:pt idx="7413">
                  <c:v>9393.7731999999996</c:v>
                </c:pt>
                <c:pt idx="7414">
                  <c:v>9395.0295000000006</c:v>
                </c:pt>
                <c:pt idx="7415">
                  <c:v>9396.2857999999997</c:v>
                </c:pt>
                <c:pt idx="7416">
                  <c:v>9397.5421000000006</c:v>
                </c:pt>
                <c:pt idx="7417">
                  <c:v>9398.7983999999997</c:v>
                </c:pt>
                <c:pt idx="7418">
                  <c:v>9400.0547000000006</c:v>
                </c:pt>
                <c:pt idx="7419">
                  <c:v>9401.3109999999997</c:v>
                </c:pt>
                <c:pt idx="7420">
                  <c:v>9402.5673000000006</c:v>
                </c:pt>
                <c:pt idx="7421">
                  <c:v>9403.8235999999997</c:v>
                </c:pt>
                <c:pt idx="7422">
                  <c:v>9405.0799000000006</c:v>
                </c:pt>
                <c:pt idx="7423">
                  <c:v>9406.3361999999997</c:v>
                </c:pt>
                <c:pt idx="7424">
                  <c:v>9407.5925000000007</c:v>
                </c:pt>
                <c:pt idx="7425">
                  <c:v>9408.8487999999998</c:v>
                </c:pt>
                <c:pt idx="7426">
                  <c:v>9410.1051000000007</c:v>
                </c:pt>
                <c:pt idx="7427">
                  <c:v>9411.3613999999998</c:v>
                </c:pt>
                <c:pt idx="7428">
                  <c:v>9412.6177000000007</c:v>
                </c:pt>
                <c:pt idx="7429">
                  <c:v>9413.8739999999998</c:v>
                </c:pt>
                <c:pt idx="7430">
                  <c:v>9415.1303000000007</c:v>
                </c:pt>
                <c:pt idx="7431">
                  <c:v>9416.3865999999998</c:v>
                </c:pt>
                <c:pt idx="7432">
                  <c:v>9417.6429000000007</c:v>
                </c:pt>
                <c:pt idx="7433">
                  <c:v>9418.8991999999998</c:v>
                </c:pt>
                <c:pt idx="7434">
                  <c:v>9420.1555000000008</c:v>
                </c:pt>
                <c:pt idx="7435">
                  <c:v>9421.4117999999999</c:v>
                </c:pt>
                <c:pt idx="7436">
                  <c:v>9422.6681000000008</c:v>
                </c:pt>
                <c:pt idx="7437">
                  <c:v>9423.9243999999999</c:v>
                </c:pt>
                <c:pt idx="7438">
                  <c:v>9425.1807000000008</c:v>
                </c:pt>
                <c:pt idx="7439">
                  <c:v>9426.4369999999999</c:v>
                </c:pt>
                <c:pt idx="7440">
                  <c:v>9427.6933000000008</c:v>
                </c:pt>
                <c:pt idx="7441">
                  <c:v>9428.9495999999999</c:v>
                </c:pt>
                <c:pt idx="7442">
                  <c:v>9430.2059000000008</c:v>
                </c:pt>
                <c:pt idx="7443">
                  <c:v>9431.4621999999999</c:v>
                </c:pt>
                <c:pt idx="7444">
                  <c:v>9432.7185000000009</c:v>
                </c:pt>
                <c:pt idx="7445">
                  <c:v>9433.9748</c:v>
                </c:pt>
                <c:pt idx="7446">
                  <c:v>9435.2311000000009</c:v>
                </c:pt>
                <c:pt idx="7447">
                  <c:v>9436.4874</c:v>
                </c:pt>
                <c:pt idx="7448">
                  <c:v>9437.7437000000009</c:v>
                </c:pt>
                <c:pt idx="7449">
                  <c:v>9439</c:v>
                </c:pt>
                <c:pt idx="7450">
                  <c:v>9440.2563000000009</c:v>
                </c:pt>
                <c:pt idx="7451">
                  <c:v>9441.5126</c:v>
                </c:pt>
                <c:pt idx="7452">
                  <c:v>9442.7689000000009</c:v>
                </c:pt>
                <c:pt idx="7453">
                  <c:v>9444.0252</c:v>
                </c:pt>
                <c:pt idx="7454">
                  <c:v>9445.281500000001</c:v>
                </c:pt>
                <c:pt idx="7455">
                  <c:v>9446.5378000000001</c:v>
                </c:pt>
                <c:pt idx="7456">
                  <c:v>9447.794100000001</c:v>
                </c:pt>
                <c:pt idx="7457">
                  <c:v>9449.0504000000001</c:v>
                </c:pt>
                <c:pt idx="7458">
                  <c:v>9450.306700000001</c:v>
                </c:pt>
                <c:pt idx="7459">
                  <c:v>9451.5630000000001</c:v>
                </c:pt>
                <c:pt idx="7460">
                  <c:v>9452.819300000001</c:v>
                </c:pt>
                <c:pt idx="7461">
                  <c:v>9454.0756000000001</c:v>
                </c:pt>
                <c:pt idx="7462">
                  <c:v>9455.331900000001</c:v>
                </c:pt>
                <c:pt idx="7463">
                  <c:v>9456.5882000000001</c:v>
                </c:pt>
                <c:pt idx="7464">
                  <c:v>9457.8445000000011</c:v>
                </c:pt>
                <c:pt idx="7465">
                  <c:v>9459.1008000000002</c:v>
                </c:pt>
                <c:pt idx="7466">
                  <c:v>9460.3571000000011</c:v>
                </c:pt>
                <c:pt idx="7467">
                  <c:v>9461.6134000000002</c:v>
                </c:pt>
                <c:pt idx="7468">
                  <c:v>9462.8697000000011</c:v>
                </c:pt>
                <c:pt idx="7469">
                  <c:v>9464.1260000000002</c:v>
                </c:pt>
                <c:pt idx="7470">
                  <c:v>9465.3823000000011</c:v>
                </c:pt>
                <c:pt idx="7471">
                  <c:v>9466.6386000000002</c:v>
                </c:pt>
                <c:pt idx="7472">
                  <c:v>9467.8949000000011</c:v>
                </c:pt>
                <c:pt idx="7473">
                  <c:v>9469.1512000000002</c:v>
                </c:pt>
                <c:pt idx="7474">
                  <c:v>9470.4075000000012</c:v>
                </c:pt>
                <c:pt idx="7475">
                  <c:v>9471.6638000000003</c:v>
                </c:pt>
                <c:pt idx="7476">
                  <c:v>9472.9201000000012</c:v>
                </c:pt>
                <c:pt idx="7477">
                  <c:v>9474.1764000000003</c:v>
                </c:pt>
                <c:pt idx="7478">
                  <c:v>9475.4327000000012</c:v>
                </c:pt>
                <c:pt idx="7479">
                  <c:v>9476.6890000000003</c:v>
                </c:pt>
                <c:pt idx="7480">
                  <c:v>9477.9452999999994</c:v>
                </c:pt>
                <c:pt idx="7481">
                  <c:v>9479.2016000000003</c:v>
                </c:pt>
                <c:pt idx="7482">
                  <c:v>9480.4578999999994</c:v>
                </c:pt>
                <c:pt idx="7483">
                  <c:v>9481.7142000000003</c:v>
                </c:pt>
                <c:pt idx="7484">
                  <c:v>9482.9704999999994</c:v>
                </c:pt>
                <c:pt idx="7485">
                  <c:v>9484.2268000000004</c:v>
                </c:pt>
                <c:pt idx="7486">
                  <c:v>9485.4830999999995</c:v>
                </c:pt>
                <c:pt idx="7487">
                  <c:v>9486.7394000000004</c:v>
                </c:pt>
                <c:pt idx="7488">
                  <c:v>9487.9956999999995</c:v>
                </c:pt>
                <c:pt idx="7489">
                  <c:v>9489.2520000000004</c:v>
                </c:pt>
                <c:pt idx="7490">
                  <c:v>9490.5082999999995</c:v>
                </c:pt>
                <c:pt idx="7491">
                  <c:v>9491.7646000000004</c:v>
                </c:pt>
                <c:pt idx="7492">
                  <c:v>9493.0208999999995</c:v>
                </c:pt>
                <c:pt idx="7493">
                  <c:v>9494.2772000000004</c:v>
                </c:pt>
                <c:pt idx="7494">
                  <c:v>9495.5334999999995</c:v>
                </c:pt>
                <c:pt idx="7495">
                  <c:v>9496.7898000000005</c:v>
                </c:pt>
                <c:pt idx="7496">
                  <c:v>9498.0460999999996</c:v>
                </c:pt>
                <c:pt idx="7497">
                  <c:v>9499.3024000000005</c:v>
                </c:pt>
                <c:pt idx="7498">
                  <c:v>9500.5586999999996</c:v>
                </c:pt>
                <c:pt idx="7499">
                  <c:v>9501.8150000000005</c:v>
                </c:pt>
                <c:pt idx="7500">
                  <c:v>9503.0712999999996</c:v>
                </c:pt>
                <c:pt idx="7501">
                  <c:v>9504.3276000000005</c:v>
                </c:pt>
                <c:pt idx="7502">
                  <c:v>9505.5838999999996</c:v>
                </c:pt>
                <c:pt idx="7503">
                  <c:v>9506.8402000000006</c:v>
                </c:pt>
                <c:pt idx="7504">
                  <c:v>9508.0964999999997</c:v>
                </c:pt>
                <c:pt idx="7505">
                  <c:v>9509.3528000000006</c:v>
                </c:pt>
                <c:pt idx="7506">
                  <c:v>9510.6090999999997</c:v>
                </c:pt>
                <c:pt idx="7507">
                  <c:v>9511.8654000000006</c:v>
                </c:pt>
                <c:pt idx="7508">
                  <c:v>9513.1216999999997</c:v>
                </c:pt>
                <c:pt idx="7509">
                  <c:v>9514.3780000000006</c:v>
                </c:pt>
                <c:pt idx="7510">
                  <c:v>9515.6342999999997</c:v>
                </c:pt>
                <c:pt idx="7511">
                  <c:v>9516.8906000000006</c:v>
                </c:pt>
                <c:pt idx="7512">
                  <c:v>9518.1468999999997</c:v>
                </c:pt>
                <c:pt idx="7513">
                  <c:v>9519.4032000000007</c:v>
                </c:pt>
                <c:pt idx="7514">
                  <c:v>9520.6594999999998</c:v>
                </c:pt>
                <c:pt idx="7515">
                  <c:v>9521.9158000000007</c:v>
                </c:pt>
                <c:pt idx="7516">
                  <c:v>9523.1720999999998</c:v>
                </c:pt>
                <c:pt idx="7517">
                  <c:v>9524.4284000000007</c:v>
                </c:pt>
                <c:pt idx="7518">
                  <c:v>9525.6846999999998</c:v>
                </c:pt>
                <c:pt idx="7519">
                  <c:v>9526.9410000000007</c:v>
                </c:pt>
                <c:pt idx="7520">
                  <c:v>9528.1972999999998</c:v>
                </c:pt>
                <c:pt idx="7521">
                  <c:v>9529.4536000000007</c:v>
                </c:pt>
                <c:pt idx="7522">
                  <c:v>9530.7098999999998</c:v>
                </c:pt>
                <c:pt idx="7523">
                  <c:v>9531.9662000000008</c:v>
                </c:pt>
                <c:pt idx="7524">
                  <c:v>9533.2224999999999</c:v>
                </c:pt>
                <c:pt idx="7525">
                  <c:v>9534.4788000000008</c:v>
                </c:pt>
                <c:pt idx="7526">
                  <c:v>9535.7350999999999</c:v>
                </c:pt>
                <c:pt idx="7527">
                  <c:v>9536.9914000000008</c:v>
                </c:pt>
                <c:pt idx="7528">
                  <c:v>9538.2476999999999</c:v>
                </c:pt>
                <c:pt idx="7529">
                  <c:v>9539.5040000000008</c:v>
                </c:pt>
                <c:pt idx="7530">
                  <c:v>9540.7602999999999</c:v>
                </c:pt>
                <c:pt idx="7531">
                  <c:v>9542.0166000000008</c:v>
                </c:pt>
                <c:pt idx="7532">
                  <c:v>9543.2728999999999</c:v>
                </c:pt>
                <c:pt idx="7533">
                  <c:v>9544.5292000000009</c:v>
                </c:pt>
                <c:pt idx="7534">
                  <c:v>9545.7855</c:v>
                </c:pt>
                <c:pt idx="7535">
                  <c:v>9547.0418000000009</c:v>
                </c:pt>
                <c:pt idx="7536">
                  <c:v>9548.2981</c:v>
                </c:pt>
                <c:pt idx="7537">
                  <c:v>9549.5544000000009</c:v>
                </c:pt>
                <c:pt idx="7538">
                  <c:v>9550.8107</c:v>
                </c:pt>
                <c:pt idx="7539">
                  <c:v>9552.0670000000009</c:v>
                </c:pt>
                <c:pt idx="7540">
                  <c:v>9553.3233</c:v>
                </c:pt>
                <c:pt idx="7541">
                  <c:v>9554.5796000000009</c:v>
                </c:pt>
                <c:pt idx="7542">
                  <c:v>9555.8359</c:v>
                </c:pt>
                <c:pt idx="7543">
                  <c:v>9557.092200000001</c:v>
                </c:pt>
                <c:pt idx="7544">
                  <c:v>9558.3485000000001</c:v>
                </c:pt>
                <c:pt idx="7545">
                  <c:v>9559.604800000001</c:v>
                </c:pt>
                <c:pt idx="7546">
                  <c:v>9560.8611000000001</c:v>
                </c:pt>
                <c:pt idx="7547">
                  <c:v>9562.117400000001</c:v>
                </c:pt>
                <c:pt idx="7548">
                  <c:v>9563.3737000000001</c:v>
                </c:pt>
                <c:pt idx="7549">
                  <c:v>9564.630000000001</c:v>
                </c:pt>
                <c:pt idx="7550">
                  <c:v>9565.8863000000001</c:v>
                </c:pt>
                <c:pt idx="7551">
                  <c:v>9567.142600000001</c:v>
                </c:pt>
                <c:pt idx="7552">
                  <c:v>9568.3989000000001</c:v>
                </c:pt>
                <c:pt idx="7553">
                  <c:v>9569.6552000000011</c:v>
                </c:pt>
                <c:pt idx="7554">
                  <c:v>9570.9115000000002</c:v>
                </c:pt>
                <c:pt idx="7555">
                  <c:v>9572.1678000000011</c:v>
                </c:pt>
                <c:pt idx="7556">
                  <c:v>9573.4241000000002</c:v>
                </c:pt>
                <c:pt idx="7557">
                  <c:v>9574.6804000000011</c:v>
                </c:pt>
                <c:pt idx="7558">
                  <c:v>9575.9367000000002</c:v>
                </c:pt>
                <c:pt idx="7559">
                  <c:v>9577.1930000000011</c:v>
                </c:pt>
                <c:pt idx="7560">
                  <c:v>9578.4493000000002</c:v>
                </c:pt>
                <c:pt idx="7561">
                  <c:v>9579.7056000000011</c:v>
                </c:pt>
                <c:pt idx="7562">
                  <c:v>9580.9619000000002</c:v>
                </c:pt>
                <c:pt idx="7563">
                  <c:v>9582.2182000000012</c:v>
                </c:pt>
                <c:pt idx="7564">
                  <c:v>9583.4745000000003</c:v>
                </c:pt>
                <c:pt idx="7565">
                  <c:v>9584.7308000000012</c:v>
                </c:pt>
                <c:pt idx="7566">
                  <c:v>9585.9871000000003</c:v>
                </c:pt>
                <c:pt idx="7567">
                  <c:v>9587.2434000000012</c:v>
                </c:pt>
                <c:pt idx="7568">
                  <c:v>9588.4997000000003</c:v>
                </c:pt>
                <c:pt idx="7569">
                  <c:v>9589.7559999999994</c:v>
                </c:pt>
                <c:pt idx="7570">
                  <c:v>9591.0123000000003</c:v>
                </c:pt>
                <c:pt idx="7571">
                  <c:v>9592.2685999999994</c:v>
                </c:pt>
                <c:pt idx="7572">
                  <c:v>9593.5249000000003</c:v>
                </c:pt>
                <c:pt idx="7573">
                  <c:v>9594.7811999999994</c:v>
                </c:pt>
                <c:pt idx="7574">
                  <c:v>9596.0375000000004</c:v>
                </c:pt>
                <c:pt idx="7575">
                  <c:v>9597.2937999999995</c:v>
                </c:pt>
                <c:pt idx="7576">
                  <c:v>9598.5501000000004</c:v>
                </c:pt>
                <c:pt idx="7577">
                  <c:v>9599.8063999999995</c:v>
                </c:pt>
                <c:pt idx="7578">
                  <c:v>9601.0627000000004</c:v>
                </c:pt>
                <c:pt idx="7579">
                  <c:v>9602.3189999999995</c:v>
                </c:pt>
                <c:pt idx="7580">
                  <c:v>9603.5753000000004</c:v>
                </c:pt>
                <c:pt idx="7581">
                  <c:v>9604.8315999999995</c:v>
                </c:pt>
                <c:pt idx="7582">
                  <c:v>9606.0879000000004</c:v>
                </c:pt>
                <c:pt idx="7583">
                  <c:v>9607.3441999999995</c:v>
                </c:pt>
                <c:pt idx="7584">
                  <c:v>9608.6005000000005</c:v>
                </c:pt>
                <c:pt idx="7585">
                  <c:v>9609.8567999999996</c:v>
                </c:pt>
                <c:pt idx="7586">
                  <c:v>9611.1131000000005</c:v>
                </c:pt>
                <c:pt idx="7587">
                  <c:v>9612.3693999999996</c:v>
                </c:pt>
                <c:pt idx="7588">
                  <c:v>9613.6257000000005</c:v>
                </c:pt>
                <c:pt idx="7589">
                  <c:v>9614.8819999999996</c:v>
                </c:pt>
                <c:pt idx="7590">
                  <c:v>9616.1383000000005</c:v>
                </c:pt>
                <c:pt idx="7591">
                  <c:v>9617.3945999999996</c:v>
                </c:pt>
                <c:pt idx="7592">
                  <c:v>9618.6509000000005</c:v>
                </c:pt>
                <c:pt idx="7593">
                  <c:v>9619.9071999999996</c:v>
                </c:pt>
                <c:pt idx="7594">
                  <c:v>9621.1635000000006</c:v>
                </c:pt>
                <c:pt idx="7595">
                  <c:v>9622.4197999999997</c:v>
                </c:pt>
                <c:pt idx="7596">
                  <c:v>9623.6761000000006</c:v>
                </c:pt>
                <c:pt idx="7597">
                  <c:v>9624.9323999999997</c:v>
                </c:pt>
                <c:pt idx="7598">
                  <c:v>9626.1887000000006</c:v>
                </c:pt>
                <c:pt idx="7599">
                  <c:v>9627.4449999999997</c:v>
                </c:pt>
                <c:pt idx="7600">
                  <c:v>9628.7013000000006</c:v>
                </c:pt>
                <c:pt idx="7601">
                  <c:v>9629.9575999999997</c:v>
                </c:pt>
                <c:pt idx="7602">
                  <c:v>9631.2139000000006</c:v>
                </c:pt>
                <c:pt idx="7603">
                  <c:v>9632.4701999999997</c:v>
                </c:pt>
                <c:pt idx="7604">
                  <c:v>9633.7265000000007</c:v>
                </c:pt>
                <c:pt idx="7605">
                  <c:v>9634.9827999999998</c:v>
                </c:pt>
                <c:pt idx="7606">
                  <c:v>9636.2391000000007</c:v>
                </c:pt>
                <c:pt idx="7607">
                  <c:v>9637.4953999999998</c:v>
                </c:pt>
                <c:pt idx="7608">
                  <c:v>9638.7517000000007</c:v>
                </c:pt>
                <c:pt idx="7609">
                  <c:v>9640.0079999999998</c:v>
                </c:pt>
                <c:pt idx="7610">
                  <c:v>9641.2643000000007</c:v>
                </c:pt>
                <c:pt idx="7611">
                  <c:v>9642.5205999999998</c:v>
                </c:pt>
                <c:pt idx="7612">
                  <c:v>9643.7769000000008</c:v>
                </c:pt>
                <c:pt idx="7613">
                  <c:v>9645.0331999999999</c:v>
                </c:pt>
                <c:pt idx="7614">
                  <c:v>9646.2895000000008</c:v>
                </c:pt>
                <c:pt idx="7615">
                  <c:v>9647.5457999999999</c:v>
                </c:pt>
                <c:pt idx="7616">
                  <c:v>9648.8021000000008</c:v>
                </c:pt>
                <c:pt idx="7617">
                  <c:v>9650.0583999999999</c:v>
                </c:pt>
                <c:pt idx="7618">
                  <c:v>9651.3147000000008</c:v>
                </c:pt>
                <c:pt idx="7619">
                  <c:v>9652.5709999999999</c:v>
                </c:pt>
                <c:pt idx="7620">
                  <c:v>9653.8273000000008</c:v>
                </c:pt>
                <c:pt idx="7621">
                  <c:v>9655.0835999999999</c:v>
                </c:pt>
                <c:pt idx="7622">
                  <c:v>9656.3399000000009</c:v>
                </c:pt>
                <c:pt idx="7623">
                  <c:v>9657.5962</c:v>
                </c:pt>
                <c:pt idx="7624">
                  <c:v>9658.8525000000009</c:v>
                </c:pt>
                <c:pt idx="7625">
                  <c:v>9660.1088</c:v>
                </c:pt>
                <c:pt idx="7626">
                  <c:v>9661.3651000000009</c:v>
                </c:pt>
                <c:pt idx="7627">
                  <c:v>9662.6214</c:v>
                </c:pt>
                <c:pt idx="7628">
                  <c:v>9663.8777000000009</c:v>
                </c:pt>
                <c:pt idx="7629">
                  <c:v>9665.134</c:v>
                </c:pt>
                <c:pt idx="7630">
                  <c:v>9666.3903000000009</c:v>
                </c:pt>
                <c:pt idx="7631">
                  <c:v>9667.6466</c:v>
                </c:pt>
                <c:pt idx="7632">
                  <c:v>9668.902900000001</c:v>
                </c:pt>
                <c:pt idx="7633">
                  <c:v>9670.1592000000001</c:v>
                </c:pt>
                <c:pt idx="7634">
                  <c:v>9671.415500000001</c:v>
                </c:pt>
                <c:pt idx="7635">
                  <c:v>9672.6718000000001</c:v>
                </c:pt>
                <c:pt idx="7636">
                  <c:v>9673.928100000001</c:v>
                </c:pt>
                <c:pt idx="7637">
                  <c:v>9675.1844000000001</c:v>
                </c:pt>
                <c:pt idx="7638">
                  <c:v>9676.440700000001</c:v>
                </c:pt>
                <c:pt idx="7639">
                  <c:v>9677.6970000000001</c:v>
                </c:pt>
                <c:pt idx="7640">
                  <c:v>9678.953300000001</c:v>
                </c:pt>
                <c:pt idx="7641">
                  <c:v>9680.2096000000001</c:v>
                </c:pt>
                <c:pt idx="7642">
                  <c:v>9681.4659000000011</c:v>
                </c:pt>
                <c:pt idx="7643">
                  <c:v>9682.7222000000002</c:v>
                </c:pt>
                <c:pt idx="7644">
                  <c:v>9683.9785000000011</c:v>
                </c:pt>
                <c:pt idx="7645">
                  <c:v>9685.2348000000002</c:v>
                </c:pt>
                <c:pt idx="7646">
                  <c:v>9686.4911000000011</c:v>
                </c:pt>
                <c:pt idx="7647">
                  <c:v>9687.7474000000002</c:v>
                </c:pt>
                <c:pt idx="7648">
                  <c:v>9689.0037000000011</c:v>
                </c:pt>
                <c:pt idx="7649">
                  <c:v>9690.26</c:v>
                </c:pt>
                <c:pt idx="7650">
                  <c:v>9691.5163000000011</c:v>
                </c:pt>
                <c:pt idx="7651">
                  <c:v>9692.7726000000002</c:v>
                </c:pt>
                <c:pt idx="7652">
                  <c:v>9694.0289000000012</c:v>
                </c:pt>
                <c:pt idx="7653">
                  <c:v>9695.2852000000003</c:v>
                </c:pt>
                <c:pt idx="7654">
                  <c:v>9696.5415000000012</c:v>
                </c:pt>
                <c:pt idx="7655">
                  <c:v>9697.7978000000003</c:v>
                </c:pt>
                <c:pt idx="7656">
                  <c:v>9699.0541000000012</c:v>
                </c:pt>
                <c:pt idx="7657">
                  <c:v>9700.3104000000003</c:v>
                </c:pt>
                <c:pt idx="7658">
                  <c:v>9701.5666999999994</c:v>
                </c:pt>
                <c:pt idx="7659">
                  <c:v>9702.8230000000003</c:v>
                </c:pt>
                <c:pt idx="7660">
                  <c:v>9704.0792999999994</c:v>
                </c:pt>
                <c:pt idx="7661">
                  <c:v>9705.3356000000003</c:v>
                </c:pt>
                <c:pt idx="7662">
                  <c:v>9706.5918999999994</c:v>
                </c:pt>
                <c:pt idx="7663">
                  <c:v>9707.8482000000004</c:v>
                </c:pt>
                <c:pt idx="7664">
                  <c:v>9709.1044999999995</c:v>
                </c:pt>
                <c:pt idx="7665">
                  <c:v>9710.3608000000004</c:v>
                </c:pt>
                <c:pt idx="7666">
                  <c:v>9711.6170999999995</c:v>
                </c:pt>
                <c:pt idx="7667">
                  <c:v>9712.8734000000004</c:v>
                </c:pt>
                <c:pt idx="7668">
                  <c:v>9714.1296999999995</c:v>
                </c:pt>
                <c:pt idx="7669">
                  <c:v>9715.3860000000004</c:v>
                </c:pt>
                <c:pt idx="7670">
                  <c:v>9716.6422999999995</c:v>
                </c:pt>
                <c:pt idx="7671">
                  <c:v>9717.8986000000004</c:v>
                </c:pt>
                <c:pt idx="7672">
                  <c:v>9719.1548999999995</c:v>
                </c:pt>
                <c:pt idx="7673">
                  <c:v>9720.4112000000005</c:v>
                </c:pt>
                <c:pt idx="7674">
                  <c:v>9721.6674999999996</c:v>
                </c:pt>
                <c:pt idx="7675">
                  <c:v>9722.9238000000005</c:v>
                </c:pt>
                <c:pt idx="7676">
                  <c:v>9724.1800999999996</c:v>
                </c:pt>
                <c:pt idx="7677">
                  <c:v>9725.4364000000005</c:v>
                </c:pt>
                <c:pt idx="7678">
                  <c:v>9726.6926999999996</c:v>
                </c:pt>
                <c:pt idx="7679">
                  <c:v>9727.9490000000005</c:v>
                </c:pt>
                <c:pt idx="7680">
                  <c:v>9729.2052999999996</c:v>
                </c:pt>
                <c:pt idx="7681">
                  <c:v>9730.4616000000005</c:v>
                </c:pt>
                <c:pt idx="7682">
                  <c:v>9731.7178999999996</c:v>
                </c:pt>
                <c:pt idx="7683">
                  <c:v>9732.9742000000006</c:v>
                </c:pt>
                <c:pt idx="7684">
                  <c:v>9734.2304999999997</c:v>
                </c:pt>
                <c:pt idx="7685">
                  <c:v>9735.4868000000006</c:v>
                </c:pt>
                <c:pt idx="7686">
                  <c:v>9736.7430999999997</c:v>
                </c:pt>
                <c:pt idx="7687">
                  <c:v>9737.9994000000006</c:v>
                </c:pt>
                <c:pt idx="7688">
                  <c:v>9739.2556999999997</c:v>
                </c:pt>
                <c:pt idx="7689">
                  <c:v>9740.5120000000006</c:v>
                </c:pt>
                <c:pt idx="7690">
                  <c:v>9741.7682999999997</c:v>
                </c:pt>
                <c:pt idx="7691">
                  <c:v>9743.0246000000006</c:v>
                </c:pt>
                <c:pt idx="7692">
                  <c:v>9744.2808999999997</c:v>
                </c:pt>
                <c:pt idx="7693">
                  <c:v>9745.5372000000007</c:v>
                </c:pt>
                <c:pt idx="7694">
                  <c:v>9746.7934999999998</c:v>
                </c:pt>
                <c:pt idx="7695">
                  <c:v>9748.0498000000007</c:v>
                </c:pt>
                <c:pt idx="7696">
                  <c:v>9749.3060999999998</c:v>
                </c:pt>
                <c:pt idx="7697">
                  <c:v>9750.5624000000007</c:v>
                </c:pt>
                <c:pt idx="7698">
                  <c:v>9751.8186999999998</c:v>
                </c:pt>
                <c:pt idx="7699">
                  <c:v>9753.0750000000007</c:v>
                </c:pt>
                <c:pt idx="7700">
                  <c:v>9754.3312999999998</c:v>
                </c:pt>
                <c:pt idx="7701">
                  <c:v>9755.5876000000007</c:v>
                </c:pt>
                <c:pt idx="7702">
                  <c:v>9756.8438999999998</c:v>
                </c:pt>
                <c:pt idx="7703">
                  <c:v>9758.1002000000008</c:v>
                </c:pt>
                <c:pt idx="7704">
                  <c:v>9759.3564999999999</c:v>
                </c:pt>
                <c:pt idx="7705">
                  <c:v>9760.6128000000008</c:v>
                </c:pt>
                <c:pt idx="7706">
                  <c:v>9761.8690999999999</c:v>
                </c:pt>
                <c:pt idx="7707">
                  <c:v>9763.1254000000008</c:v>
                </c:pt>
                <c:pt idx="7708">
                  <c:v>9764.3816999999999</c:v>
                </c:pt>
                <c:pt idx="7709">
                  <c:v>9765.6380000000008</c:v>
                </c:pt>
                <c:pt idx="7710">
                  <c:v>9766.8942999999999</c:v>
                </c:pt>
                <c:pt idx="7711">
                  <c:v>9768.1506000000008</c:v>
                </c:pt>
                <c:pt idx="7712">
                  <c:v>9769.4069</c:v>
                </c:pt>
                <c:pt idx="7713">
                  <c:v>9770.6632000000009</c:v>
                </c:pt>
                <c:pt idx="7714">
                  <c:v>9771.9195</c:v>
                </c:pt>
                <c:pt idx="7715">
                  <c:v>9773.1758000000009</c:v>
                </c:pt>
                <c:pt idx="7716">
                  <c:v>9774.4321</c:v>
                </c:pt>
                <c:pt idx="7717">
                  <c:v>9775.6884000000009</c:v>
                </c:pt>
                <c:pt idx="7718">
                  <c:v>9776.9447</c:v>
                </c:pt>
                <c:pt idx="7719">
                  <c:v>9778.2010000000009</c:v>
                </c:pt>
                <c:pt idx="7720">
                  <c:v>9779.4573</c:v>
                </c:pt>
                <c:pt idx="7721">
                  <c:v>9780.713600000001</c:v>
                </c:pt>
                <c:pt idx="7722">
                  <c:v>9781.9699000000001</c:v>
                </c:pt>
                <c:pt idx="7723">
                  <c:v>9783.226200000001</c:v>
                </c:pt>
                <c:pt idx="7724">
                  <c:v>9784.4825000000001</c:v>
                </c:pt>
                <c:pt idx="7725">
                  <c:v>9785.738800000001</c:v>
                </c:pt>
                <c:pt idx="7726">
                  <c:v>9786.9951000000001</c:v>
                </c:pt>
                <c:pt idx="7727">
                  <c:v>9788.251400000001</c:v>
                </c:pt>
                <c:pt idx="7728">
                  <c:v>9789.5077000000001</c:v>
                </c:pt>
                <c:pt idx="7729">
                  <c:v>9790.764000000001</c:v>
                </c:pt>
                <c:pt idx="7730">
                  <c:v>9792.0203000000001</c:v>
                </c:pt>
                <c:pt idx="7731">
                  <c:v>9793.2766000000011</c:v>
                </c:pt>
                <c:pt idx="7732">
                  <c:v>9794.5329000000002</c:v>
                </c:pt>
                <c:pt idx="7733">
                  <c:v>9795.7892000000011</c:v>
                </c:pt>
                <c:pt idx="7734">
                  <c:v>9797.0455000000002</c:v>
                </c:pt>
                <c:pt idx="7735">
                  <c:v>9798.3018000000011</c:v>
                </c:pt>
                <c:pt idx="7736">
                  <c:v>9799.5581000000002</c:v>
                </c:pt>
                <c:pt idx="7737">
                  <c:v>9800.8144000000011</c:v>
                </c:pt>
                <c:pt idx="7738">
                  <c:v>9802.0707000000002</c:v>
                </c:pt>
                <c:pt idx="7739">
                  <c:v>9803.3270000000011</c:v>
                </c:pt>
                <c:pt idx="7740">
                  <c:v>9804.5833000000002</c:v>
                </c:pt>
                <c:pt idx="7741">
                  <c:v>9805.8396000000012</c:v>
                </c:pt>
                <c:pt idx="7742">
                  <c:v>9807.0959000000003</c:v>
                </c:pt>
                <c:pt idx="7743">
                  <c:v>9808.3522000000012</c:v>
                </c:pt>
                <c:pt idx="7744">
                  <c:v>9809.6085000000003</c:v>
                </c:pt>
                <c:pt idx="7745">
                  <c:v>9810.8648000000012</c:v>
                </c:pt>
                <c:pt idx="7746">
                  <c:v>9812.1211000000003</c:v>
                </c:pt>
                <c:pt idx="7747">
                  <c:v>9813.3773999999994</c:v>
                </c:pt>
                <c:pt idx="7748">
                  <c:v>9814.6337000000003</c:v>
                </c:pt>
                <c:pt idx="7749">
                  <c:v>9815.89</c:v>
                </c:pt>
                <c:pt idx="7750">
                  <c:v>9817.1463000000003</c:v>
                </c:pt>
                <c:pt idx="7751">
                  <c:v>9818.4025999999994</c:v>
                </c:pt>
                <c:pt idx="7752">
                  <c:v>9819.6589000000004</c:v>
                </c:pt>
                <c:pt idx="7753">
                  <c:v>9820.9151999999995</c:v>
                </c:pt>
                <c:pt idx="7754">
                  <c:v>9822.1715000000004</c:v>
                </c:pt>
                <c:pt idx="7755">
                  <c:v>9823.4277999999995</c:v>
                </c:pt>
                <c:pt idx="7756">
                  <c:v>9824.6841000000004</c:v>
                </c:pt>
                <c:pt idx="7757">
                  <c:v>9825.9403999999995</c:v>
                </c:pt>
                <c:pt idx="7758">
                  <c:v>9827.1967000000004</c:v>
                </c:pt>
                <c:pt idx="7759">
                  <c:v>9828.4529999999995</c:v>
                </c:pt>
                <c:pt idx="7760">
                  <c:v>9829.7093000000004</c:v>
                </c:pt>
                <c:pt idx="7761">
                  <c:v>9830.9655999999995</c:v>
                </c:pt>
                <c:pt idx="7762">
                  <c:v>9832.2219000000005</c:v>
                </c:pt>
                <c:pt idx="7763">
                  <c:v>9833.4781999999996</c:v>
                </c:pt>
                <c:pt idx="7764">
                  <c:v>9834.7345000000005</c:v>
                </c:pt>
                <c:pt idx="7765">
                  <c:v>9835.9907999999996</c:v>
                </c:pt>
                <c:pt idx="7766">
                  <c:v>9837.2471000000005</c:v>
                </c:pt>
                <c:pt idx="7767">
                  <c:v>9838.5033999999996</c:v>
                </c:pt>
                <c:pt idx="7768">
                  <c:v>9839.7597000000005</c:v>
                </c:pt>
                <c:pt idx="7769">
                  <c:v>9841.0159999999996</c:v>
                </c:pt>
                <c:pt idx="7770">
                  <c:v>9842.2723000000005</c:v>
                </c:pt>
                <c:pt idx="7771">
                  <c:v>9843.5285999999996</c:v>
                </c:pt>
                <c:pt idx="7772">
                  <c:v>9844.7849000000006</c:v>
                </c:pt>
                <c:pt idx="7773">
                  <c:v>9846.0411999999997</c:v>
                </c:pt>
                <c:pt idx="7774">
                  <c:v>9847.2975000000006</c:v>
                </c:pt>
                <c:pt idx="7775">
                  <c:v>9848.5537999999997</c:v>
                </c:pt>
                <c:pt idx="7776">
                  <c:v>9849.8101000000006</c:v>
                </c:pt>
                <c:pt idx="7777">
                  <c:v>9851.0663999999997</c:v>
                </c:pt>
                <c:pt idx="7778">
                  <c:v>9852.3227000000006</c:v>
                </c:pt>
                <c:pt idx="7779">
                  <c:v>9853.5789999999997</c:v>
                </c:pt>
                <c:pt idx="7780">
                  <c:v>9854.8353000000006</c:v>
                </c:pt>
                <c:pt idx="7781">
                  <c:v>9856.0915999999997</c:v>
                </c:pt>
                <c:pt idx="7782">
                  <c:v>9857.3479000000007</c:v>
                </c:pt>
                <c:pt idx="7783">
                  <c:v>9858.6041999999998</c:v>
                </c:pt>
                <c:pt idx="7784">
                  <c:v>9859.8605000000007</c:v>
                </c:pt>
                <c:pt idx="7785">
                  <c:v>9861.1167999999998</c:v>
                </c:pt>
                <c:pt idx="7786">
                  <c:v>9862.3731000000007</c:v>
                </c:pt>
                <c:pt idx="7787">
                  <c:v>9863.6293999999998</c:v>
                </c:pt>
                <c:pt idx="7788">
                  <c:v>9864.8857000000007</c:v>
                </c:pt>
                <c:pt idx="7789">
                  <c:v>9866.1419999999998</c:v>
                </c:pt>
                <c:pt idx="7790">
                  <c:v>9867.3983000000007</c:v>
                </c:pt>
                <c:pt idx="7791">
                  <c:v>9868.6545999999998</c:v>
                </c:pt>
                <c:pt idx="7792">
                  <c:v>9869.9109000000008</c:v>
                </c:pt>
                <c:pt idx="7793">
                  <c:v>9871.1671999999999</c:v>
                </c:pt>
                <c:pt idx="7794">
                  <c:v>9872.4235000000008</c:v>
                </c:pt>
                <c:pt idx="7795">
                  <c:v>9873.6797999999999</c:v>
                </c:pt>
                <c:pt idx="7796">
                  <c:v>9874.9361000000008</c:v>
                </c:pt>
                <c:pt idx="7797">
                  <c:v>9876.1923999999999</c:v>
                </c:pt>
                <c:pt idx="7798">
                  <c:v>9877.4487000000008</c:v>
                </c:pt>
                <c:pt idx="7799">
                  <c:v>9878.7049999999999</c:v>
                </c:pt>
                <c:pt idx="7800">
                  <c:v>9879.9613000000008</c:v>
                </c:pt>
                <c:pt idx="7801">
                  <c:v>9881.2175999999999</c:v>
                </c:pt>
                <c:pt idx="7802">
                  <c:v>9882.4739000000009</c:v>
                </c:pt>
                <c:pt idx="7803">
                  <c:v>9883.7302</c:v>
                </c:pt>
                <c:pt idx="7804">
                  <c:v>9884.9865000000009</c:v>
                </c:pt>
                <c:pt idx="7805">
                  <c:v>9886.2428</c:v>
                </c:pt>
                <c:pt idx="7806">
                  <c:v>9887.4991000000009</c:v>
                </c:pt>
                <c:pt idx="7807">
                  <c:v>9888.7554</c:v>
                </c:pt>
                <c:pt idx="7808">
                  <c:v>9890.0117000000009</c:v>
                </c:pt>
                <c:pt idx="7809">
                  <c:v>9891.268</c:v>
                </c:pt>
                <c:pt idx="7810">
                  <c:v>9892.5243000000009</c:v>
                </c:pt>
                <c:pt idx="7811">
                  <c:v>9893.7806</c:v>
                </c:pt>
                <c:pt idx="7812">
                  <c:v>9895.036900000001</c:v>
                </c:pt>
                <c:pt idx="7813">
                  <c:v>9896.2932000000001</c:v>
                </c:pt>
                <c:pt idx="7814">
                  <c:v>9897.549500000001</c:v>
                </c:pt>
                <c:pt idx="7815">
                  <c:v>9898.8058000000001</c:v>
                </c:pt>
                <c:pt idx="7816">
                  <c:v>9900.062100000001</c:v>
                </c:pt>
                <c:pt idx="7817">
                  <c:v>9901.3184000000001</c:v>
                </c:pt>
                <c:pt idx="7818">
                  <c:v>9902.574700000001</c:v>
                </c:pt>
                <c:pt idx="7819">
                  <c:v>9903.8310000000001</c:v>
                </c:pt>
                <c:pt idx="7820">
                  <c:v>9905.0873000000011</c:v>
                </c:pt>
                <c:pt idx="7821">
                  <c:v>9906.3436000000002</c:v>
                </c:pt>
                <c:pt idx="7822">
                  <c:v>9907.5999000000011</c:v>
                </c:pt>
                <c:pt idx="7823">
                  <c:v>9908.8562000000002</c:v>
                </c:pt>
                <c:pt idx="7824">
                  <c:v>9910.1125000000011</c:v>
                </c:pt>
                <c:pt idx="7825">
                  <c:v>9911.3688000000002</c:v>
                </c:pt>
                <c:pt idx="7826">
                  <c:v>9912.6251000000011</c:v>
                </c:pt>
                <c:pt idx="7827">
                  <c:v>9913.8814000000002</c:v>
                </c:pt>
                <c:pt idx="7828">
                  <c:v>9915.1377000000011</c:v>
                </c:pt>
                <c:pt idx="7829">
                  <c:v>9916.3940000000002</c:v>
                </c:pt>
                <c:pt idx="7830">
                  <c:v>9917.6503000000012</c:v>
                </c:pt>
                <c:pt idx="7831">
                  <c:v>9918.9066000000003</c:v>
                </c:pt>
                <c:pt idx="7832">
                  <c:v>9920.1629000000012</c:v>
                </c:pt>
                <c:pt idx="7833">
                  <c:v>9921.4192000000003</c:v>
                </c:pt>
                <c:pt idx="7834">
                  <c:v>9922.6755000000012</c:v>
                </c:pt>
                <c:pt idx="7835">
                  <c:v>9923.9318000000003</c:v>
                </c:pt>
                <c:pt idx="7836">
                  <c:v>9925.1880999999994</c:v>
                </c:pt>
                <c:pt idx="7837">
                  <c:v>9926.4444000000003</c:v>
                </c:pt>
                <c:pt idx="7838">
                  <c:v>9927.7006999999994</c:v>
                </c:pt>
                <c:pt idx="7839">
                  <c:v>9928.9570000000003</c:v>
                </c:pt>
                <c:pt idx="7840">
                  <c:v>9930.2132999999994</c:v>
                </c:pt>
                <c:pt idx="7841">
                  <c:v>9931.4696000000004</c:v>
                </c:pt>
                <c:pt idx="7842">
                  <c:v>9932.7258999999995</c:v>
                </c:pt>
                <c:pt idx="7843">
                  <c:v>9933.9822000000004</c:v>
                </c:pt>
                <c:pt idx="7844">
                  <c:v>9935.2384999999995</c:v>
                </c:pt>
                <c:pt idx="7845">
                  <c:v>9936.4948000000004</c:v>
                </c:pt>
                <c:pt idx="7846">
                  <c:v>9937.7510999999995</c:v>
                </c:pt>
                <c:pt idx="7847">
                  <c:v>9939.0074000000004</c:v>
                </c:pt>
                <c:pt idx="7848">
                  <c:v>9940.2636999999995</c:v>
                </c:pt>
                <c:pt idx="7849">
                  <c:v>9941.52</c:v>
                </c:pt>
                <c:pt idx="7850">
                  <c:v>9942.7762999999995</c:v>
                </c:pt>
                <c:pt idx="7851">
                  <c:v>9944.0326000000005</c:v>
                </c:pt>
                <c:pt idx="7852">
                  <c:v>9945.2888999999996</c:v>
                </c:pt>
                <c:pt idx="7853">
                  <c:v>9946.5452000000005</c:v>
                </c:pt>
                <c:pt idx="7854">
                  <c:v>9947.8014999999996</c:v>
                </c:pt>
                <c:pt idx="7855">
                  <c:v>9949.0578000000005</c:v>
                </c:pt>
                <c:pt idx="7856">
                  <c:v>9950.3140999999996</c:v>
                </c:pt>
                <c:pt idx="7857">
                  <c:v>9951.5704000000005</c:v>
                </c:pt>
                <c:pt idx="7858">
                  <c:v>9952.8266999999996</c:v>
                </c:pt>
                <c:pt idx="7859">
                  <c:v>9954.0830000000005</c:v>
                </c:pt>
                <c:pt idx="7860">
                  <c:v>9955.3392999999996</c:v>
                </c:pt>
                <c:pt idx="7861">
                  <c:v>9956.5956000000006</c:v>
                </c:pt>
                <c:pt idx="7862">
                  <c:v>9957.8518999999997</c:v>
                </c:pt>
                <c:pt idx="7863">
                  <c:v>9959.1082000000006</c:v>
                </c:pt>
                <c:pt idx="7864">
                  <c:v>9960.3644999999997</c:v>
                </c:pt>
                <c:pt idx="7865">
                  <c:v>9961.6208000000006</c:v>
                </c:pt>
                <c:pt idx="7866">
                  <c:v>9962.8770999999997</c:v>
                </c:pt>
                <c:pt idx="7867">
                  <c:v>9964.1334000000006</c:v>
                </c:pt>
                <c:pt idx="7868">
                  <c:v>9965.3896999999997</c:v>
                </c:pt>
                <c:pt idx="7869">
                  <c:v>9966.6460000000006</c:v>
                </c:pt>
                <c:pt idx="7870">
                  <c:v>9967.9022999999997</c:v>
                </c:pt>
                <c:pt idx="7871">
                  <c:v>9969.1586000000007</c:v>
                </c:pt>
                <c:pt idx="7872">
                  <c:v>9970.4148999999998</c:v>
                </c:pt>
                <c:pt idx="7873">
                  <c:v>9971.6712000000007</c:v>
                </c:pt>
                <c:pt idx="7874">
                  <c:v>9972.9274999999998</c:v>
                </c:pt>
                <c:pt idx="7875">
                  <c:v>9974.1838000000007</c:v>
                </c:pt>
                <c:pt idx="7876">
                  <c:v>9975.4400999999998</c:v>
                </c:pt>
                <c:pt idx="7877">
                  <c:v>9976.6964000000007</c:v>
                </c:pt>
                <c:pt idx="7878">
                  <c:v>9977.9526999999998</c:v>
                </c:pt>
                <c:pt idx="7879">
                  <c:v>9979.2090000000007</c:v>
                </c:pt>
                <c:pt idx="7880">
                  <c:v>9980.4652999999998</c:v>
                </c:pt>
                <c:pt idx="7881">
                  <c:v>9981.7216000000008</c:v>
                </c:pt>
                <c:pt idx="7882">
                  <c:v>9982.9778999999999</c:v>
                </c:pt>
                <c:pt idx="7883">
                  <c:v>9984.2342000000008</c:v>
                </c:pt>
                <c:pt idx="7884">
                  <c:v>9985.4904999999999</c:v>
                </c:pt>
                <c:pt idx="7885">
                  <c:v>9986.7468000000008</c:v>
                </c:pt>
                <c:pt idx="7886">
                  <c:v>9988.0030999999999</c:v>
                </c:pt>
                <c:pt idx="7887">
                  <c:v>9989.2594000000008</c:v>
                </c:pt>
                <c:pt idx="7888">
                  <c:v>9990.5156999999999</c:v>
                </c:pt>
                <c:pt idx="7889">
                  <c:v>9991.7720000000008</c:v>
                </c:pt>
                <c:pt idx="7890">
                  <c:v>9993.0282999999999</c:v>
                </c:pt>
                <c:pt idx="7891">
                  <c:v>9994.2846000000009</c:v>
                </c:pt>
                <c:pt idx="7892">
                  <c:v>9995.5409</c:v>
                </c:pt>
                <c:pt idx="7893">
                  <c:v>9996.7972000000009</c:v>
                </c:pt>
                <c:pt idx="7894">
                  <c:v>9998.0535</c:v>
                </c:pt>
                <c:pt idx="7895">
                  <c:v>9999.3098000000009</c:v>
                </c:pt>
                <c:pt idx="7896">
                  <c:v>10000.5661</c:v>
                </c:pt>
                <c:pt idx="7897">
                  <c:v>10001.822400000001</c:v>
                </c:pt>
                <c:pt idx="7898">
                  <c:v>10003.0787</c:v>
                </c:pt>
                <c:pt idx="7899">
                  <c:v>10004.335000000001</c:v>
                </c:pt>
                <c:pt idx="7900">
                  <c:v>10005.5913</c:v>
                </c:pt>
                <c:pt idx="7901">
                  <c:v>10006.847600000001</c:v>
                </c:pt>
                <c:pt idx="7902">
                  <c:v>10008.1039</c:v>
                </c:pt>
                <c:pt idx="7903">
                  <c:v>10009.360200000001</c:v>
                </c:pt>
                <c:pt idx="7904">
                  <c:v>10010.6165</c:v>
                </c:pt>
                <c:pt idx="7905">
                  <c:v>10011.872800000001</c:v>
                </c:pt>
                <c:pt idx="7906">
                  <c:v>10013.1291</c:v>
                </c:pt>
                <c:pt idx="7907">
                  <c:v>10014.385400000001</c:v>
                </c:pt>
                <c:pt idx="7908">
                  <c:v>10015.6417</c:v>
                </c:pt>
                <c:pt idx="7909">
                  <c:v>10016.898000000001</c:v>
                </c:pt>
                <c:pt idx="7910">
                  <c:v>10018.1543</c:v>
                </c:pt>
                <c:pt idx="7911">
                  <c:v>10019.410600000001</c:v>
                </c:pt>
                <c:pt idx="7912">
                  <c:v>10020.6669</c:v>
                </c:pt>
                <c:pt idx="7913">
                  <c:v>10021.923200000001</c:v>
                </c:pt>
                <c:pt idx="7914">
                  <c:v>10023.1795</c:v>
                </c:pt>
                <c:pt idx="7915">
                  <c:v>10024.435800000001</c:v>
                </c:pt>
                <c:pt idx="7916">
                  <c:v>10025.6921</c:v>
                </c:pt>
                <c:pt idx="7917">
                  <c:v>10026.948400000001</c:v>
                </c:pt>
                <c:pt idx="7918">
                  <c:v>10028.2047</c:v>
                </c:pt>
                <c:pt idx="7919">
                  <c:v>10029.461000000001</c:v>
                </c:pt>
                <c:pt idx="7920">
                  <c:v>10030.7173</c:v>
                </c:pt>
                <c:pt idx="7921">
                  <c:v>10031.973600000001</c:v>
                </c:pt>
                <c:pt idx="7922">
                  <c:v>10033.2299</c:v>
                </c:pt>
                <c:pt idx="7923">
                  <c:v>10034.486200000001</c:v>
                </c:pt>
                <c:pt idx="7924">
                  <c:v>10035.7425</c:v>
                </c:pt>
                <c:pt idx="7925">
                  <c:v>10036.998799999999</c:v>
                </c:pt>
                <c:pt idx="7926">
                  <c:v>10038.2551</c:v>
                </c:pt>
                <c:pt idx="7927">
                  <c:v>10039.511399999999</c:v>
                </c:pt>
                <c:pt idx="7928">
                  <c:v>10040.7677</c:v>
                </c:pt>
                <c:pt idx="7929">
                  <c:v>10042.023999999999</c:v>
                </c:pt>
                <c:pt idx="7930">
                  <c:v>10043.2803</c:v>
                </c:pt>
                <c:pt idx="7931">
                  <c:v>10044.536599999999</c:v>
                </c:pt>
                <c:pt idx="7932">
                  <c:v>10045.7929</c:v>
                </c:pt>
                <c:pt idx="7933">
                  <c:v>10047.049199999999</c:v>
                </c:pt>
                <c:pt idx="7934">
                  <c:v>10048.3055</c:v>
                </c:pt>
                <c:pt idx="7935">
                  <c:v>10049.561799999999</c:v>
                </c:pt>
                <c:pt idx="7936">
                  <c:v>10050.8181</c:v>
                </c:pt>
                <c:pt idx="7937">
                  <c:v>10052.0744</c:v>
                </c:pt>
                <c:pt idx="7938">
                  <c:v>10053.3307</c:v>
                </c:pt>
                <c:pt idx="7939">
                  <c:v>10054.587</c:v>
                </c:pt>
                <c:pt idx="7940">
                  <c:v>10055.8433</c:v>
                </c:pt>
                <c:pt idx="7941">
                  <c:v>10057.0996</c:v>
                </c:pt>
                <c:pt idx="7942">
                  <c:v>10058.3559</c:v>
                </c:pt>
                <c:pt idx="7943">
                  <c:v>10059.6122</c:v>
                </c:pt>
                <c:pt idx="7944">
                  <c:v>10060.8685</c:v>
                </c:pt>
                <c:pt idx="7945">
                  <c:v>10062.1248</c:v>
                </c:pt>
                <c:pt idx="7946">
                  <c:v>10063.381100000001</c:v>
                </c:pt>
                <c:pt idx="7947">
                  <c:v>10064.6374</c:v>
                </c:pt>
                <c:pt idx="7948">
                  <c:v>10065.893700000001</c:v>
                </c:pt>
                <c:pt idx="7949">
                  <c:v>10067.15</c:v>
                </c:pt>
                <c:pt idx="7950">
                  <c:v>10068.406300000001</c:v>
                </c:pt>
                <c:pt idx="7951">
                  <c:v>10069.6626</c:v>
                </c:pt>
                <c:pt idx="7952">
                  <c:v>10070.918900000001</c:v>
                </c:pt>
                <c:pt idx="7953">
                  <c:v>10072.1752</c:v>
                </c:pt>
                <c:pt idx="7954">
                  <c:v>10073.431500000001</c:v>
                </c:pt>
                <c:pt idx="7955">
                  <c:v>10074.6878</c:v>
                </c:pt>
                <c:pt idx="7956">
                  <c:v>10075.944100000001</c:v>
                </c:pt>
                <c:pt idx="7957">
                  <c:v>10077.2004</c:v>
                </c:pt>
                <c:pt idx="7958">
                  <c:v>10078.456700000001</c:v>
                </c:pt>
                <c:pt idx="7959">
                  <c:v>10079.713</c:v>
                </c:pt>
                <c:pt idx="7960">
                  <c:v>10080.969300000001</c:v>
                </c:pt>
                <c:pt idx="7961">
                  <c:v>10082.2256</c:v>
                </c:pt>
                <c:pt idx="7962">
                  <c:v>10083.481900000001</c:v>
                </c:pt>
                <c:pt idx="7963">
                  <c:v>10084.7382</c:v>
                </c:pt>
                <c:pt idx="7964">
                  <c:v>10085.994500000001</c:v>
                </c:pt>
                <c:pt idx="7965">
                  <c:v>10087.2508</c:v>
                </c:pt>
                <c:pt idx="7966">
                  <c:v>10088.507100000001</c:v>
                </c:pt>
                <c:pt idx="7967">
                  <c:v>10089.7634</c:v>
                </c:pt>
                <c:pt idx="7968">
                  <c:v>10091.019700000001</c:v>
                </c:pt>
                <c:pt idx="7969">
                  <c:v>10092.276</c:v>
                </c:pt>
                <c:pt idx="7970">
                  <c:v>10093.532300000001</c:v>
                </c:pt>
                <c:pt idx="7971">
                  <c:v>10094.7886</c:v>
                </c:pt>
                <c:pt idx="7972">
                  <c:v>10096.044900000001</c:v>
                </c:pt>
                <c:pt idx="7973">
                  <c:v>10097.3012</c:v>
                </c:pt>
                <c:pt idx="7974">
                  <c:v>10098.557500000001</c:v>
                </c:pt>
                <c:pt idx="7975">
                  <c:v>10099.8138</c:v>
                </c:pt>
                <c:pt idx="7976">
                  <c:v>10101.070100000001</c:v>
                </c:pt>
                <c:pt idx="7977">
                  <c:v>10102.3264</c:v>
                </c:pt>
                <c:pt idx="7978">
                  <c:v>10103.582700000001</c:v>
                </c:pt>
                <c:pt idx="7979">
                  <c:v>10104.839</c:v>
                </c:pt>
                <c:pt idx="7980">
                  <c:v>10106.095300000001</c:v>
                </c:pt>
                <c:pt idx="7981">
                  <c:v>10107.3516</c:v>
                </c:pt>
                <c:pt idx="7982">
                  <c:v>10108.607900000001</c:v>
                </c:pt>
                <c:pt idx="7983">
                  <c:v>10109.8642</c:v>
                </c:pt>
                <c:pt idx="7984">
                  <c:v>10111.120500000001</c:v>
                </c:pt>
                <c:pt idx="7985">
                  <c:v>10112.3768</c:v>
                </c:pt>
                <c:pt idx="7986">
                  <c:v>10113.633100000001</c:v>
                </c:pt>
                <c:pt idx="7987">
                  <c:v>10114.8894</c:v>
                </c:pt>
                <c:pt idx="7988">
                  <c:v>10116.145700000001</c:v>
                </c:pt>
                <c:pt idx="7989">
                  <c:v>10117.402</c:v>
                </c:pt>
                <c:pt idx="7990">
                  <c:v>10118.658300000001</c:v>
                </c:pt>
                <c:pt idx="7991">
                  <c:v>10119.9146</c:v>
                </c:pt>
                <c:pt idx="7992">
                  <c:v>10121.170900000001</c:v>
                </c:pt>
                <c:pt idx="7993">
                  <c:v>10122.4272</c:v>
                </c:pt>
                <c:pt idx="7994">
                  <c:v>10123.683500000001</c:v>
                </c:pt>
                <c:pt idx="7995">
                  <c:v>10124.9398</c:v>
                </c:pt>
                <c:pt idx="7996">
                  <c:v>10126.196100000001</c:v>
                </c:pt>
                <c:pt idx="7997">
                  <c:v>10127.4524</c:v>
                </c:pt>
                <c:pt idx="7998">
                  <c:v>10128.708700000001</c:v>
                </c:pt>
                <c:pt idx="7999">
                  <c:v>10129.965</c:v>
                </c:pt>
                <c:pt idx="8000">
                  <c:v>10131.221300000001</c:v>
                </c:pt>
                <c:pt idx="8001">
                  <c:v>10132.4776</c:v>
                </c:pt>
                <c:pt idx="8002">
                  <c:v>10133.733900000001</c:v>
                </c:pt>
                <c:pt idx="8003">
                  <c:v>10134.9902</c:v>
                </c:pt>
                <c:pt idx="8004">
                  <c:v>10136.246500000001</c:v>
                </c:pt>
                <c:pt idx="8005">
                  <c:v>10137.5028</c:v>
                </c:pt>
                <c:pt idx="8006">
                  <c:v>10138.759100000001</c:v>
                </c:pt>
                <c:pt idx="8007">
                  <c:v>10140.0154</c:v>
                </c:pt>
                <c:pt idx="8008">
                  <c:v>10141.271700000001</c:v>
                </c:pt>
                <c:pt idx="8009">
                  <c:v>10142.528</c:v>
                </c:pt>
                <c:pt idx="8010">
                  <c:v>10143.784300000001</c:v>
                </c:pt>
                <c:pt idx="8011">
                  <c:v>10145.0406</c:v>
                </c:pt>
                <c:pt idx="8012">
                  <c:v>10146.296900000001</c:v>
                </c:pt>
                <c:pt idx="8013">
                  <c:v>10147.5532</c:v>
                </c:pt>
                <c:pt idx="8014">
                  <c:v>10148.809499999999</c:v>
                </c:pt>
                <c:pt idx="8015">
                  <c:v>10150.0658</c:v>
                </c:pt>
                <c:pt idx="8016">
                  <c:v>10151.322099999999</c:v>
                </c:pt>
                <c:pt idx="8017">
                  <c:v>10152.5784</c:v>
                </c:pt>
                <c:pt idx="8018">
                  <c:v>10153.834699999999</c:v>
                </c:pt>
                <c:pt idx="8019">
                  <c:v>10155.091</c:v>
                </c:pt>
                <c:pt idx="8020">
                  <c:v>10156.347299999999</c:v>
                </c:pt>
                <c:pt idx="8021">
                  <c:v>10157.6036</c:v>
                </c:pt>
                <c:pt idx="8022">
                  <c:v>10158.859899999999</c:v>
                </c:pt>
                <c:pt idx="8023">
                  <c:v>10160.1162</c:v>
                </c:pt>
                <c:pt idx="8024">
                  <c:v>10161.372499999999</c:v>
                </c:pt>
                <c:pt idx="8025">
                  <c:v>10162.6288</c:v>
                </c:pt>
                <c:pt idx="8026">
                  <c:v>10163.8851</c:v>
                </c:pt>
                <c:pt idx="8027">
                  <c:v>10165.1414</c:v>
                </c:pt>
                <c:pt idx="8028">
                  <c:v>10166.3977</c:v>
                </c:pt>
                <c:pt idx="8029">
                  <c:v>10167.654</c:v>
                </c:pt>
                <c:pt idx="8030">
                  <c:v>10168.9103</c:v>
                </c:pt>
                <c:pt idx="8031">
                  <c:v>10170.1666</c:v>
                </c:pt>
                <c:pt idx="8032">
                  <c:v>10171.4229</c:v>
                </c:pt>
                <c:pt idx="8033">
                  <c:v>10172.6792</c:v>
                </c:pt>
                <c:pt idx="8034">
                  <c:v>10173.9355</c:v>
                </c:pt>
                <c:pt idx="8035">
                  <c:v>10175.191800000001</c:v>
                </c:pt>
                <c:pt idx="8036">
                  <c:v>10176.4481</c:v>
                </c:pt>
                <c:pt idx="8037">
                  <c:v>10177.704400000001</c:v>
                </c:pt>
                <c:pt idx="8038">
                  <c:v>10178.9607</c:v>
                </c:pt>
                <c:pt idx="8039">
                  <c:v>10180.217000000001</c:v>
                </c:pt>
                <c:pt idx="8040">
                  <c:v>10181.4733</c:v>
                </c:pt>
                <c:pt idx="8041">
                  <c:v>10182.729600000001</c:v>
                </c:pt>
                <c:pt idx="8042">
                  <c:v>10183.9859</c:v>
                </c:pt>
                <c:pt idx="8043">
                  <c:v>10185.242200000001</c:v>
                </c:pt>
                <c:pt idx="8044">
                  <c:v>10186.4985</c:v>
                </c:pt>
                <c:pt idx="8045">
                  <c:v>10187.754800000001</c:v>
                </c:pt>
                <c:pt idx="8046">
                  <c:v>10189.0111</c:v>
                </c:pt>
                <c:pt idx="8047">
                  <c:v>10190.267400000001</c:v>
                </c:pt>
                <c:pt idx="8048">
                  <c:v>10191.5237</c:v>
                </c:pt>
                <c:pt idx="8049">
                  <c:v>10192.780000000001</c:v>
                </c:pt>
                <c:pt idx="8050">
                  <c:v>10194.0363</c:v>
                </c:pt>
                <c:pt idx="8051">
                  <c:v>10195.292600000001</c:v>
                </c:pt>
                <c:pt idx="8052">
                  <c:v>10196.5489</c:v>
                </c:pt>
                <c:pt idx="8053">
                  <c:v>10197.805200000001</c:v>
                </c:pt>
                <c:pt idx="8054">
                  <c:v>10199.0615</c:v>
                </c:pt>
                <c:pt idx="8055">
                  <c:v>10200.317800000001</c:v>
                </c:pt>
                <c:pt idx="8056">
                  <c:v>10201.5741</c:v>
                </c:pt>
                <c:pt idx="8057">
                  <c:v>10202.830400000001</c:v>
                </c:pt>
                <c:pt idx="8058">
                  <c:v>10204.0867</c:v>
                </c:pt>
                <c:pt idx="8059">
                  <c:v>10205.343000000001</c:v>
                </c:pt>
                <c:pt idx="8060">
                  <c:v>10206.5993</c:v>
                </c:pt>
                <c:pt idx="8061">
                  <c:v>10207.855600000001</c:v>
                </c:pt>
                <c:pt idx="8062">
                  <c:v>10209.1119</c:v>
                </c:pt>
                <c:pt idx="8063">
                  <c:v>10210.368200000001</c:v>
                </c:pt>
                <c:pt idx="8064">
                  <c:v>10211.6245</c:v>
                </c:pt>
                <c:pt idx="8065">
                  <c:v>10212.880800000001</c:v>
                </c:pt>
                <c:pt idx="8066">
                  <c:v>10214.1371</c:v>
                </c:pt>
                <c:pt idx="8067">
                  <c:v>10215.393400000001</c:v>
                </c:pt>
                <c:pt idx="8068">
                  <c:v>10216.6497</c:v>
                </c:pt>
                <c:pt idx="8069">
                  <c:v>10217.906000000001</c:v>
                </c:pt>
                <c:pt idx="8070">
                  <c:v>10219.1623</c:v>
                </c:pt>
                <c:pt idx="8071">
                  <c:v>10220.418600000001</c:v>
                </c:pt>
                <c:pt idx="8072">
                  <c:v>10221.6749</c:v>
                </c:pt>
                <c:pt idx="8073">
                  <c:v>10222.931200000001</c:v>
                </c:pt>
                <c:pt idx="8074">
                  <c:v>10224.1875</c:v>
                </c:pt>
                <c:pt idx="8075">
                  <c:v>10225.443800000001</c:v>
                </c:pt>
                <c:pt idx="8076">
                  <c:v>10226.7001</c:v>
                </c:pt>
                <c:pt idx="8077">
                  <c:v>10227.956400000001</c:v>
                </c:pt>
                <c:pt idx="8078">
                  <c:v>10229.2127</c:v>
                </c:pt>
                <c:pt idx="8079">
                  <c:v>10230.469000000001</c:v>
                </c:pt>
                <c:pt idx="8080">
                  <c:v>10231.7253</c:v>
                </c:pt>
                <c:pt idx="8081">
                  <c:v>10232.981600000001</c:v>
                </c:pt>
                <c:pt idx="8082">
                  <c:v>10234.2379</c:v>
                </c:pt>
                <c:pt idx="8083">
                  <c:v>10235.494200000001</c:v>
                </c:pt>
                <c:pt idx="8084">
                  <c:v>10236.7505</c:v>
                </c:pt>
                <c:pt idx="8085">
                  <c:v>10238.006800000001</c:v>
                </c:pt>
                <c:pt idx="8086">
                  <c:v>10239.2631</c:v>
                </c:pt>
                <c:pt idx="8087">
                  <c:v>10240.519400000001</c:v>
                </c:pt>
                <c:pt idx="8088">
                  <c:v>10241.7757</c:v>
                </c:pt>
                <c:pt idx="8089">
                  <c:v>10243.032000000001</c:v>
                </c:pt>
                <c:pt idx="8090">
                  <c:v>10244.2883</c:v>
                </c:pt>
                <c:pt idx="8091">
                  <c:v>10245.544600000001</c:v>
                </c:pt>
                <c:pt idx="8092">
                  <c:v>10246.8009</c:v>
                </c:pt>
                <c:pt idx="8093">
                  <c:v>10248.057200000001</c:v>
                </c:pt>
                <c:pt idx="8094">
                  <c:v>10249.3135</c:v>
                </c:pt>
                <c:pt idx="8095">
                  <c:v>10250.569800000001</c:v>
                </c:pt>
                <c:pt idx="8096">
                  <c:v>10251.8261</c:v>
                </c:pt>
                <c:pt idx="8097">
                  <c:v>10253.082400000001</c:v>
                </c:pt>
                <c:pt idx="8098">
                  <c:v>10254.3387</c:v>
                </c:pt>
                <c:pt idx="8099">
                  <c:v>10255.595000000001</c:v>
                </c:pt>
                <c:pt idx="8100">
                  <c:v>10256.8513</c:v>
                </c:pt>
                <c:pt idx="8101">
                  <c:v>10258.107600000001</c:v>
                </c:pt>
                <c:pt idx="8102">
                  <c:v>10259.3639</c:v>
                </c:pt>
                <c:pt idx="8103">
                  <c:v>10260.620199999999</c:v>
                </c:pt>
                <c:pt idx="8104">
                  <c:v>10261.8765</c:v>
                </c:pt>
                <c:pt idx="8105">
                  <c:v>10263.132799999999</c:v>
                </c:pt>
                <c:pt idx="8106">
                  <c:v>10264.3891</c:v>
                </c:pt>
                <c:pt idx="8107">
                  <c:v>10265.645399999999</c:v>
                </c:pt>
                <c:pt idx="8108">
                  <c:v>10266.9017</c:v>
                </c:pt>
                <c:pt idx="8109">
                  <c:v>10268.157999999999</c:v>
                </c:pt>
                <c:pt idx="8110">
                  <c:v>10269.4143</c:v>
                </c:pt>
                <c:pt idx="8111">
                  <c:v>10270.670599999999</c:v>
                </c:pt>
                <c:pt idx="8112">
                  <c:v>10271.9269</c:v>
                </c:pt>
                <c:pt idx="8113">
                  <c:v>10273.183199999999</c:v>
                </c:pt>
                <c:pt idx="8114">
                  <c:v>10274.4395</c:v>
                </c:pt>
                <c:pt idx="8115">
                  <c:v>10275.6958</c:v>
                </c:pt>
                <c:pt idx="8116">
                  <c:v>10276.9521</c:v>
                </c:pt>
                <c:pt idx="8117">
                  <c:v>10278.2084</c:v>
                </c:pt>
                <c:pt idx="8118">
                  <c:v>10279.4647</c:v>
                </c:pt>
                <c:pt idx="8119">
                  <c:v>10280.721</c:v>
                </c:pt>
                <c:pt idx="8120">
                  <c:v>10281.9773</c:v>
                </c:pt>
                <c:pt idx="8121">
                  <c:v>10283.2336</c:v>
                </c:pt>
                <c:pt idx="8122">
                  <c:v>10284.4899</c:v>
                </c:pt>
                <c:pt idx="8123">
                  <c:v>10285.7462</c:v>
                </c:pt>
                <c:pt idx="8124">
                  <c:v>10287.002500000001</c:v>
                </c:pt>
                <c:pt idx="8125">
                  <c:v>10288.2588</c:v>
                </c:pt>
                <c:pt idx="8126">
                  <c:v>10289.515100000001</c:v>
                </c:pt>
                <c:pt idx="8127">
                  <c:v>10290.7714</c:v>
                </c:pt>
                <c:pt idx="8128">
                  <c:v>10292.027700000001</c:v>
                </c:pt>
                <c:pt idx="8129">
                  <c:v>10293.284</c:v>
                </c:pt>
                <c:pt idx="8130">
                  <c:v>10294.540300000001</c:v>
                </c:pt>
                <c:pt idx="8131">
                  <c:v>10295.7966</c:v>
                </c:pt>
                <c:pt idx="8132">
                  <c:v>10297.052900000001</c:v>
                </c:pt>
                <c:pt idx="8133">
                  <c:v>10298.3092</c:v>
                </c:pt>
                <c:pt idx="8134">
                  <c:v>10299.565500000001</c:v>
                </c:pt>
                <c:pt idx="8135">
                  <c:v>10300.8218</c:v>
                </c:pt>
                <c:pt idx="8136">
                  <c:v>10302.078100000001</c:v>
                </c:pt>
                <c:pt idx="8137">
                  <c:v>10303.3344</c:v>
                </c:pt>
                <c:pt idx="8138">
                  <c:v>10304.590700000001</c:v>
                </c:pt>
                <c:pt idx="8139">
                  <c:v>10305.847</c:v>
                </c:pt>
                <c:pt idx="8140">
                  <c:v>10307.103300000001</c:v>
                </c:pt>
                <c:pt idx="8141">
                  <c:v>10308.3596</c:v>
                </c:pt>
                <c:pt idx="8142">
                  <c:v>10309.615900000001</c:v>
                </c:pt>
                <c:pt idx="8143">
                  <c:v>10310.8722</c:v>
                </c:pt>
                <c:pt idx="8144">
                  <c:v>10312.128500000001</c:v>
                </c:pt>
                <c:pt idx="8145">
                  <c:v>10313.3848</c:v>
                </c:pt>
                <c:pt idx="8146">
                  <c:v>10314.641100000001</c:v>
                </c:pt>
                <c:pt idx="8147">
                  <c:v>10315.8974</c:v>
                </c:pt>
                <c:pt idx="8148">
                  <c:v>10317.153700000001</c:v>
                </c:pt>
                <c:pt idx="8149">
                  <c:v>10318.41</c:v>
                </c:pt>
                <c:pt idx="8150">
                  <c:v>10319.666300000001</c:v>
                </c:pt>
                <c:pt idx="8151">
                  <c:v>10320.9226</c:v>
                </c:pt>
                <c:pt idx="8152">
                  <c:v>10322.178900000001</c:v>
                </c:pt>
                <c:pt idx="8153">
                  <c:v>10323.4352</c:v>
                </c:pt>
                <c:pt idx="8154">
                  <c:v>10324.691500000001</c:v>
                </c:pt>
                <c:pt idx="8155">
                  <c:v>10325.9478</c:v>
                </c:pt>
                <c:pt idx="8156">
                  <c:v>10327.204100000001</c:v>
                </c:pt>
                <c:pt idx="8157">
                  <c:v>10328.4604</c:v>
                </c:pt>
                <c:pt idx="8158">
                  <c:v>10329.716700000001</c:v>
                </c:pt>
                <c:pt idx="8159">
                  <c:v>10330.973</c:v>
                </c:pt>
                <c:pt idx="8160">
                  <c:v>10332.229300000001</c:v>
                </c:pt>
                <c:pt idx="8161">
                  <c:v>10333.4856</c:v>
                </c:pt>
                <c:pt idx="8162">
                  <c:v>10334.741900000001</c:v>
                </c:pt>
                <c:pt idx="8163">
                  <c:v>10335.9982</c:v>
                </c:pt>
                <c:pt idx="8164">
                  <c:v>10337.254500000001</c:v>
                </c:pt>
                <c:pt idx="8165">
                  <c:v>10338.5108</c:v>
                </c:pt>
                <c:pt idx="8166">
                  <c:v>10339.767100000001</c:v>
                </c:pt>
                <c:pt idx="8167">
                  <c:v>10341.0234</c:v>
                </c:pt>
                <c:pt idx="8168">
                  <c:v>10342.279700000001</c:v>
                </c:pt>
                <c:pt idx="8169">
                  <c:v>10343.536</c:v>
                </c:pt>
                <c:pt idx="8170">
                  <c:v>10344.792300000001</c:v>
                </c:pt>
                <c:pt idx="8171">
                  <c:v>10346.0486</c:v>
                </c:pt>
                <c:pt idx="8172">
                  <c:v>10347.304900000001</c:v>
                </c:pt>
                <c:pt idx="8173">
                  <c:v>10348.5612</c:v>
                </c:pt>
                <c:pt idx="8174">
                  <c:v>10349.817500000001</c:v>
                </c:pt>
                <c:pt idx="8175">
                  <c:v>10351.0738</c:v>
                </c:pt>
                <c:pt idx="8176">
                  <c:v>10352.330100000001</c:v>
                </c:pt>
                <c:pt idx="8177">
                  <c:v>10353.5864</c:v>
                </c:pt>
                <c:pt idx="8178">
                  <c:v>10354.842700000001</c:v>
                </c:pt>
                <c:pt idx="8179">
                  <c:v>10356.099</c:v>
                </c:pt>
                <c:pt idx="8180">
                  <c:v>10357.355300000001</c:v>
                </c:pt>
                <c:pt idx="8181">
                  <c:v>10358.6116</c:v>
                </c:pt>
                <c:pt idx="8182">
                  <c:v>10359.867900000001</c:v>
                </c:pt>
                <c:pt idx="8183">
                  <c:v>10361.1242</c:v>
                </c:pt>
                <c:pt idx="8184">
                  <c:v>10362.380500000001</c:v>
                </c:pt>
                <c:pt idx="8185">
                  <c:v>10363.6368</c:v>
                </c:pt>
                <c:pt idx="8186">
                  <c:v>10364.893100000001</c:v>
                </c:pt>
                <c:pt idx="8187">
                  <c:v>10366.1494</c:v>
                </c:pt>
                <c:pt idx="8188">
                  <c:v>10367.405700000001</c:v>
                </c:pt>
                <c:pt idx="8189">
                  <c:v>10368.662</c:v>
                </c:pt>
                <c:pt idx="8190">
                  <c:v>10369.918300000001</c:v>
                </c:pt>
              </c:numCache>
            </c:numRef>
          </c:xVal>
          <c:yVal>
            <c:numRef>
              <c:f>Титан!$C$8:$C$8198</c:f>
              <c:numCache>
                <c:formatCode>General</c:formatCode>
                <c:ptCount val="81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1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3</c:v>
                </c:pt>
                <c:pt idx="150">
                  <c:v>3</c:v>
                </c:pt>
                <c:pt idx="151">
                  <c:v>9</c:v>
                </c:pt>
                <c:pt idx="152">
                  <c:v>14</c:v>
                </c:pt>
                <c:pt idx="153">
                  <c:v>25</c:v>
                </c:pt>
                <c:pt idx="154">
                  <c:v>44</c:v>
                </c:pt>
                <c:pt idx="155">
                  <c:v>64</c:v>
                </c:pt>
                <c:pt idx="156">
                  <c:v>130</c:v>
                </c:pt>
                <c:pt idx="157">
                  <c:v>246</c:v>
                </c:pt>
                <c:pt idx="158">
                  <c:v>291</c:v>
                </c:pt>
                <c:pt idx="159">
                  <c:v>469</c:v>
                </c:pt>
                <c:pt idx="160">
                  <c:v>670</c:v>
                </c:pt>
                <c:pt idx="161">
                  <c:v>853</c:v>
                </c:pt>
                <c:pt idx="162">
                  <c:v>1101</c:v>
                </c:pt>
                <c:pt idx="163">
                  <c:v>1480</c:v>
                </c:pt>
                <c:pt idx="164">
                  <c:v>2032</c:v>
                </c:pt>
                <c:pt idx="165">
                  <c:v>3050</c:v>
                </c:pt>
                <c:pt idx="166">
                  <c:v>4789</c:v>
                </c:pt>
                <c:pt idx="167">
                  <c:v>8204</c:v>
                </c:pt>
                <c:pt idx="168">
                  <c:v>14204</c:v>
                </c:pt>
                <c:pt idx="169">
                  <c:v>22991</c:v>
                </c:pt>
                <c:pt idx="170">
                  <c:v>37801</c:v>
                </c:pt>
                <c:pt idx="171">
                  <c:v>59205</c:v>
                </c:pt>
                <c:pt idx="172">
                  <c:v>90283</c:v>
                </c:pt>
                <c:pt idx="173">
                  <c:v>129822</c:v>
                </c:pt>
                <c:pt idx="174">
                  <c:v>176008</c:v>
                </c:pt>
                <c:pt idx="175">
                  <c:v>226272</c:v>
                </c:pt>
                <c:pt idx="176">
                  <c:v>277686</c:v>
                </c:pt>
                <c:pt idx="177">
                  <c:v>326334</c:v>
                </c:pt>
                <c:pt idx="178">
                  <c:v>374177</c:v>
                </c:pt>
                <c:pt idx="179">
                  <c:v>415957</c:v>
                </c:pt>
                <c:pt idx="180">
                  <c:v>455135</c:v>
                </c:pt>
                <c:pt idx="181">
                  <c:v>493563</c:v>
                </c:pt>
                <c:pt idx="182">
                  <c:v>528967</c:v>
                </c:pt>
                <c:pt idx="183">
                  <c:v>561299</c:v>
                </c:pt>
                <c:pt idx="184">
                  <c:v>589472</c:v>
                </c:pt>
                <c:pt idx="185">
                  <c:v>617833</c:v>
                </c:pt>
                <c:pt idx="186">
                  <c:v>644133</c:v>
                </c:pt>
                <c:pt idx="187">
                  <c:v>668116</c:v>
                </c:pt>
                <c:pt idx="188">
                  <c:v>689986</c:v>
                </c:pt>
                <c:pt idx="189">
                  <c:v>709159</c:v>
                </c:pt>
                <c:pt idx="190">
                  <c:v>729800</c:v>
                </c:pt>
                <c:pt idx="191">
                  <c:v>745038</c:v>
                </c:pt>
                <c:pt idx="192">
                  <c:v>761123</c:v>
                </c:pt>
                <c:pt idx="193">
                  <c:v>774341</c:v>
                </c:pt>
                <c:pt idx="194">
                  <c:v>784904</c:v>
                </c:pt>
                <c:pt idx="195">
                  <c:v>797074</c:v>
                </c:pt>
                <c:pt idx="196">
                  <c:v>804626</c:v>
                </c:pt>
                <c:pt idx="197">
                  <c:v>816705</c:v>
                </c:pt>
                <c:pt idx="198">
                  <c:v>824925</c:v>
                </c:pt>
                <c:pt idx="199">
                  <c:v>835252</c:v>
                </c:pt>
                <c:pt idx="200">
                  <c:v>843201</c:v>
                </c:pt>
                <c:pt idx="201">
                  <c:v>842499</c:v>
                </c:pt>
                <c:pt idx="202">
                  <c:v>849265</c:v>
                </c:pt>
                <c:pt idx="203">
                  <c:v>857123</c:v>
                </c:pt>
                <c:pt idx="204">
                  <c:v>860963</c:v>
                </c:pt>
                <c:pt idx="205">
                  <c:v>866069</c:v>
                </c:pt>
                <c:pt idx="206">
                  <c:v>869537</c:v>
                </c:pt>
                <c:pt idx="207">
                  <c:v>873505</c:v>
                </c:pt>
                <c:pt idx="208">
                  <c:v>878317</c:v>
                </c:pt>
                <c:pt idx="209">
                  <c:v>884941</c:v>
                </c:pt>
                <c:pt idx="210">
                  <c:v>886999</c:v>
                </c:pt>
                <c:pt idx="211">
                  <c:v>890103</c:v>
                </c:pt>
                <c:pt idx="212">
                  <c:v>893017</c:v>
                </c:pt>
                <c:pt idx="213">
                  <c:v>896693</c:v>
                </c:pt>
                <c:pt idx="214">
                  <c:v>898972</c:v>
                </c:pt>
                <c:pt idx="215">
                  <c:v>902672</c:v>
                </c:pt>
                <c:pt idx="216">
                  <c:v>903166</c:v>
                </c:pt>
                <c:pt idx="217">
                  <c:v>905320</c:v>
                </c:pt>
                <c:pt idx="218">
                  <c:v>905088</c:v>
                </c:pt>
                <c:pt idx="219">
                  <c:v>910625</c:v>
                </c:pt>
                <c:pt idx="220">
                  <c:v>912748</c:v>
                </c:pt>
                <c:pt idx="221">
                  <c:v>913346</c:v>
                </c:pt>
                <c:pt idx="222">
                  <c:v>919836</c:v>
                </c:pt>
                <c:pt idx="223">
                  <c:v>919453</c:v>
                </c:pt>
                <c:pt idx="224">
                  <c:v>923762</c:v>
                </c:pt>
                <c:pt idx="225">
                  <c:v>930691</c:v>
                </c:pt>
                <c:pt idx="226">
                  <c:v>934775</c:v>
                </c:pt>
                <c:pt idx="227">
                  <c:v>939497</c:v>
                </c:pt>
                <c:pt idx="228">
                  <c:v>941867</c:v>
                </c:pt>
                <c:pt idx="229">
                  <c:v>946782</c:v>
                </c:pt>
                <c:pt idx="230">
                  <c:v>949280</c:v>
                </c:pt>
                <c:pt idx="231">
                  <c:v>954225</c:v>
                </c:pt>
                <c:pt idx="232">
                  <c:v>957124</c:v>
                </c:pt>
                <c:pt idx="233">
                  <c:v>956650</c:v>
                </c:pt>
                <c:pt idx="234">
                  <c:v>957450</c:v>
                </c:pt>
                <c:pt idx="235">
                  <c:v>960750</c:v>
                </c:pt>
                <c:pt idx="236">
                  <c:v>962775</c:v>
                </c:pt>
                <c:pt idx="237">
                  <c:v>964161</c:v>
                </c:pt>
                <c:pt idx="238">
                  <c:v>966311</c:v>
                </c:pt>
                <c:pt idx="239">
                  <c:v>967081</c:v>
                </c:pt>
                <c:pt idx="240">
                  <c:v>965485</c:v>
                </c:pt>
                <c:pt idx="241">
                  <c:v>969683</c:v>
                </c:pt>
                <c:pt idx="242">
                  <c:v>968535</c:v>
                </c:pt>
                <c:pt idx="243">
                  <c:v>965841</c:v>
                </c:pt>
                <c:pt idx="244">
                  <c:v>964001</c:v>
                </c:pt>
                <c:pt idx="245">
                  <c:v>960679</c:v>
                </c:pt>
                <c:pt idx="246">
                  <c:v>956691</c:v>
                </c:pt>
                <c:pt idx="247">
                  <c:v>950475</c:v>
                </c:pt>
                <c:pt idx="248">
                  <c:v>945404</c:v>
                </c:pt>
                <c:pt idx="249">
                  <c:v>937870</c:v>
                </c:pt>
                <c:pt idx="250">
                  <c:v>929462</c:v>
                </c:pt>
                <c:pt idx="251">
                  <c:v>923481</c:v>
                </c:pt>
                <c:pt idx="252">
                  <c:v>915413</c:v>
                </c:pt>
                <c:pt idx="253">
                  <c:v>908962</c:v>
                </c:pt>
                <c:pt idx="254">
                  <c:v>901315</c:v>
                </c:pt>
                <c:pt idx="255">
                  <c:v>892318</c:v>
                </c:pt>
                <c:pt idx="256">
                  <c:v>884200</c:v>
                </c:pt>
                <c:pt idx="257">
                  <c:v>875855</c:v>
                </c:pt>
                <c:pt idx="258">
                  <c:v>869489</c:v>
                </c:pt>
                <c:pt idx="259">
                  <c:v>860024</c:v>
                </c:pt>
                <c:pt idx="260">
                  <c:v>853854</c:v>
                </c:pt>
                <c:pt idx="261">
                  <c:v>846160</c:v>
                </c:pt>
                <c:pt idx="262">
                  <c:v>838644</c:v>
                </c:pt>
                <c:pt idx="263">
                  <c:v>833541</c:v>
                </c:pt>
                <c:pt idx="264">
                  <c:v>827554</c:v>
                </c:pt>
                <c:pt idx="265">
                  <c:v>817047</c:v>
                </c:pt>
                <c:pt idx="266">
                  <c:v>813075</c:v>
                </c:pt>
                <c:pt idx="267">
                  <c:v>811099</c:v>
                </c:pt>
                <c:pt idx="268">
                  <c:v>804097</c:v>
                </c:pt>
                <c:pt idx="269">
                  <c:v>800799</c:v>
                </c:pt>
                <c:pt idx="270">
                  <c:v>796807</c:v>
                </c:pt>
                <c:pt idx="271">
                  <c:v>791108</c:v>
                </c:pt>
                <c:pt idx="272">
                  <c:v>791796</c:v>
                </c:pt>
                <c:pt idx="273">
                  <c:v>791494</c:v>
                </c:pt>
                <c:pt idx="274">
                  <c:v>787680</c:v>
                </c:pt>
                <c:pt idx="275">
                  <c:v>788147</c:v>
                </c:pt>
                <c:pt idx="276">
                  <c:v>784971</c:v>
                </c:pt>
                <c:pt idx="277">
                  <c:v>781220</c:v>
                </c:pt>
                <c:pt idx="278">
                  <c:v>781434</c:v>
                </c:pt>
                <c:pt idx="279">
                  <c:v>777968</c:v>
                </c:pt>
                <c:pt idx="280">
                  <c:v>776308</c:v>
                </c:pt>
                <c:pt idx="281">
                  <c:v>769497</c:v>
                </c:pt>
                <c:pt idx="282">
                  <c:v>766787</c:v>
                </c:pt>
                <c:pt idx="283">
                  <c:v>765048</c:v>
                </c:pt>
                <c:pt idx="284">
                  <c:v>762878</c:v>
                </c:pt>
                <c:pt idx="285">
                  <c:v>763841</c:v>
                </c:pt>
                <c:pt idx="286">
                  <c:v>760922</c:v>
                </c:pt>
                <c:pt idx="287">
                  <c:v>757765</c:v>
                </c:pt>
                <c:pt idx="288">
                  <c:v>754729</c:v>
                </c:pt>
                <c:pt idx="289">
                  <c:v>759000</c:v>
                </c:pt>
                <c:pt idx="290">
                  <c:v>754765</c:v>
                </c:pt>
                <c:pt idx="291">
                  <c:v>755944</c:v>
                </c:pt>
                <c:pt idx="292">
                  <c:v>752990</c:v>
                </c:pt>
                <c:pt idx="293">
                  <c:v>750885</c:v>
                </c:pt>
                <c:pt idx="294">
                  <c:v>748315</c:v>
                </c:pt>
                <c:pt idx="295">
                  <c:v>745912</c:v>
                </c:pt>
                <c:pt idx="296">
                  <c:v>743159</c:v>
                </c:pt>
                <c:pt idx="297">
                  <c:v>739066</c:v>
                </c:pt>
                <c:pt idx="298">
                  <c:v>735946</c:v>
                </c:pt>
                <c:pt idx="299">
                  <c:v>733556</c:v>
                </c:pt>
                <c:pt idx="300">
                  <c:v>733333</c:v>
                </c:pt>
                <c:pt idx="301">
                  <c:v>732024</c:v>
                </c:pt>
                <c:pt idx="302">
                  <c:v>730955</c:v>
                </c:pt>
                <c:pt idx="303">
                  <c:v>728503</c:v>
                </c:pt>
                <c:pt idx="304">
                  <c:v>729567</c:v>
                </c:pt>
                <c:pt idx="305">
                  <c:v>732031</c:v>
                </c:pt>
                <c:pt idx="306">
                  <c:v>731959</c:v>
                </c:pt>
                <c:pt idx="307">
                  <c:v>730913</c:v>
                </c:pt>
                <c:pt idx="308">
                  <c:v>729676</c:v>
                </c:pt>
                <c:pt idx="309">
                  <c:v>730520</c:v>
                </c:pt>
                <c:pt idx="310">
                  <c:v>731114</c:v>
                </c:pt>
                <c:pt idx="311">
                  <c:v>732916</c:v>
                </c:pt>
                <c:pt idx="312">
                  <c:v>729218</c:v>
                </c:pt>
                <c:pt idx="313">
                  <c:v>732734</c:v>
                </c:pt>
                <c:pt idx="314">
                  <c:v>734393</c:v>
                </c:pt>
                <c:pt idx="315">
                  <c:v>736047</c:v>
                </c:pt>
                <c:pt idx="316">
                  <c:v>738167</c:v>
                </c:pt>
                <c:pt idx="317">
                  <c:v>740591</c:v>
                </c:pt>
                <c:pt idx="318">
                  <c:v>742392</c:v>
                </c:pt>
                <c:pt idx="319">
                  <c:v>744356</c:v>
                </c:pt>
                <c:pt idx="320">
                  <c:v>749702</c:v>
                </c:pt>
                <c:pt idx="321">
                  <c:v>753932</c:v>
                </c:pt>
                <c:pt idx="322">
                  <c:v>755784</c:v>
                </c:pt>
                <c:pt idx="323">
                  <c:v>760670</c:v>
                </c:pt>
                <c:pt idx="324">
                  <c:v>765982</c:v>
                </c:pt>
                <c:pt idx="325">
                  <c:v>771456</c:v>
                </c:pt>
                <c:pt idx="326">
                  <c:v>777095</c:v>
                </c:pt>
                <c:pt idx="327">
                  <c:v>784556</c:v>
                </c:pt>
                <c:pt idx="328">
                  <c:v>792929</c:v>
                </c:pt>
                <c:pt idx="329">
                  <c:v>795666</c:v>
                </c:pt>
                <c:pt idx="330">
                  <c:v>805677</c:v>
                </c:pt>
                <c:pt idx="331">
                  <c:v>814215</c:v>
                </c:pt>
                <c:pt idx="332">
                  <c:v>824809</c:v>
                </c:pt>
                <c:pt idx="333">
                  <c:v>836133</c:v>
                </c:pt>
                <c:pt idx="334">
                  <c:v>844969</c:v>
                </c:pt>
                <c:pt idx="335">
                  <c:v>860534</c:v>
                </c:pt>
                <c:pt idx="336">
                  <c:v>873081</c:v>
                </c:pt>
                <c:pt idx="337">
                  <c:v>890468</c:v>
                </c:pt>
                <c:pt idx="338">
                  <c:v>905267</c:v>
                </c:pt>
                <c:pt idx="339">
                  <c:v>921130</c:v>
                </c:pt>
                <c:pt idx="340">
                  <c:v>935080</c:v>
                </c:pt>
                <c:pt idx="341">
                  <c:v>952974</c:v>
                </c:pt>
                <c:pt idx="342">
                  <c:v>967581</c:v>
                </c:pt>
                <c:pt idx="343">
                  <c:v>987231</c:v>
                </c:pt>
                <c:pt idx="344">
                  <c:v>1004054</c:v>
                </c:pt>
                <c:pt idx="345">
                  <c:v>1013692</c:v>
                </c:pt>
                <c:pt idx="346">
                  <c:v>1031187</c:v>
                </c:pt>
                <c:pt idx="347">
                  <c:v>1047784</c:v>
                </c:pt>
                <c:pt idx="348">
                  <c:v>1065753</c:v>
                </c:pt>
                <c:pt idx="349">
                  <c:v>1079827</c:v>
                </c:pt>
                <c:pt idx="350">
                  <c:v>1096878</c:v>
                </c:pt>
                <c:pt idx="351">
                  <c:v>1109652</c:v>
                </c:pt>
                <c:pt idx="352">
                  <c:v>1123713</c:v>
                </c:pt>
                <c:pt idx="353">
                  <c:v>1138686</c:v>
                </c:pt>
                <c:pt idx="354">
                  <c:v>1148088</c:v>
                </c:pt>
                <c:pt idx="355">
                  <c:v>1160884</c:v>
                </c:pt>
                <c:pt idx="356">
                  <c:v>1166969</c:v>
                </c:pt>
                <c:pt idx="357">
                  <c:v>1171706</c:v>
                </c:pt>
                <c:pt idx="358">
                  <c:v>1173152</c:v>
                </c:pt>
                <c:pt idx="359">
                  <c:v>1174077</c:v>
                </c:pt>
                <c:pt idx="360">
                  <c:v>1172020</c:v>
                </c:pt>
                <c:pt idx="361">
                  <c:v>1164773</c:v>
                </c:pt>
                <c:pt idx="362">
                  <c:v>1157059</c:v>
                </c:pt>
                <c:pt idx="363">
                  <c:v>1151088</c:v>
                </c:pt>
                <c:pt idx="364">
                  <c:v>1139459</c:v>
                </c:pt>
                <c:pt idx="365">
                  <c:v>1125789</c:v>
                </c:pt>
                <c:pt idx="366">
                  <c:v>1113418</c:v>
                </c:pt>
                <c:pt idx="367">
                  <c:v>1096052</c:v>
                </c:pt>
                <c:pt idx="368">
                  <c:v>1077713</c:v>
                </c:pt>
                <c:pt idx="369">
                  <c:v>1064746</c:v>
                </c:pt>
                <c:pt idx="370">
                  <c:v>1043720</c:v>
                </c:pt>
                <c:pt idx="371">
                  <c:v>1020166</c:v>
                </c:pt>
                <c:pt idx="372">
                  <c:v>1000626</c:v>
                </c:pt>
                <c:pt idx="373">
                  <c:v>975386</c:v>
                </c:pt>
                <c:pt idx="374">
                  <c:v>955191</c:v>
                </c:pt>
                <c:pt idx="375">
                  <c:v>933470</c:v>
                </c:pt>
                <c:pt idx="376">
                  <c:v>911096</c:v>
                </c:pt>
                <c:pt idx="377">
                  <c:v>886258</c:v>
                </c:pt>
                <c:pt idx="378">
                  <c:v>866457</c:v>
                </c:pt>
                <c:pt idx="379">
                  <c:v>845277</c:v>
                </c:pt>
                <c:pt idx="380">
                  <c:v>826790</c:v>
                </c:pt>
                <c:pt idx="381">
                  <c:v>807525</c:v>
                </c:pt>
                <c:pt idx="382">
                  <c:v>790480</c:v>
                </c:pt>
                <c:pt idx="383">
                  <c:v>771968</c:v>
                </c:pt>
                <c:pt idx="384">
                  <c:v>757040</c:v>
                </c:pt>
                <c:pt idx="385">
                  <c:v>741406</c:v>
                </c:pt>
                <c:pt idx="386">
                  <c:v>724980</c:v>
                </c:pt>
                <c:pt idx="387">
                  <c:v>710720</c:v>
                </c:pt>
                <c:pt idx="388">
                  <c:v>695955</c:v>
                </c:pt>
                <c:pt idx="389">
                  <c:v>683576</c:v>
                </c:pt>
                <c:pt idx="390">
                  <c:v>669295</c:v>
                </c:pt>
                <c:pt idx="391">
                  <c:v>656989</c:v>
                </c:pt>
                <c:pt idx="392">
                  <c:v>644224</c:v>
                </c:pt>
                <c:pt idx="393">
                  <c:v>626515</c:v>
                </c:pt>
                <c:pt idx="394">
                  <c:v>612850</c:v>
                </c:pt>
                <c:pt idx="395">
                  <c:v>601271</c:v>
                </c:pt>
                <c:pt idx="396">
                  <c:v>588024</c:v>
                </c:pt>
                <c:pt idx="397">
                  <c:v>573701</c:v>
                </c:pt>
                <c:pt idx="398">
                  <c:v>561560</c:v>
                </c:pt>
                <c:pt idx="399">
                  <c:v>546928</c:v>
                </c:pt>
                <c:pt idx="400">
                  <c:v>534998</c:v>
                </c:pt>
                <c:pt idx="401">
                  <c:v>523321</c:v>
                </c:pt>
                <c:pt idx="402">
                  <c:v>510784</c:v>
                </c:pt>
                <c:pt idx="403">
                  <c:v>498998</c:v>
                </c:pt>
                <c:pt idx="404">
                  <c:v>486667</c:v>
                </c:pt>
                <c:pt idx="405">
                  <c:v>476242</c:v>
                </c:pt>
                <c:pt idx="406">
                  <c:v>462104</c:v>
                </c:pt>
                <c:pt idx="407">
                  <c:v>451721</c:v>
                </c:pt>
                <c:pt idx="408">
                  <c:v>442361</c:v>
                </c:pt>
                <c:pt idx="409">
                  <c:v>431972</c:v>
                </c:pt>
                <c:pt idx="410">
                  <c:v>421626</c:v>
                </c:pt>
                <c:pt idx="411">
                  <c:v>414142</c:v>
                </c:pt>
                <c:pt idx="412">
                  <c:v>407781</c:v>
                </c:pt>
                <c:pt idx="413">
                  <c:v>399632</c:v>
                </c:pt>
                <c:pt idx="414">
                  <c:v>393189</c:v>
                </c:pt>
                <c:pt idx="415">
                  <c:v>387087</c:v>
                </c:pt>
                <c:pt idx="416">
                  <c:v>383311</c:v>
                </c:pt>
                <c:pt idx="417">
                  <c:v>379577</c:v>
                </c:pt>
                <c:pt idx="418">
                  <c:v>373581</c:v>
                </c:pt>
                <c:pt idx="419">
                  <c:v>370697</c:v>
                </c:pt>
                <c:pt idx="420">
                  <c:v>366801</c:v>
                </c:pt>
                <c:pt idx="421">
                  <c:v>364826</c:v>
                </c:pt>
                <c:pt idx="422">
                  <c:v>361337</c:v>
                </c:pt>
                <c:pt idx="423">
                  <c:v>360526</c:v>
                </c:pt>
                <c:pt idx="424">
                  <c:v>356949</c:v>
                </c:pt>
                <c:pt idx="425">
                  <c:v>353970</c:v>
                </c:pt>
                <c:pt idx="426">
                  <c:v>351033</c:v>
                </c:pt>
                <c:pt idx="427">
                  <c:v>350795</c:v>
                </c:pt>
                <c:pt idx="428">
                  <c:v>349799</c:v>
                </c:pt>
                <c:pt idx="429">
                  <c:v>348091</c:v>
                </c:pt>
                <c:pt idx="430">
                  <c:v>346757</c:v>
                </c:pt>
                <c:pt idx="431">
                  <c:v>345646</c:v>
                </c:pt>
                <c:pt idx="432">
                  <c:v>344523</c:v>
                </c:pt>
                <c:pt idx="433">
                  <c:v>344175</c:v>
                </c:pt>
                <c:pt idx="434">
                  <c:v>343267</c:v>
                </c:pt>
                <c:pt idx="435">
                  <c:v>341416</c:v>
                </c:pt>
                <c:pt idx="436">
                  <c:v>341055</c:v>
                </c:pt>
                <c:pt idx="437">
                  <c:v>339545</c:v>
                </c:pt>
                <c:pt idx="438">
                  <c:v>337337</c:v>
                </c:pt>
                <c:pt idx="439">
                  <c:v>337530</c:v>
                </c:pt>
                <c:pt idx="440">
                  <c:v>334864</c:v>
                </c:pt>
                <c:pt idx="441">
                  <c:v>333796</c:v>
                </c:pt>
                <c:pt idx="442">
                  <c:v>332354</c:v>
                </c:pt>
                <c:pt idx="443">
                  <c:v>331143</c:v>
                </c:pt>
                <c:pt idx="444">
                  <c:v>329804</c:v>
                </c:pt>
                <c:pt idx="445">
                  <c:v>329416</c:v>
                </c:pt>
                <c:pt idx="446">
                  <c:v>327816</c:v>
                </c:pt>
                <c:pt idx="447">
                  <c:v>326694</c:v>
                </c:pt>
                <c:pt idx="448">
                  <c:v>325884</c:v>
                </c:pt>
                <c:pt idx="449">
                  <c:v>325167</c:v>
                </c:pt>
                <c:pt idx="450">
                  <c:v>324030</c:v>
                </c:pt>
                <c:pt idx="451">
                  <c:v>324039</c:v>
                </c:pt>
                <c:pt idx="452">
                  <c:v>323367</c:v>
                </c:pt>
                <c:pt idx="453">
                  <c:v>321795</c:v>
                </c:pt>
                <c:pt idx="454">
                  <c:v>320279</c:v>
                </c:pt>
                <c:pt idx="455">
                  <c:v>320762</c:v>
                </c:pt>
                <c:pt idx="456">
                  <c:v>318388</c:v>
                </c:pt>
                <c:pt idx="457">
                  <c:v>318260</c:v>
                </c:pt>
                <c:pt idx="458">
                  <c:v>317258</c:v>
                </c:pt>
                <c:pt idx="459">
                  <c:v>316058</c:v>
                </c:pt>
                <c:pt idx="460">
                  <c:v>315406</c:v>
                </c:pt>
                <c:pt idx="461">
                  <c:v>315245</c:v>
                </c:pt>
                <c:pt idx="462">
                  <c:v>314431</c:v>
                </c:pt>
                <c:pt idx="463">
                  <c:v>314147</c:v>
                </c:pt>
                <c:pt idx="464">
                  <c:v>312874</c:v>
                </c:pt>
                <c:pt idx="465">
                  <c:v>312789</c:v>
                </c:pt>
                <c:pt idx="466">
                  <c:v>313431</c:v>
                </c:pt>
                <c:pt idx="467">
                  <c:v>312954</c:v>
                </c:pt>
                <c:pt idx="468">
                  <c:v>311971</c:v>
                </c:pt>
                <c:pt idx="469">
                  <c:v>310464</c:v>
                </c:pt>
                <c:pt idx="470">
                  <c:v>312217</c:v>
                </c:pt>
                <c:pt idx="471">
                  <c:v>310804</c:v>
                </c:pt>
                <c:pt idx="472">
                  <c:v>309267</c:v>
                </c:pt>
                <c:pt idx="473">
                  <c:v>307172</c:v>
                </c:pt>
                <c:pt idx="474">
                  <c:v>308449</c:v>
                </c:pt>
                <c:pt idx="475">
                  <c:v>307771</c:v>
                </c:pt>
                <c:pt idx="476">
                  <c:v>307621</c:v>
                </c:pt>
                <c:pt idx="477">
                  <c:v>305951</c:v>
                </c:pt>
                <c:pt idx="478">
                  <c:v>305799</c:v>
                </c:pt>
                <c:pt idx="479">
                  <c:v>305309</c:v>
                </c:pt>
                <c:pt idx="480">
                  <c:v>304634</c:v>
                </c:pt>
                <c:pt idx="481">
                  <c:v>305093</c:v>
                </c:pt>
                <c:pt idx="482">
                  <c:v>305290</c:v>
                </c:pt>
                <c:pt idx="483">
                  <c:v>303461</c:v>
                </c:pt>
                <c:pt idx="484">
                  <c:v>303639</c:v>
                </c:pt>
                <c:pt idx="485">
                  <c:v>302228</c:v>
                </c:pt>
                <c:pt idx="486">
                  <c:v>301327</c:v>
                </c:pt>
                <c:pt idx="487">
                  <c:v>301451</c:v>
                </c:pt>
                <c:pt idx="488">
                  <c:v>299718</c:v>
                </c:pt>
                <c:pt idx="489">
                  <c:v>297761</c:v>
                </c:pt>
                <c:pt idx="490">
                  <c:v>296541</c:v>
                </c:pt>
                <c:pt idx="491">
                  <c:v>294794</c:v>
                </c:pt>
                <c:pt idx="492">
                  <c:v>294281</c:v>
                </c:pt>
                <c:pt idx="493">
                  <c:v>294360</c:v>
                </c:pt>
                <c:pt idx="494">
                  <c:v>293543</c:v>
                </c:pt>
                <c:pt idx="495">
                  <c:v>292431</c:v>
                </c:pt>
                <c:pt idx="496">
                  <c:v>291785</c:v>
                </c:pt>
                <c:pt idx="497">
                  <c:v>292269</c:v>
                </c:pt>
                <c:pt idx="498">
                  <c:v>291424</c:v>
                </c:pt>
                <c:pt idx="499">
                  <c:v>290833</c:v>
                </c:pt>
                <c:pt idx="500">
                  <c:v>290128</c:v>
                </c:pt>
                <c:pt idx="501">
                  <c:v>287913</c:v>
                </c:pt>
                <c:pt idx="502">
                  <c:v>286718</c:v>
                </c:pt>
                <c:pt idx="503">
                  <c:v>285710</c:v>
                </c:pt>
                <c:pt idx="504">
                  <c:v>285875</c:v>
                </c:pt>
                <c:pt idx="505">
                  <c:v>284439</c:v>
                </c:pt>
                <c:pt idx="506">
                  <c:v>282864</c:v>
                </c:pt>
                <c:pt idx="507">
                  <c:v>283001</c:v>
                </c:pt>
                <c:pt idx="508">
                  <c:v>281854</c:v>
                </c:pt>
                <c:pt idx="509">
                  <c:v>280060</c:v>
                </c:pt>
                <c:pt idx="510">
                  <c:v>280807</c:v>
                </c:pt>
                <c:pt idx="511">
                  <c:v>278256</c:v>
                </c:pt>
                <c:pt idx="512">
                  <c:v>277583</c:v>
                </c:pt>
                <c:pt idx="513">
                  <c:v>276617</c:v>
                </c:pt>
                <c:pt idx="514">
                  <c:v>275924</c:v>
                </c:pt>
                <c:pt idx="515">
                  <c:v>274522</c:v>
                </c:pt>
                <c:pt idx="516">
                  <c:v>274677</c:v>
                </c:pt>
                <c:pt idx="517">
                  <c:v>274512</c:v>
                </c:pt>
                <c:pt idx="518">
                  <c:v>272217</c:v>
                </c:pt>
                <c:pt idx="519">
                  <c:v>271999</c:v>
                </c:pt>
                <c:pt idx="520">
                  <c:v>270861</c:v>
                </c:pt>
                <c:pt idx="521">
                  <c:v>269438</c:v>
                </c:pt>
                <c:pt idx="522">
                  <c:v>267695</c:v>
                </c:pt>
                <c:pt idx="523">
                  <c:v>267247</c:v>
                </c:pt>
                <c:pt idx="524">
                  <c:v>265169</c:v>
                </c:pt>
                <c:pt idx="525">
                  <c:v>266106</c:v>
                </c:pt>
                <c:pt idx="526">
                  <c:v>264879</c:v>
                </c:pt>
                <c:pt idx="527">
                  <c:v>263778</c:v>
                </c:pt>
                <c:pt idx="528">
                  <c:v>262328</c:v>
                </c:pt>
                <c:pt idx="529">
                  <c:v>263715</c:v>
                </c:pt>
                <c:pt idx="530">
                  <c:v>262483</c:v>
                </c:pt>
                <c:pt idx="531">
                  <c:v>261638</c:v>
                </c:pt>
                <c:pt idx="532">
                  <c:v>261033</c:v>
                </c:pt>
                <c:pt idx="533">
                  <c:v>261414</c:v>
                </c:pt>
                <c:pt idx="534">
                  <c:v>260611</c:v>
                </c:pt>
                <c:pt idx="535">
                  <c:v>259936</c:v>
                </c:pt>
                <c:pt idx="536">
                  <c:v>258233</c:v>
                </c:pt>
                <c:pt idx="537">
                  <c:v>255924</c:v>
                </c:pt>
                <c:pt idx="538">
                  <c:v>254386</c:v>
                </c:pt>
                <c:pt idx="539">
                  <c:v>255463</c:v>
                </c:pt>
                <c:pt idx="540">
                  <c:v>254854</c:v>
                </c:pt>
                <c:pt idx="541">
                  <c:v>254302</c:v>
                </c:pt>
                <c:pt idx="542">
                  <c:v>253521</c:v>
                </c:pt>
                <c:pt idx="543">
                  <c:v>253420</c:v>
                </c:pt>
                <c:pt idx="544">
                  <c:v>253162</c:v>
                </c:pt>
                <c:pt idx="545">
                  <c:v>253725</c:v>
                </c:pt>
                <c:pt idx="546">
                  <c:v>254757</c:v>
                </c:pt>
                <c:pt idx="547">
                  <c:v>252100</c:v>
                </c:pt>
                <c:pt idx="548">
                  <c:v>253276</c:v>
                </c:pt>
                <c:pt idx="549">
                  <c:v>250880</c:v>
                </c:pt>
                <c:pt idx="550">
                  <c:v>252805</c:v>
                </c:pt>
                <c:pt idx="551">
                  <c:v>251122</c:v>
                </c:pt>
                <c:pt idx="552">
                  <c:v>250897</c:v>
                </c:pt>
                <c:pt idx="553">
                  <c:v>250315</c:v>
                </c:pt>
                <c:pt idx="554">
                  <c:v>248865</c:v>
                </c:pt>
                <c:pt idx="555">
                  <c:v>248359</c:v>
                </c:pt>
                <c:pt idx="556">
                  <c:v>249034</c:v>
                </c:pt>
                <c:pt idx="557">
                  <c:v>248215</c:v>
                </c:pt>
                <c:pt idx="558">
                  <c:v>248533</c:v>
                </c:pt>
                <c:pt idx="559">
                  <c:v>247027</c:v>
                </c:pt>
                <c:pt idx="560">
                  <c:v>247285</c:v>
                </c:pt>
                <c:pt idx="561">
                  <c:v>247215</c:v>
                </c:pt>
                <c:pt idx="562">
                  <c:v>248037</c:v>
                </c:pt>
                <c:pt idx="563">
                  <c:v>246767</c:v>
                </c:pt>
                <c:pt idx="564">
                  <c:v>246871</c:v>
                </c:pt>
                <c:pt idx="565">
                  <c:v>246031</c:v>
                </c:pt>
                <c:pt idx="566">
                  <c:v>246387</c:v>
                </c:pt>
                <c:pt idx="567">
                  <c:v>245600</c:v>
                </c:pt>
                <c:pt idx="568">
                  <c:v>244396</c:v>
                </c:pt>
                <c:pt idx="569">
                  <c:v>245409</c:v>
                </c:pt>
                <c:pt idx="570">
                  <c:v>243234</c:v>
                </c:pt>
                <c:pt idx="571">
                  <c:v>243942</c:v>
                </c:pt>
                <c:pt idx="572">
                  <c:v>243561</c:v>
                </c:pt>
                <c:pt idx="573">
                  <c:v>241676</c:v>
                </c:pt>
                <c:pt idx="574">
                  <c:v>240567</c:v>
                </c:pt>
                <c:pt idx="575">
                  <c:v>241629</c:v>
                </c:pt>
                <c:pt idx="576">
                  <c:v>240137</c:v>
                </c:pt>
                <c:pt idx="577">
                  <c:v>239603</c:v>
                </c:pt>
                <c:pt idx="578">
                  <c:v>238956</c:v>
                </c:pt>
                <c:pt idx="579">
                  <c:v>238718</c:v>
                </c:pt>
                <c:pt idx="580">
                  <c:v>238657</c:v>
                </c:pt>
                <c:pt idx="581">
                  <c:v>237672</c:v>
                </c:pt>
                <c:pt idx="582">
                  <c:v>236361</c:v>
                </c:pt>
                <c:pt idx="583">
                  <c:v>236092</c:v>
                </c:pt>
                <c:pt idx="584">
                  <c:v>235193</c:v>
                </c:pt>
                <c:pt idx="585">
                  <c:v>233120</c:v>
                </c:pt>
                <c:pt idx="586">
                  <c:v>232789</c:v>
                </c:pt>
                <c:pt idx="587">
                  <c:v>231309</c:v>
                </c:pt>
                <c:pt idx="588">
                  <c:v>231844</c:v>
                </c:pt>
                <c:pt idx="589">
                  <c:v>230021</c:v>
                </c:pt>
                <c:pt idx="590">
                  <c:v>230787</c:v>
                </c:pt>
                <c:pt idx="591">
                  <c:v>229293</c:v>
                </c:pt>
                <c:pt idx="592">
                  <c:v>229478</c:v>
                </c:pt>
                <c:pt idx="593">
                  <c:v>229656</c:v>
                </c:pt>
                <c:pt idx="594">
                  <c:v>229591</c:v>
                </c:pt>
                <c:pt idx="595">
                  <c:v>228514</c:v>
                </c:pt>
                <c:pt idx="596">
                  <c:v>228172</c:v>
                </c:pt>
                <c:pt idx="597">
                  <c:v>227323</c:v>
                </c:pt>
                <c:pt idx="598">
                  <c:v>226413</c:v>
                </c:pt>
                <c:pt idx="599">
                  <c:v>226872</c:v>
                </c:pt>
                <c:pt idx="600">
                  <c:v>225816</c:v>
                </c:pt>
                <c:pt idx="601">
                  <c:v>224642</c:v>
                </c:pt>
                <c:pt idx="602">
                  <c:v>223890</c:v>
                </c:pt>
                <c:pt idx="603">
                  <c:v>223359</c:v>
                </c:pt>
                <c:pt idx="604">
                  <c:v>222039</c:v>
                </c:pt>
                <c:pt idx="605">
                  <c:v>222788</c:v>
                </c:pt>
                <c:pt idx="606">
                  <c:v>221384</c:v>
                </c:pt>
                <c:pt idx="607">
                  <c:v>220727</c:v>
                </c:pt>
                <c:pt idx="608">
                  <c:v>221661</c:v>
                </c:pt>
                <c:pt idx="609">
                  <c:v>221621</c:v>
                </c:pt>
                <c:pt idx="610">
                  <c:v>221426</c:v>
                </c:pt>
                <c:pt idx="611">
                  <c:v>220603</c:v>
                </c:pt>
                <c:pt idx="612">
                  <c:v>220479</c:v>
                </c:pt>
                <c:pt idx="613">
                  <c:v>219235</c:v>
                </c:pt>
                <c:pt idx="614">
                  <c:v>219487</c:v>
                </c:pt>
                <c:pt idx="615">
                  <c:v>218333</c:v>
                </c:pt>
                <c:pt idx="616">
                  <c:v>219131</c:v>
                </c:pt>
                <c:pt idx="617">
                  <c:v>216859</c:v>
                </c:pt>
                <c:pt idx="618">
                  <c:v>217952</c:v>
                </c:pt>
                <c:pt idx="619">
                  <c:v>216808</c:v>
                </c:pt>
                <c:pt idx="620">
                  <c:v>215969</c:v>
                </c:pt>
                <c:pt idx="621">
                  <c:v>216326</c:v>
                </c:pt>
                <c:pt idx="622">
                  <c:v>215844</c:v>
                </c:pt>
                <c:pt idx="623">
                  <c:v>216842</c:v>
                </c:pt>
                <c:pt idx="624">
                  <c:v>215941</c:v>
                </c:pt>
                <c:pt idx="625">
                  <c:v>217318</c:v>
                </c:pt>
                <c:pt idx="626">
                  <c:v>216641</c:v>
                </c:pt>
                <c:pt idx="627">
                  <c:v>216621</c:v>
                </c:pt>
                <c:pt idx="628">
                  <c:v>216686</c:v>
                </c:pt>
                <c:pt idx="629">
                  <c:v>215345</c:v>
                </c:pt>
                <c:pt idx="630">
                  <c:v>216254</c:v>
                </c:pt>
                <c:pt idx="631">
                  <c:v>215486</c:v>
                </c:pt>
                <c:pt idx="632">
                  <c:v>215367</c:v>
                </c:pt>
                <c:pt idx="633">
                  <c:v>214690</c:v>
                </c:pt>
                <c:pt idx="634">
                  <c:v>214729</c:v>
                </c:pt>
                <c:pt idx="635">
                  <c:v>214559</c:v>
                </c:pt>
                <c:pt idx="636">
                  <c:v>214412</c:v>
                </c:pt>
                <c:pt idx="637">
                  <c:v>214795</c:v>
                </c:pt>
                <c:pt idx="638">
                  <c:v>214053</c:v>
                </c:pt>
                <c:pt idx="639">
                  <c:v>213294</c:v>
                </c:pt>
                <c:pt idx="640">
                  <c:v>214144</c:v>
                </c:pt>
                <c:pt idx="641">
                  <c:v>213916</c:v>
                </c:pt>
                <c:pt idx="642">
                  <c:v>213893</c:v>
                </c:pt>
                <c:pt idx="643">
                  <c:v>213076</c:v>
                </c:pt>
                <c:pt idx="644">
                  <c:v>213108</c:v>
                </c:pt>
                <c:pt idx="645">
                  <c:v>213192</c:v>
                </c:pt>
                <c:pt idx="646">
                  <c:v>212883</c:v>
                </c:pt>
                <c:pt idx="647">
                  <c:v>212246</c:v>
                </c:pt>
                <c:pt idx="648">
                  <c:v>212300</c:v>
                </c:pt>
                <c:pt idx="649">
                  <c:v>210972</c:v>
                </c:pt>
                <c:pt idx="650">
                  <c:v>210427</c:v>
                </c:pt>
                <c:pt idx="651">
                  <c:v>210259</c:v>
                </c:pt>
                <c:pt idx="652">
                  <c:v>210461</c:v>
                </c:pt>
                <c:pt idx="653">
                  <c:v>210056</c:v>
                </c:pt>
                <c:pt idx="654">
                  <c:v>208843</c:v>
                </c:pt>
                <c:pt idx="655">
                  <c:v>209282</c:v>
                </c:pt>
                <c:pt idx="656">
                  <c:v>208529</c:v>
                </c:pt>
                <c:pt idx="657">
                  <c:v>209999</c:v>
                </c:pt>
                <c:pt idx="658">
                  <c:v>209780</c:v>
                </c:pt>
                <c:pt idx="659">
                  <c:v>209272</c:v>
                </c:pt>
                <c:pt idx="660">
                  <c:v>207297</c:v>
                </c:pt>
                <c:pt idx="661">
                  <c:v>208170</c:v>
                </c:pt>
                <c:pt idx="662">
                  <c:v>207215</c:v>
                </c:pt>
                <c:pt idx="663">
                  <c:v>206867</c:v>
                </c:pt>
                <c:pt idx="664">
                  <c:v>206208</c:v>
                </c:pt>
                <c:pt idx="665">
                  <c:v>204667</c:v>
                </c:pt>
                <c:pt idx="666">
                  <c:v>204852</c:v>
                </c:pt>
                <c:pt idx="667">
                  <c:v>203759</c:v>
                </c:pt>
                <c:pt idx="668">
                  <c:v>204082</c:v>
                </c:pt>
                <c:pt idx="669">
                  <c:v>202574</c:v>
                </c:pt>
                <c:pt idx="670">
                  <c:v>203125</c:v>
                </c:pt>
                <c:pt idx="671">
                  <c:v>202035</c:v>
                </c:pt>
                <c:pt idx="672">
                  <c:v>200667</c:v>
                </c:pt>
                <c:pt idx="673">
                  <c:v>201953</c:v>
                </c:pt>
                <c:pt idx="674">
                  <c:v>201361</c:v>
                </c:pt>
                <c:pt idx="675">
                  <c:v>200447</c:v>
                </c:pt>
                <c:pt idx="676">
                  <c:v>199865</c:v>
                </c:pt>
                <c:pt idx="677">
                  <c:v>200171</c:v>
                </c:pt>
                <c:pt idx="678">
                  <c:v>198358</c:v>
                </c:pt>
                <c:pt idx="679">
                  <c:v>198120</c:v>
                </c:pt>
                <c:pt idx="680">
                  <c:v>198156</c:v>
                </c:pt>
                <c:pt idx="681">
                  <c:v>195805</c:v>
                </c:pt>
                <c:pt idx="682">
                  <c:v>196405</c:v>
                </c:pt>
                <c:pt idx="683">
                  <c:v>195481</c:v>
                </c:pt>
                <c:pt idx="684">
                  <c:v>194709</c:v>
                </c:pt>
                <c:pt idx="685">
                  <c:v>194356</c:v>
                </c:pt>
                <c:pt idx="686">
                  <c:v>193803</c:v>
                </c:pt>
                <c:pt idx="687">
                  <c:v>193380</c:v>
                </c:pt>
                <c:pt idx="688">
                  <c:v>193620</c:v>
                </c:pt>
                <c:pt idx="689">
                  <c:v>193146</c:v>
                </c:pt>
                <c:pt idx="690">
                  <c:v>193048</c:v>
                </c:pt>
                <c:pt idx="691">
                  <c:v>193248</c:v>
                </c:pt>
                <c:pt idx="692">
                  <c:v>192209</c:v>
                </c:pt>
                <c:pt idx="693">
                  <c:v>192205</c:v>
                </c:pt>
                <c:pt idx="694">
                  <c:v>191138</c:v>
                </c:pt>
                <c:pt idx="695">
                  <c:v>191343</c:v>
                </c:pt>
                <c:pt idx="696">
                  <c:v>191641</c:v>
                </c:pt>
                <c:pt idx="697">
                  <c:v>190628</c:v>
                </c:pt>
                <c:pt idx="698">
                  <c:v>190486</c:v>
                </c:pt>
                <c:pt idx="699">
                  <c:v>189625</c:v>
                </c:pt>
                <c:pt idx="700">
                  <c:v>190045</c:v>
                </c:pt>
                <c:pt idx="701">
                  <c:v>189598</c:v>
                </c:pt>
                <c:pt idx="702">
                  <c:v>189116</c:v>
                </c:pt>
                <c:pt idx="703">
                  <c:v>188347</c:v>
                </c:pt>
                <c:pt idx="704">
                  <c:v>187739</c:v>
                </c:pt>
                <c:pt idx="705">
                  <c:v>189399</c:v>
                </c:pt>
                <c:pt idx="706">
                  <c:v>188107</c:v>
                </c:pt>
                <c:pt idx="707">
                  <c:v>187768</c:v>
                </c:pt>
                <c:pt idx="708">
                  <c:v>188069</c:v>
                </c:pt>
                <c:pt idx="709">
                  <c:v>186859</c:v>
                </c:pt>
                <c:pt idx="710">
                  <c:v>187677</c:v>
                </c:pt>
                <c:pt idx="711">
                  <c:v>186968</c:v>
                </c:pt>
                <c:pt idx="712">
                  <c:v>187166</c:v>
                </c:pt>
                <c:pt idx="713">
                  <c:v>185915</c:v>
                </c:pt>
                <c:pt idx="714">
                  <c:v>186344</c:v>
                </c:pt>
                <c:pt idx="715">
                  <c:v>185264</c:v>
                </c:pt>
                <c:pt idx="716">
                  <c:v>186055</c:v>
                </c:pt>
                <c:pt idx="717">
                  <c:v>184842</c:v>
                </c:pt>
                <c:pt idx="718">
                  <c:v>184060</c:v>
                </c:pt>
                <c:pt idx="719">
                  <c:v>185468</c:v>
                </c:pt>
                <c:pt idx="720">
                  <c:v>184731</c:v>
                </c:pt>
                <c:pt idx="721">
                  <c:v>186002</c:v>
                </c:pt>
                <c:pt idx="722">
                  <c:v>186859</c:v>
                </c:pt>
                <c:pt idx="723">
                  <c:v>186244</c:v>
                </c:pt>
                <c:pt idx="724">
                  <c:v>185722</c:v>
                </c:pt>
                <c:pt idx="725">
                  <c:v>185606</c:v>
                </c:pt>
                <c:pt idx="726">
                  <c:v>185378</c:v>
                </c:pt>
                <c:pt idx="727">
                  <c:v>186006</c:v>
                </c:pt>
                <c:pt idx="728">
                  <c:v>185391</c:v>
                </c:pt>
                <c:pt idx="729">
                  <c:v>184693</c:v>
                </c:pt>
                <c:pt idx="730">
                  <c:v>185410</c:v>
                </c:pt>
                <c:pt idx="731">
                  <c:v>184614</c:v>
                </c:pt>
                <c:pt idx="732">
                  <c:v>184930</c:v>
                </c:pt>
                <c:pt idx="733">
                  <c:v>185185</c:v>
                </c:pt>
                <c:pt idx="734">
                  <c:v>184863</c:v>
                </c:pt>
                <c:pt idx="735">
                  <c:v>185948</c:v>
                </c:pt>
                <c:pt idx="736">
                  <c:v>185831</c:v>
                </c:pt>
                <c:pt idx="737">
                  <c:v>186791</c:v>
                </c:pt>
                <c:pt idx="738">
                  <c:v>186167</c:v>
                </c:pt>
                <c:pt idx="739">
                  <c:v>186733</c:v>
                </c:pt>
                <c:pt idx="740">
                  <c:v>186877</c:v>
                </c:pt>
                <c:pt idx="741">
                  <c:v>187106</c:v>
                </c:pt>
                <c:pt idx="742">
                  <c:v>188401</c:v>
                </c:pt>
                <c:pt idx="743">
                  <c:v>188580</c:v>
                </c:pt>
                <c:pt idx="744">
                  <c:v>187291</c:v>
                </c:pt>
                <c:pt idx="745">
                  <c:v>187828</c:v>
                </c:pt>
                <c:pt idx="746">
                  <c:v>187693</c:v>
                </c:pt>
                <c:pt idx="747">
                  <c:v>187561</c:v>
                </c:pt>
                <c:pt idx="748">
                  <c:v>186957</c:v>
                </c:pt>
                <c:pt idx="749">
                  <c:v>188575</c:v>
                </c:pt>
                <c:pt idx="750">
                  <c:v>188796</c:v>
                </c:pt>
                <c:pt idx="751">
                  <c:v>188255</c:v>
                </c:pt>
                <c:pt idx="752">
                  <c:v>189036</c:v>
                </c:pt>
                <c:pt idx="753">
                  <c:v>189577</c:v>
                </c:pt>
                <c:pt idx="754">
                  <c:v>189631</c:v>
                </c:pt>
                <c:pt idx="755">
                  <c:v>189213</c:v>
                </c:pt>
                <c:pt idx="756">
                  <c:v>190126</c:v>
                </c:pt>
                <c:pt idx="757">
                  <c:v>189664</c:v>
                </c:pt>
                <c:pt idx="758">
                  <c:v>189201</c:v>
                </c:pt>
                <c:pt idx="759">
                  <c:v>189939</c:v>
                </c:pt>
                <c:pt idx="760">
                  <c:v>189265</c:v>
                </c:pt>
                <c:pt idx="761">
                  <c:v>189400</c:v>
                </c:pt>
                <c:pt idx="762">
                  <c:v>188331</c:v>
                </c:pt>
                <c:pt idx="763">
                  <c:v>188785</c:v>
                </c:pt>
                <c:pt idx="764">
                  <c:v>188503</c:v>
                </c:pt>
                <c:pt idx="765">
                  <c:v>188184</c:v>
                </c:pt>
                <c:pt idx="766">
                  <c:v>188857</c:v>
                </c:pt>
                <c:pt idx="767">
                  <c:v>188337</c:v>
                </c:pt>
                <c:pt idx="768">
                  <c:v>188121</c:v>
                </c:pt>
                <c:pt idx="769">
                  <c:v>187281</c:v>
                </c:pt>
                <c:pt idx="770">
                  <c:v>187283</c:v>
                </c:pt>
                <c:pt idx="771">
                  <c:v>187623</c:v>
                </c:pt>
                <c:pt idx="772">
                  <c:v>186278</c:v>
                </c:pt>
                <c:pt idx="773">
                  <c:v>185826</c:v>
                </c:pt>
                <c:pt idx="774">
                  <c:v>185090</c:v>
                </c:pt>
                <c:pt idx="775">
                  <c:v>184462</c:v>
                </c:pt>
                <c:pt idx="776">
                  <c:v>184877</c:v>
                </c:pt>
                <c:pt idx="777">
                  <c:v>183174</c:v>
                </c:pt>
                <c:pt idx="778">
                  <c:v>183144</c:v>
                </c:pt>
                <c:pt idx="779">
                  <c:v>181705</c:v>
                </c:pt>
                <c:pt idx="780">
                  <c:v>180871</c:v>
                </c:pt>
                <c:pt idx="781">
                  <c:v>179872</c:v>
                </c:pt>
                <c:pt idx="782">
                  <c:v>180664</c:v>
                </c:pt>
                <c:pt idx="783">
                  <c:v>178766</c:v>
                </c:pt>
                <c:pt idx="784">
                  <c:v>178328</c:v>
                </c:pt>
                <c:pt idx="785">
                  <c:v>178191</c:v>
                </c:pt>
                <c:pt idx="786">
                  <c:v>177848</c:v>
                </c:pt>
                <c:pt idx="787">
                  <c:v>177686</c:v>
                </c:pt>
                <c:pt idx="788">
                  <c:v>177184</c:v>
                </c:pt>
                <c:pt idx="789">
                  <c:v>176019</c:v>
                </c:pt>
                <c:pt idx="790">
                  <c:v>174980</c:v>
                </c:pt>
                <c:pt idx="791">
                  <c:v>174602</c:v>
                </c:pt>
                <c:pt idx="792">
                  <c:v>174528</c:v>
                </c:pt>
                <c:pt idx="793">
                  <c:v>172695</c:v>
                </c:pt>
                <c:pt idx="794">
                  <c:v>171909</c:v>
                </c:pt>
                <c:pt idx="795">
                  <c:v>171428</c:v>
                </c:pt>
                <c:pt idx="796">
                  <c:v>170589</c:v>
                </c:pt>
                <c:pt idx="797">
                  <c:v>170555</c:v>
                </c:pt>
                <c:pt idx="798">
                  <c:v>169949</c:v>
                </c:pt>
                <c:pt idx="799">
                  <c:v>169812</c:v>
                </c:pt>
                <c:pt idx="800">
                  <c:v>168473</c:v>
                </c:pt>
                <c:pt idx="801">
                  <c:v>169784</c:v>
                </c:pt>
                <c:pt idx="802">
                  <c:v>169798</c:v>
                </c:pt>
                <c:pt idx="803">
                  <c:v>167607</c:v>
                </c:pt>
                <c:pt idx="804">
                  <c:v>168317</c:v>
                </c:pt>
                <c:pt idx="805">
                  <c:v>168060</c:v>
                </c:pt>
                <c:pt idx="806">
                  <c:v>167243</c:v>
                </c:pt>
                <c:pt idx="807">
                  <c:v>167220</c:v>
                </c:pt>
                <c:pt idx="808">
                  <c:v>167479</c:v>
                </c:pt>
                <c:pt idx="809">
                  <c:v>166122</c:v>
                </c:pt>
                <c:pt idx="810">
                  <c:v>165198</c:v>
                </c:pt>
                <c:pt idx="811">
                  <c:v>164229</c:v>
                </c:pt>
                <c:pt idx="812">
                  <c:v>164570</c:v>
                </c:pt>
                <c:pt idx="813">
                  <c:v>164930</c:v>
                </c:pt>
                <c:pt idx="814">
                  <c:v>164154</c:v>
                </c:pt>
                <c:pt idx="815">
                  <c:v>163795</c:v>
                </c:pt>
                <c:pt idx="816">
                  <c:v>163341</c:v>
                </c:pt>
                <c:pt idx="817">
                  <c:v>163910</c:v>
                </c:pt>
                <c:pt idx="818">
                  <c:v>163736</c:v>
                </c:pt>
                <c:pt idx="819">
                  <c:v>164299</c:v>
                </c:pt>
                <c:pt idx="820">
                  <c:v>162162</c:v>
                </c:pt>
                <c:pt idx="821">
                  <c:v>163350</c:v>
                </c:pt>
                <c:pt idx="822">
                  <c:v>162445</c:v>
                </c:pt>
                <c:pt idx="823">
                  <c:v>161325</c:v>
                </c:pt>
                <c:pt idx="824">
                  <c:v>162947</c:v>
                </c:pt>
                <c:pt idx="825">
                  <c:v>161749</c:v>
                </c:pt>
                <c:pt idx="826">
                  <c:v>161885</c:v>
                </c:pt>
                <c:pt idx="827">
                  <c:v>160994</c:v>
                </c:pt>
                <c:pt idx="828">
                  <c:v>160982</c:v>
                </c:pt>
                <c:pt idx="829">
                  <c:v>161323</c:v>
                </c:pt>
                <c:pt idx="830">
                  <c:v>161882</c:v>
                </c:pt>
                <c:pt idx="831">
                  <c:v>160766</c:v>
                </c:pt>
                <c:pt idx="832">
                  <c:v>160791</c:v>
                </c:pt>
                <c:pt idx="833">
                  <c:v>160697</c:v>
                </c:pt>
                <c:pt idx="834">
                  <c:v>161149</c:v>
                </c:pt>
                <c:pt idx="835">
                  <c:v>160381</c:v>
                </c:pt>
                <c:pt idx="836">
                  <c:v>161022</c:v>
                </c:pt>
                <c:pt idx="837">
                  <c:v>160410</c:v>
                </c:pt>
                <c:pt idx="838">
                  <c:v>160582</c:v>
                </c:pt>
                <c:pt idx="839">
                  <c:v>161109</c:v>
                </c:pt>
                <c:pt idx="840">
                  <c:v>160558</c:v>
                </c:pt>
                <c:pt idx="841">
                  <c:v>159126</c:v>
                </c:pt>
                <c:pt idx="842">
                  <c:v>159759</c:v>
                </c:pt>
                <c:pt idx="843">
                  <c:v>159672</c:v>
                </c:pt>
                <c:pt idx="844">
                  <c:v>159100</c:v>
                </c:pt>
                <c:pt idx="845">
                  <c:v>158831</c:v>
                </c:pt>
                <c:pt idx="846">
                  <c:v>159525</c:v>
                </c:pt>
                <c:pt idx="847">
                  <c:v>158977</c:v>
                </c:pt>
                <c:pt idx="848">
                  <c:v>159392</c:v>
                </c:pt>
                <c:pt idx="849">
                  <c:v>159361</c:v>
                </c:pt>
                <c:pt idx="850">
                  <c:v>159838</c:v>
                </c:pt>
                <c:pt idx="851">
                  <c:v>160827</c:v>
                </c:pt>
                <c:pt idx="852">
                  <c:v>160221</c:v>
                </c:pt>
                <c:pt idx="853">
                  <c:v>158446</c:v>
                </c:pt>
                <c:pt idx="854">
                  <c:v>159740</c:v>
                </c:pt>
                <c:pt idx="855">
                  <c:v>159400</c:v>
                </c:pt>
                <c:pt idx="856">
                  <c:v>159527</c:v>
                </c:pt>
                <c:pt idx="857">
                  <c:v>158372</c:v>
                </c:pt>
                <c:pt idx="858">
                  <c:v>158825</c:v>
                </c:pt>
                <c:pt idx="859">
                  <c:v>158160</c:v>
                </c:pt>
                <c:pt idx="860">
                  <c:v>157750</c:v>
                </c:pt>
                <c:pt idx="861">
                  <c:v>158036</c:v>
                </c:pt>
                <c:pt idx="862">
                  <c:v>157105</c:v>
                </c:pt>
                <c:pt idx="863">
                  <c:v>158469</c:v>
                </c:pt>
                <c:pt idx="864">
                  <c:v>158043</c:v>
                </c:pt>
                <c:pt idx="865">
                  <c:v>157951</c:v>
                </c:pt>
                <c:pt idx="866">
                  <c:v>159209</c:v>
                </c:pt>
                <c:pt idx="867">
                  <c:v>157849</c:v>
                </c:pt>
                <c:pt idx="868">
                  <c:v>158560</c:v>
                </c:pt>
                <c:pt idx="869">
                  <c:v>157332</c:v>
                </c:pt>
                <c:pt idx="870">
                  <c:v>157412</c:v>
                </c:pt>
                <c:pt idx="871">
                  <c:v>157172</c:v>
                </c:pt>
                <c:pt idx="872">
                  <c:v>157238</c:v>
                </c:pt>
                <c:pt idx="873">
                  <c:v>156262</c:v>
                </c:pt>
                <c:pt idx="874">
                  <c:v>156174</c:v>
                </c:pt>
                <c:pt idx="875">
                  <c:v>155043</c:v>
                </c:pt>
                <c:pt idx="876">
                  <c:v>155905</c:v>
                </c:pt>
                <c:pt idx="877">
                  <c:v>155651</c:v>
                </c:pt>
                <c:pt idx="878">
                  <c:v>155639</c:v>
                </c:pt>
                <c:pt idx="879">
                  <c:v>155779</c:v>
                </c:pt>
                <c:pt idx="880">
                  <c:v>154359</c:v>
                </c:pt>
                <c:pt idx="881">
                  <c:v>155587</c:v>
                </c:pt>
                <c:pt idx="882">
                  <c:v>155539</c:v>
                </c:pt>
                <c:pt idx="883">
                  <c:v>155203</c:v>
                </c:pt>
                <c:pt idx="884">
                  <c:v>154662</c:v>
                </c:pt>
                <c:pt idx="885">
                  <c:v>154474</c:v>
                </c:pt>
                <c:pt idx="886">
                  <c:v>154337</c:v>
                </c:pt>
                <c:pt idx="887">
                  <c:v>154304</c:v>
                </c:pt>
                <c:pt idx="888">
                  <c:v>154473</c:v>
                </c:pt>
                <c:pt idx="889">
                  <c:v>154001</c:v>
                </c:pt>
                <c:pt idx="890">
                  <c:v>153730</c:v>
                </c:pt>
                <c:pt idx="891">
                  <c:v>153813</c:v>
                </c:pt>
                <c:pt idx="892">
                  <c:v>154527</c:v>
                </c:pt>
                <c:pt idx="893">
                  <c:v>153667</c:v>
                </c:pt>
                <c:pt idx="894">
                  <c:v>154141</c:v>
                </c:pt>
                <c:pt idx="895">
                  <c:v>153198</c:v>
                </c:pt>
                <c:pt idx="896">
                  <c:v>153775</c:v>
                </c:pt>
                <c:pt idx="897">
                  <c:v>153385</c:v>
                </c:pt>
                <c:pt idx="898">
                  <c:v>153757</c:v>
                </c:pt>
                <c:pt idx="899">
                  <c:v>153749</c:v>
                </c:pt>
                <c:pt idx="900">
                  <c:v>153541</c:v>
                </c:pt>
                <c:pt idx="901">
                  <c:v>153516</c:v>
                </c:pt>
                <c:pt idx="902">
                  <c:v>154703</c:v>
                </c:pt>
                <c:pt idx="903">
                  <c:v>154491</c:v>
                </c:pt>
                <c:pt idx="904">
                  <c:v>153361</c:v>
                </c:pt>
                <c:pt idx="905">
                  <c:v>153292</c:v>
                </c:pt>
                <c:pt idx="906">
                  <c:v>153295</c:v>
                </c:pt>
                <c:pt idx="907">
                  <c:v>153557</c:v>
                </c:pt>
                <c:pt idx="908">
                  <c:v>153514</c:v>
                </c:pt>
                <c:pt idx="909">
                  <c:v>152815</c:v>
                </c:pt>
                <c:pt idx="910">
                  <c:v>153794</c:v>
                </c:pt>
                <c:pt idx="911">
                  <c:v>153682</c:v>
                </c:pt>
                <c:pt idx="912">
                  <c:v>153225</c:v>
                </c:pt>
                <c:pt idx="913">
                  <c:v>154620</c:v>
                </c:pt>
                <c:pt idx="914">
                  <c:v>153497</c:v>
                </c:pt>
                <c:pt idx="915">
                  <c:v>154361</c:v>
                </c:pt>
                <c:pt idx="916">
                  <c:v>154305</c:v>
                </c:pt>
                <c:pt idx="917">
                  <c:v>154671</c:v>
                </c:pt>
                <c:pt idx="918">
                  <c:v>154629</c:v>
                </c:pt>
                <c:pt idx="919">
                  <c:v>153670</c:v>
                </c:pt>
                <c:pt idx="920">
                  <c:v>152967</c:v>
                </c:pt>
                <c:pt idx="921">
                  <c:v>153776</c:v>
                </c:pt>
                <c:pt idx="922">
                  <c:v>153000</c:v>
                </c:pt>
                <c:pt idx="923">
                  <c:v>152571</c:v>
                </c:pt>
                <c:pt idx="924">
                  <c:v>152261</c:v>
                </c:pt>
                <c:pt idx="925">
                  <c:v>152074</c:v>
                </c:pt>
                <c:pt idx="926">
                  <c:v>151604</c:v>
                </c:pt>
                <c:pt idx="927">
                  <c:v>152070</c:v>
                </c:pt>
                <c:pt idx="928">
                  <c:v>151072</c:v>
                </c:pt>
                <c:pt idx="929">
                  <c:v>151025</c:v>
                </c:pt>
                <c:pt idx="930">
                  <c:v>150555</c:v>
                </c:pt>
                <c:pt idx="931">
                  <c:v>149773</c:v>
                </c:pt>
                <c:pt idx="932">
                  <c:v>150128</c:v>
                </c:pt>
                <c:pt idx="933">
                  <c:v>149329</c:v>
                </c:pt>
                <c:pt idx="934">
                  <c:v>148598</c:v>
                </c:pt>
                <c:pt idx="935">
                  <c:v>148279</c:v>
                </c:pt>
                <c:pt idx="936">
                  <c:v>147663</c:v>
                </c:pt>
                <c:pt idx="937">
                  <c:v>146652</c:v>
                </c:pt>
                <c:pt idx="938">
                  <c:v>145542</c:v>
                </c:pt>
                <c:pt idx="939">
                  <c:v>144913</c:v>
                </c:pt>
                <c:pt idx="940">
                  <c:v>144373</c:v>
                </c:pt>
                <c:pt idx="941">
                  <c:v>144467</c:v>
                </c:pt>
                <c:pt idx="942">
                  <c:v>143869</c:v>
                </c:pt>
                <c:pt idx="943">
                  <c:v>143599</c:v>
                </c:pt>
                <c:pt idx="944">
                  <c:v>142137</c:v>
                </c:pt>
                <c:pt idx="945">
                  <c:v>142915</c:v>
                </c:pt>
                <c:pt idx="946">
                  <c:v>142604</c:v>
                </c:pt>
                <c:pt idx="947">
                  <c:v>141747</c:v>
                </c:pt>
                <c:pt idx="948">
                  <c:v>140839</c:v>
                </c:pt>
                <c:pt idx="949">
                  <c:v>140041</c:v>
                </c:pt>
                <c:pt idx="950">
                  <c:v>140634</c:v>
                </c:pt>
                <c:pt idx="951">
                  <c:v>139363</c:v>
                </c:pt>
                <c:pt idx="952">
                  <c:v>138844</c:v>
                </c:pt>
                <c:pt idx="953">
                  <c:v>138042</c:v>
                </c:pt>
                <c:pt idx="954">
                  <c:v>137299</c:v>
                </c:pt>
                <c:pt idx="955">
                  <c:v>137273</c:v>
                </c:pt>
                <c:pt idx="956">
                  <c:v>136972</c:v>
                </c:pt>
                <c:pt idx="957">
                  <c:v>136547</c:v>
                </c:pt>
                <c:pt idx="958">
                  <c:v>136414</c:v>
                </c:pt>
                <c:pt idx="959">
                  <c:v>136533</c:v>
                </c:pt>
                <c:pt idx="960">
                  <c:v>136008</c:v>
                </c:pt>
                <c:pt idx="961">
                  <c:v>135620</c:v>
                </c:pt>
                <c:pt idx="962">
                  <c:v>134903</c:v>
                </c:pt>
                <c:pt idx="963">
                  <c:v>134899</c:v>
                </c:pt>
                <c:pt idx="964">
                  <c:v>134105</c:v>
                </c:pt>
                <c:pt idx="965">
                  <c:v>134198</c:v>
                </c:pt>
                <c:pt idx="966">
                  <c:v>134347</c:v>
                </c:pt>
                <c:pt idx="967">
                  <c:v>133789</c:v>
                </c:pt>
                <c:pt idx="968">
                  <c:v>133705</c:v>
                </c:pt>
                <c:pt idx="969">
                  <c:v>133202</c:v>
                </c:pt>
                <c:pt idx="970">
                  <c:v>132855</c:v>
                </c:pt>
                <c:pt idx="971">
                  <c:v>132372</c:v>
                </c:pt>
                <c:pt idx="972">
                  <c:v>132745</c:v>
                </c:pt>
                <c:pt idx="973">
                  <c:v>131999</c:v>
                </c:pt>
                <c:pt idx="974">
                  <c:v>131696</c:v>
                </c:pt>
                <c:pt idx="975">
                  <c:v>132752</c:v>
                </c:pt>
                <c:pt idx="976">
                  <c:v>132226</c:v>
                </c:pt>
                <c:pt idx="977">
                  <c:v>132681</c:v>
                </c:pt>
                <c:pt idx="978">
                  <c:v>132075</c:v>
                </c:pt>
                <c:pt idx="979">
                  <c:v>132501</c:v>
                </c:pt>
                <c:pt idx="980">
                  <c:v>132382</c:v>
                </c:pt>
                <c:pt idx="981">
                  <c:v>132004</c:v>
                </c:pt>
                <c:pt idx="982">
                  <c:v>132431</c:v>
                </c:pt>
                <c:pt idx="983">
                  <c:v>131796</c:v>
                </c:pt>
                <c:pt idx="984">
                  <c:v>132289</c:v>
                </c:pt>
                <c:pt idx="985">
                  <c:v>131958</c:v>
                </c:pt>
                <c:pt idx="986">
                  <c:v>131856</c:v>
                </c:pt>
                <c:pt idx="987">
                  <c:v>131956</c:v>
                </c:pt>
                <c:pt idx="988">
                  <c:v>132328</c:v>
                </c:pt>
                <c:pt idx="989">
                  <c:v>132274</c:v>
                </c:pt>
                <c:pt idx="990">
                  <c:v>132908</c:v>
                </c:pt>
                <c:pt idx="991">
                  <c:v>132793</c:v>
                </c:pt>
                <c:pt idx="992">
                  <c:v>132896</c:v>
                </c:pt>
                <c:pt idx="993">
                  <c:v>133151</c:v>
                </c:pt>
                <c:pt idx="994">
                  <c:v>133251</c:v>
                </c:pt>
                <c:pt idx="995">
                  <c:v>133071</c:v>
                </c:pt>
                <c:pt idx="996">
                  <c:v>133713</c:v>
                </c:pt>
                <c:pt idx="997">
                  <c:v>133770</c:v>
                </c:pt>
                <c:pt idx="998">
                  <c:v>133977</c:v>
                </c:pt>
                <c:pt idx="999">
                  <c:v>134433</c:v>
                </c:pt>
                <c:pt idx="1000">
                  <c:v>134617</c:v>
                </c:pt>
                <c:pt idx="1001">
                  <c:v>133931</c:v>
                </c:pt>
                <c:pt idx="1002">
                  <c:v>134019</c:v>
                </c:pt>
                <c:pt idx="1003">
                  <c:v>134030</c:v>
                </c:pt>
                <c:pt idx="1004">
                  <c:v>134219</c:v>
                </c:pt>
                <c:pt idx="1005">
                  <c:v>134532</c:v>
                </c:pt>
                <c:pt idx="1006">
                  <c:v>135452</c:v>
                </c:pt>
                <c:pt idx="1007">
                  <c:v>134814</c:v>
                </c:pt>
                <c:pt idx="1008">
                  <c:v>135423</c:v>
                </c:pt>
                <c:pt idx="1009">
                  <c:v>136007</c:v>
                </c:pt>
                <c:pt idx="1010">
                  <c:v>136643</c:v>
                </c:pt>
                <c:pt idx="1011">
                  <c:v>136147</c:v>
                </c:pt>
                <c:pt idx="1012">
                  <c:v>137137</c:v>
                </c:pt>
                <c:pt idx="1013">
                  <c:v>137401</c:v>
                </c:pt>
                <c:pt idx="1014">
                  <c:v>138186</c:v>
                </c:pt>
                <c:pt idx="1015">
                  <c:v>138012</c:v>
                </c:pt>
                <c:pt idx="1016">
                  <c:v>137956</c:v>
                </c:pt>
                <c:pt idx="1017">
                  <c:v>139053</c:v>
                </c:pt>
                <c:pt idx="1018">
                  <c:v>138724</c:v>
                </c:pt>
                <c:pt idx="1019">
                  <c:v>139192</c:v>
                </c:pt>
                <c:pt idx="1020">
                  <c:v>139945</c:v>
                </c:pt>
                <c:pt idx="1021">
                  <c:v>140230</c:v>
                </c:pt>
                <c:pt idx="1022">
                  <c:v>140753</c:v>
                </c:pt>
                <c:pt idx="1023">
                  <c:v>141306</c:v>
                </c:pt>
                <c:pt idx="1024">
                  <c:v>140868</c:v>
                </c:pt>
                <c:pt idx="1025">
                  <c:v>142529</c:v>
                </c:pt>
                <c:pt idx="1026">
                  <c:v>143483</c:v>
                </c:pt>
                <c:pt idx="1027">
                  <c:v>143358</c:v>
                </c:pt>
                <c:pt idx="1028">
                  <c:v>143624</c:v>
                </c:pt>
                <c:pt idx="1029">
                  <c:v>144269</c:v>
                </c:pt>
                <c:pt idx="1030">
                  <c:v>144948</c:v>
                </c:pt>
                <c:pt idx="1031">
                  <c:v>145752</c:v>
                </c:pt>
                <c:pt idx="1032">
                  <c:v>147018</c:v>
                </c:pt>
                <c:pt idx="1033">
                  <c:v>147240</c:v>
                </c:pt>
                <c:pt idx="1034">
                  <c:v>147008</c:v>
                </c:pt>
                <c:pt idx="1035">
                  <c:v>147822</c:v>
                </c:pt>
                <c:pt idx="1036">
                  <c:v>148348</c:v>
                </c:pt>
                <c:pt idx="1037">
                  <c:v>149181</c:v>
                </c:pt>
                <c:pt idx="1038">
                  <c:v>150261</c:v>
                </c:pt>
                <c:pt idx="1039">
                  <c:v>151708</c:v>
                </c:pt>
                <c:pt idx="1040">
                  <c:v>152042</c:v>
                </c:pt>
                <c:pt idx="1041">
                  <c:v>153230</c:v>
                </c:pt>
                <c:pt idx="1042">
                  <c:v>154940</c:v>
                </c:pt>
                <c:pt idx="1043">
                  <c:v>155950</c:v>
                </c:pt>
                <c:pt idx="1044">
                  <c:v>156764</c:v>
                </c:pt>
                <c:pt idx="1045">
                  <c:v>157724</c:v>
                </c:pt>
                <c:pt idx="1046">
                  <c:v>158825</c:v>
                </c:pt>
                <c:pt idx="1047">
                  <c:v>159456</c:v>
                </c:pt>
                <c:pt idx="1048">
                  <c:v>161247</c:v>
                </c:pt>
                <c:pt idx="1049">
                  <c:v>160934</c:v>
                </c:pt>
                <c:pt idx="1050">
                  <c:v>161809</c:v>
                </c:pt>
                <c:pt idx="1051">
                  <c:v>163224</c:v>
                </c:pt>
                <c:pt idx="1052">
                  <c:v>163816</c:v>
                </c:pt>
                <c:pt idx="1053">
                  <c:v>164719</c:v>
                </c:pt>
                <c:pt idx="1054">
                  <c:v>165430</c:v>
                </c:pt>
                <c:pt idx="1055">
                  <c:v>166821</c:v>
                </c:pt>
                <c:pt idx="1056">
                  <c:v>167672</c:v>
                </c:pt>
                <c:pt idx="1057">
                  <c:v>169236</c:v>
                </c:pt>
                <c:pt idx="1058">
                  <c:v>170492</c:v>
                </c:pt>
                <c:pt idx="1059">
                  <c:v>171261</c:v>
                </c:pt>
                <c:pt idx="1060">
                  <c:v>172495</c:v>
                </c:pt>
                <c:pt idx="1061">
                  <c:v>172922</c:v>
                </c:pt>
                <c:pt idx="1062">
                  <c:v>174144</c:v>
                </c:pt>
                <c:pt idx="1063">
                  <c:v>175189</c:v>
                </c:pt>
                <c:pt idx="1064">
                  <c:v>175604</c:v>
                </c:pt>
                <c:pt idx="1065">
                  <c:v>175008</c:v>
                </c:pt>
                <c:pt idx="1066">
                  <c:v>175865</c:v>
                </c:pt>
                <c:pt idx="1067">
                  <c:v>174637</c:v>
                </c:pt>
                <c:pt idx="1068">
                  <c:v>176642</c:v>
                </c:pt>
                <c:pt idx="1069">
                  <c:v>175603</c:v>
                </c:pt>
                <c:pt idx="1070">
                  <c:v>176395</c:v>
                </c:pt>
                <c:pt idx="1071">
                  <c:v>176073</c:v>
                </c:pt>
                <c:pt idx="1072">
                  <c:v>176723</c:v>
                </c:pt>
                <c:pt idx="1073">
                  <c:v>176326</c:v>
                </c:pt>
                <c:pt idx="1074">
                  <c:v>175892</c:v>
                </c:pt>
                <c:pt idx="1075">
                  <c:v>176334</c:v>
                </c:pt>
                <c:pt idx="1076">
                  <c:v>175540</c:v>
                </c:pt>
                <c:pt idx="1077">
                  <c:v>174602</c:v>
                </c:pt>
                <c:pt idx="1078">
                  <c:v>173334</c:v>
                </c:pt>
                <c:pt idx="1079">
                  <c:v>174299</c:v>
                </c:pt>
                <c:pt idx="1080">
                  <c:v>172885</c:v>
                </c:pt>
                <c:pt idx="1081">
                  <c:v>171409</c:v>
                </c:pt>
                <c:pt idx="1082">
                  <c:v>170011</c:v>
                </c:pt>
                <c:pt idx="1083">
                  <c:v>169636</c:v>
                </c:pt>
                <c:pt idx="1084">
                  <c:v>168448</c:v>
                </c:pt>
                <c:pt idx="1085">
                  <c:v>166867</c:v>
                </c:pt>
                <c:pt idx="1086">
                  <c:v>165330</c:v>
                </c:pt>
                <c:pt idx="1087">
                  <c:v>164794</c:v>
                </c:pt>
                <c:pt idx="1088">
                  <c:v>163055</c:v>
                </c:pt>
                <c:pt idx="1089">
                  <c:v>161526</c:v>
                </c:pt>
                <c:pt idx="1090">
                  <c:v>160092</c:v>
                </c:pt>
                <c:pt idx="1091">
                  <c:v>158891</c:v>
                </c:pt>
                <c:pt idx="1092">
                  <c:v>157629</c:v>
                </c:pt>
                <c:pt idx="1093">
                  <c:v>155589</c:v>
                </c:pt>
                <c:pt idx="1094">
                  <c:v>154258</c:v>
                </c:pt>
                <c:pt idx="1095">
                  <c:v>151743</c:v>
                </c:pt>
                <c:pt idx="1096">
                  <c:v>150762</c:v>
                </c:pt>
                <c:pt idx="1097">
                  <c:v>149349</c:v>
                </c:pt>
                <c:pt idx="1098">
                  <c:v>146946</c:v>
                </c:pt>
                <c:pt idx="1099">
                  <c:v>145753</c:v>
                </c:pt>
                <c:pt idx="1100">
                  <c:v>144230</c:v>
                </c:pt>
                <c:pt idx="1101">
                  <c:v>143591</c:v>
                </c:pt>
                <c:pt idx="1102">
                  <c:v>141079</c:v>
                </c:pt>
                <c:pt idx="1103">
                  <c:v>139415</c:v>
                </c:pt>
                <c:pt idx="1104">
                  <c:v>137902</c:v>
                </c:pt>
                <c:pt idx="1105">
                  <c:v>137369</c:v>
                </c:pt>
                <c:pt idx="1106">
                  <c:v>135322</c:v>
                </c:pt>
                <c:pt idx="1107">
                  <c:v>134299</c:v>
                </c:pt>
                <c:pt idx="1108">
                  <c:v>133510</c:v>
                </c:pt>
                <c:pt idx="1109">
                  <c:v>131930</c:v>
                </c:pt>
                <c:pt idx="1110">
                  <c:v>130962</c:v>
                </c:pt>
                <c:pt idx="1111">
                  <c:v>130066</c:v>
                </c:pt>
                <c:pt idx="1112">
                  <c:v>128692</c:v>
                </c:pt>
                <c:pt idx="1113">
                  <c:v>126835</c:v>
                </c:pt>
                <c:pt idx="1114">
                  <c:v>125631</c:v>
                </c:pt>
                <c:pt idx="1115">
                  <c:v>125006</c:v>
                </c:pt>
                <c:pt idx="1116">
                  <c:v>124569</c:v>
                </c:pt>
                <c:pt idx="1117">
                  <c:v>123094</c:v>
                </c:pt>
                <c:pt idx="1118">
                  <c:v>122218</c:v>
                </c:pt>
                <c:pt idx="1119">
                  <c:v>121289</c:v>
                </c:pt>
                <c:pt idx="1120">
                  <c:v>121090</c:v>
                </c:pt>
                <c:pt idx="1121">
                  <c:v>120687</c:v>
                </c:pt>
                <c:pt idx="1122">
                  <c:v>120280</c:v>
                </c:pt>
                <c:pt idx="1123">
                  <c:v>119483</c:v>
                </c:pt>
                <c:pt idx="1124">
                  <c:v>118768</c:v>
                </c:pt>
                <c:pt idx="1125">
                  <c:v>118848</c:v>
                </c:pt>
                <c:pt idx="1126">
                  <c:v>117612</c:v>
                </c:pt>
                <c:pt idx="1127">
                  <c:v>117774</c:v>
                </c:pt>
                <c:pt idx="1128">
                  <c:v>116429</c:v>
                </c:pt>
                <c:pt idx="1129">
                  <c:v>116030</c:v>
                </c:pt>
                <c:pt idx="1130">
                  <c:v>115752</c:v>
                </c:pt>
                <c:pt idx="1131">
                  <c:v>115365</c:v>
                </c:pt>
                <c:pt idx="1132">
                  <c:v>115249</c:v>
                </c:pt>
                <c:pt idx="1133">
                  <c:v>114692</c:v>
                </c:pt>
                <c:pt idx="1134">
                  <c:v>114795</c:v>
                </c:pt>
                <c:pt idx="1135">
                  <c:v>114075</c:v>
                </c:pt>
                <c:pt idx="1136">
                  <c:v>113743</c:v>
                </c:pt>
                <c:pt idx="1137">
                  <c:v>113467</c:v>
                </c:pt>
                <c:pt idx="1138">
                  <c:v>114471</c:v>
                </c:pt>
                <c:pt idx="1139">
                  <c:v>113522</c:v>
                </c:pt>
                <c:pt idx="1140">
                  <c:v>113645</c:v>
                </c:pt>
                <c:pt idx="1141">
                  <c:v>113503</c:v>
                </c:pt>
                <c:pt idx="1142">
                  <c:v>113464</c:v>
                </c:pt>
                <c:pt idx="1143">
                  <c:v>113197</c:v>
                </c:pt>
                <c:pt idx="1144">
                  <c:v>113197</c:v>
                </c:pt>
                <c:pt idx="1145">
                  <c:v>112632</c:v>
                </c:pt>
                <c:pt idx="1146">
                  <c:v>111632</c:v>
                </c:pt>
                <c:pt idx="1147">
                  <c:v>111968</c:v>
                </c:pt>
                <c:pt idx="1148">
                  <c:v>111728</c:v>
                </c:pt>
                <c:pt idx="1149">
                  <c:v>111289</c:v>
                </c:pt>
                <c:pt idx="1150">
                  <c:v>111954</c:v>
                </c:pt>
                <c:pt idx="1151">
                  <c:v>111114</c:v>
                </c:pt>
                <c:pt idx="1152">
                  <c:v>111061</c:v>
                </c:pt>
                <c:pt idx="1153">
                  <c:v>111155</c:v>
                </c:pt>
                <c:pt idx="1154">
                  <c:v>110631</c:v>
                </c:pt>
                <c:pt idx="1155">
                  <c:v>110627</c:v>
                </c:pt>
                <c:pt idx="1156">
                  <c:v>109695</c:v>
                </c:pt>
                <c:pt idx="1157">
                  <c:v>110383</c:v>
                </c:pt>
                <c:pt idx="1158">
                  <c:v>110342</c:v>
                </c:pt>
                <c:pt idx="1159">
                  <c:v>109848</c:v>
                </c:pt>
                <c:pt idx="1160">
                  <c:v>109206</c:v>
                </c:pt>
                <c:pt idx="1161">
                  <c:v>109008</c:v>
                </c:pt>
                <c:pt idx="1162">
                  <c:v>108793</c:v>
                </c:pt>
                <c:pt idx="1163">
                  <c:v>108070</c:v>
                </c:pt>
                <c:pt idx="1164">
                  <c:v>108534</c:v>
                </c:pt>
                <c:pt idx="1165">
                  <c:v>108319</c:v>
                </c:pt>
                <c:pt idx="1166">
                  <c:v>107841</c:v>
                </c:pt>
                <c:pt idx="1167">
                  <c:v>107719</c:v>
                </c:pt>
                <c:pt idx="1168">
                  <c:v>107487</c:v>
                </c:pt>
                <c:pt idx="1169">
                  <c:v>108301</c:v>
                </c:pt>
                <c:pt idx="1170">
                  <c:v>107727</c:v>
                </c:pt>
                <c:pt idx="1171">
                  <c:v>107851</c:v>
                </c:pt>
                <c:pt idx="1172">
                  <c:v>107242</c:v>
                </c:pt>
                <c:pt idx="1173">
                  <c:v>107713</c:v>
                </c:pt>
                <c:pt idx="1174">
                  <c:v>106417</c:v>
                </c:pt>
                <c:pt idx="1175">
                  <c:v>106464</c:v>
                </c:pt>
                <c:pt idx="1176">
                  <c:v>106435</c:v>
                </c:pt>
                <c:pt idx="1177">
                  <c:v>106691</c:v>
                </c:pt>
                <c:pt idx="1178">
                  <c:v>106133</c:v>
                </c:pt>
                <c:pt idx="1179">
                  <c:v>105896</c:v>
                </c:pt>
                <c:pt idx="1180">
                  <c:v>105691</c:v>
                </c:pt>
                <c:pt idx="1181">
                  <c:v>105418</c:v>
                </c:pt>
                <c:pt idx="1182">
                  <c:v>105913</c:v>
                </c:pt>
                <c:pt idx="1183">
                  <c:v>105466</c:v>
                </c:pt>
                <c:pt idx="1184">
                  <c:v>105842</c:v>
                </c:pt>
                <c:pt idx="1185">
                  <c:v>104865</c:v>
                </c:pt>
                <c:pt idx="1186">
                  <c:v>105716</c:v>
                </c:pt>
                <c:pt idx="1187">
                  <c:v>105072</c:v>
                </c:pt>
                <c:pt idx="1188">
                  <c:v>105134</c:v>
                </c:pt>
                <c:pt idx="1189">
                  <c:v>105030</c:v>
                </c:pt>
                <c:pt idx="1190">
                  <c:v>104851</c:v>
                </c:pt>
                <c:pt idx="1191">
                  <c:v>105147</c:v>
                </c:pt>
                <c:pt idx="1192">
                  <c:v>104803</c:v>
                </c:pt>
                <c:pt idx="1193">
                  <c:v>104146</c:v>
                </c:pt>
                <c:pt idx="1194">
                  <c:v>104349</c:v>
                </c:pt>
                <c:pt idx="1195">
                  <c:v>104009</c:v>
                </c:pt>
                <c:pt idx="1196">
                  <c:v>104522</c:v>
                </c:pt>
                <c:pt idx="1197">
                  <c:v>104455</c:v>
                </c:pt>
                <c:pt idx="1198">
                  <c:v>103969</c:v>
                </c:pt>
                <c:pt idx="1199">
                  <c:v>103861</c:v>
                </c:pt>
                <c:pt idx="1200">
                  <c:v>103866</c:v>
                </c:pt>
                <c:pt idx="1201">
                  <c:v>104105</c:v>
                </c:pt>
                <c:pt idx="1202">
                  <c:v>104631</c:v>
                </c:pt>
                <c:pt idx="1203">
                  <c:v>103963</c:v>
                </c:pt>
                <c:pt idx="1204">
                  <c:v>104387</c:v>
                </c:pt>
                <c:pt idx="1205">
                  <c:v>104215</c:v>
                </c:pt>
                <c:pt idx="1206">
                  <c:v>104200</c:v>
                </c:pt>
                <c:pt idx="1207">
                  <c:v>104662</c:v>
                </c:pt>
                <c:pt idx="1208">
                  <c:v>104414</c:v>
                </c:pt>
                <c:pt idx="1209">
                  <c:v>104095</c:v>
                </c:pt>
                <c:pt idx="1210">
                  <c:v>103981</c:v>
                </c:pt>
                <c:pt idx="1211">
                  <c:v>104249</c:v>
                </c:pt>
                <c:pt idx="1212">
                  <c:v>103753</c:v>
                </c:pt>
                <c:pt idx="1213">
                  <c:v>104223</c:v>
                </c:pt>
                <c:pt idx="1214">
                  <c:v>104056</c:v>
                </c:pt>
                <c:pt idx="1215">
                  <c:v>103812</c:v>
                </c:pt>
                <c:pt idx="1216">
                  <c:v>103797</c:v>
                </c:pt>
                <c:pt idx="1217">
                  <c:v>104664</c:v>
                </c:pt>
                <c:pt idx="1218">
                  <c:v>104153</c:v>
                </c:pt>
                <c:pt idx="1219">
                  <c:v>103851</c:v>
                </c:pt>
                <c:pt idx="1220">
                  <c:v>104449</c:v>
                </c:pt>
                <c:pt idx="1221">
                  <c:v>104021</c:v>
                </c:pt>
                <c:pt idx="1222">
                  <c:v>103704</c:v>
                </c:pt>
                <c:pt idx="1223">
                  <c:v>104318</c:v>
                </c:pt>
                <c:pt idx="1224">
                  <c:v>103996</c:v>
                </c:pt>
                <c:pt idx="1225">
                  <c:v>103735</c:v>
                </c:pt>
                <c:pt idx="1226">
                  <c:v>103350</c:v>
                </c:pt>
                <c:pt idx="1227">
                  <c:v>103692</c:v>
                </c:pt>
                <c:pt idx="1228">
                  <c:v>103684</c:v>
                </c:pt>
                <c:pt idx="1229">
                  <c:v>102723</c:v>
                </c:pt>
                <c:pt idx="1230">
                  <c:v>102974</c:v>
                </c:pt>
                <c:pt idx="1231">
                  <c:v>102789</c:v>
                </c:pt>
                <c:pt idx="1232">
                  <c:v>103360</c:v>
                </c:pt>
                <c:pt idx="1233">
                  <c:v>104529</c:v>
                </c:pt>
                <c:pt idx="1234">
                  <c:v>104111</c:v>
                </c:pt>
                <c:pt idx="1235">
                  <c:v>103299</c:v>
                </c:pt>
                <c:pt idx="1236">
                  <c:v>103460</c:v>
                </c:pt>
                <c:pt idx="1237">
                  <c:v>103229</c:v>
                </c:pt>
                <c:pt idx="1238">
                  <c:v>103064</c:v>
                </c:pt>
                <c:pt idx="1239">
                  <c:v>103265</c:v>
                </c:pt>
                <c:pt idx="1240">
                  <c:v>102326</c:v>
                </c:pt>
                <c:pt idx="1241">
                  <c:v>102849</c:v>
                </c:pt>
                <c:pt idx="1242">
                  <c:v>102138</c:v>
                </c:pt>
                <c:pt idx="1243">
                  <c:v>102399</c:v>
                </c:pt>
                <c:pt idx="1244">
                  <c:v>101992</c:v>
                </c:pt>
                <c:pt idx="1245">
                  <c:v>102054</c:v>
                </c:pt>
                <c:pt idx="1246">
                  <c:v>101909</c:v>
                </c:pt>
                <c:pt idx="1247">
                  <c:v>101378</c:v>
                </c:pt>
                <c:pt idx="1248">
                  <c:v>101303</c:v>
                </c:pt>
                <c:pt idx="1249">
                  <c:v>101609</c:v>
                </c:pt>
                <c:pt idx="1250">
                  <c:v>102428</c:v>
                </c:pt>
                <c:pt idx="1251">
                  <c:v>101853</c:v>
                </c:pt>
                <c:pt idx="1252">
                  <c:v>101489</c:v>
                </c:pt>
                <c:pt idx="1253">
                  <c:v>101836</c:v>
                </c:pt>
                <c:pt idx="1254">
                  <c:v>101039</c:v>
                </c:pt>
                <c:pt idx="1255">
                  <c:v>102041</c:v>
                </c:pt>
                <c:pt idx="1256">
                  <c:v>101193</c:v>
                </c:pt>
                <c:pt idx="1257">
                  <c:v>101058</c:v>
                </c:pt>
                <c:pt idx="1258">
                  <c:v>99984</c:v>
                </c:pt>
                <c:pt idx="1259">
                  <c:v>100160</c:v>
                </c:pt>
                <c:pt idx="1260">
                  <c:v>100432</c:v>
                </c:pt>
                <c:pt idx="1261">
                  <c:v>100030</c:v>
                </c:pt>
                <c:pt idx="1262">
                  <c:v>100072</c:v>
                </c:pt>
                <c:pt idx="1263">
                  <c:v>99930</c:v>
                </c:pt>
                <c:pt idx="1264">
                  <c:v>99894</c:v>
                </c:pt>
                <c:pt idx="1265">
                  <c:v>100847</c:v>
                </c:pt>
                <c:pt idx="1266">
                  <c:v>100717</c:v>
                </c:pt>
                <c:pt idx="1267">
                  <c:v>100025</c:v>
                </c:pt>
                <c:pt idx="1268">
                  <c:v>100330</c:v>
                </c:pt>
                <c:pt idx="1269">
                  <c:v>100575</c:v>
                </c:pt>
                <c:pt idx="1270">
                  <c:v>100130</c:v>
                </c:pt>
                <c:pt idx="1271">
                  <c:v>100565</c:v>
                </c:pt>
                <c:pt idx="1272">
                  <c:v>100692</c:v>
                </c:pt>
                <c:pt idx="1273">
                  <c:v>99974</c:v>
                </c:pt>
                <c:pt idx="1274">
                  <c:v>99828</c:v>
                </c:pt>
                <c:pt idx="1275">
                  <c:v>100186</c:v>
                </c:pt>
                <c:pt idx="1276">
                  <c:v>100549</c:v>
                </c:pt>
                <c:pt idx="1277">
                  <c:v>99807</c:v>
                </c:pt>
                <c:pt idx="1278">
                  <c:v>99846</c:v>
                </c:pt>
                <c:pt idx="1279">
                  <c:v>100609</c:v>
                </c:pt>
                <c:pt idx="1280">
                  <c:v>100579</c:v>
                </c:pt>
                <c:pt idx="1281">
                  <c:v>100135</c:v>
                </c:pt>
                <c:pt idx="1282">
                  <c:v>100588</c:v>
                </c:pt>
                <c:pt idx="1283">
                  <c:v>100420</c:v>
                </c:pt>
                <c:pt idx="1284">
                  <c:v>100749</c:v>
                </c:pt>
                <c:pt idx="1285">
                  <c:v>100859</c:v>
                </c:pt>
                <c:pt idx="1286">
                  <c:v>100796</c:v>
                </c:pt>
                <c:pt idx="1287">
                  <c:v>101479</c:v>
                </c:pt>
                <c:pt idx="1288">
                  <c:v>101383</c:v>
                </c:pt>
                <c:pt idx="1289">
                  <c:v>101554</c:v>
                </c:pt>
                <c:pt idx="1290">
                  <c:v>100922</c:v>
                </c:pt>
                <c:pt idx="1291">
                  <c:v>101776</c:v>
                </c:pt>
                <c:pt idx="1292">
                  <c:v>101354</c:v>
                </c:pt>
                <c:pt idx="1293">
                  <c:v>102155</c:v>
                </c:pt>
                <c:pt idx="1294">
                  <c:v>101575</c:v>
                </c:pt>
                <c:pt idx="1295">
                  <c:v>102438</c:v>
                </c:pt>
                <c:pt idx="1296">
                  <c:v>102679</c:v>
                </c:pt>
                <c:pt idx="1297">
                  <c:v>103293</c:v>
                </c:pt>
                <c:pt idx="1298">
                  <c:v>103783</c:v>
                </c:pt>
                <c:pt idx="1299">
                  <c:v>104350</c:v>
                </c:pt>
                <c:pt idx="1300">
                  <c:v>104083</c:v>
                </c:pt>
                <c:pt idx="1301">
                  <c:v>104348</c:v>
                </c:pt>
                <c:pt idx="1302">
                  <c:v>105268</c:v>
                </c:pt>
                <c:pt idx="1303">
                  <c:v>105093</c:v>
                </c:pt>
                <c:pt idx="1304">
                  <c:v>104974</c:v>
                </c:pt>
                <c:pt idx="1305">
                  <c:v>105698</c:v>
                </c:pt>
                <c:pt idx="1306">
                  <c:v>105534</c:v>
                </c:pt>
                <c:pt idx="1307">
                  <c:v>105877</c:v>
                </c:pt>
                <c:pt idx="1308">
                  <c:v>106129</c:v>
                </c:pt>
                <c:pt idx="1309">
                  <c:v>106838</c:v>
                </c:pt>
                <c:pt idx="1310">
                  <c:v>106940</c:v>
                </c:pt>
                <c:pt idx="1311">
                  <c:v>107442</c:v>
                </c:pt>
                <c:pt idx="1312">
                  <c:v>107878</c:v>
                </c:pt>
                <c:pt idx="1313">
                  <c:v>109283</c:v>
                </c:pt>
                <c:pt idx="1314">
                  <c:v>108820</c:v>
                </c:pt>
                <c:pt idx="1315">
                  <c:v>110150</c:v>
                </c:pt>
                <c:pt idx="1316">
                  <c:v>110062</c:v>
                </c:pt>
                <c:pt idx="1317">
                  <c:v>110753</c:v>
                </c:pt>
                <c:pt idx="1318">
                  <c:v>110992</c:v>
                </c:pt>
                <c:pt idx="1319">
                  <c:v>112162</c:v>
                </c:pt>
                <c:pt idx="1320">
                  <c:v>112610</c:v>
                </c:pt>
                <c:pt idx="1321">
                  <c:v>111976</c:v>
                </c:pt>
                <c:pt idx="1322">
                  <c:v>112477</c:v>
                </c:pt>
                <c:pt idx="1323">
                  <c:v>113220</c:v>
                </c:pt>
                <c:pt idx="1324">
                  <c:v>113711</c:v>
                </c:pt>
                <c:pt idx="1325">
                  <c:v>113471</c:v>
                </c:pt>
                <c:pt idx="1326">
                  <c:v>114406</c:v>
                </c:pt>
                <c:pt idx="1327">
                  <c:v>114530</c:v>
                </c:pt>
                <c:pt idx="1328">
                  <c:v>114905</c:v>
                </c:pt>
                <c:pt idx="1329">
                  <c:v>116383</c:v>
                </c:pt>
                <c:pt idx="1330">
                  <c:v>115630</c:v>
                </c:pt>
                <c:pt idx="1331">
                  <c:v>116482</c:v>
                </c:pt>
                <c:pt idx="1332">
                  <c:v>116465</c:v>
                </c:pt>
                <c:pt idx="1333">
                  <c:v>116724</c:v>
                </c:pt>
                <c:pt idx="1334">
                  <c:v>117555</c:v>
                </c:pt>
                <c:pt idx="1335">
                  <c:v>117756</c:v>
                </c:pt>
                <c:pt idx="1336">
                  <c:v>117528</c:v>
                </c:pt>
                <c:pt idx="1337">
                  <c:v>117888</c:v>
                </c:pt>
                <c:pt idx="1338">
                  <c:v>117574</c:v>
                </c:pt>
                <c:pt idx="1339">
                  <c:v>118625</c:v>
                </c:pt>
                <c:pt idx="1340">
                  <c:v>117792</c:v>
                </c:pt>
                <c:pt idx="1341">
                  <c:v>118527</c:v>
                </c:pt>
                <c:pt idx="1342">
                  <c:v>117662</c:v>
                </c:pt>
                <c:pt idx="1343">
                  <c:v>117907</c:v>
                </c:pt>
                <c:pt idx="1344">
                  <c:v>118472</c:v>
                </c:pt>
                <c:pt idx="1345">
                  <c:v>118204</c:v>
                </c:pt>
                <c:pt idx="1346">
                  <c:v>118043</c:v>
                </c:pt>
                <c:pt idx="1347">
                  <c:v>117685</c:v>
                </c:pt>
                <c:pt idx="1348">
                  <c:v>117102</c:v>
                </c:pt>
                <c:pt idx="1349">
                  <c:v>117253</c:v>
                </c:pt>
                <c:pt idx="1350">
                  <c:v>117517</c:v>
                </c:pt>
                <c:pt idx="1351">
                  <c:v>117000</c:v>
                </c:pt>
                <c:pt idx="1352">
                  <c:v>116849</c:v>
                </c:pt>
                <c:pt idx="1353">
                  <c:v>115679</c:v>
                </c:pt>
                <c:pt idx="1354">
                  <c:v>115413</c:v>
                </c:pt>
                <c:pt idx="1355">
                  <c:v>115200</c:v>
                </c:pt>
                <c:pt idx="1356">
                  <c:v>114936</c:v>
                </c:pt>
                <c:pt idx="1357">
                  <c:v>114865</c:v>
                </c:pt>
                <c:pt idx="1358">
                  <c:v>113982</c:v>
                </c:pt>
                <c:pt idx="1359">
                  <c:v>113311</c:v>
                </c:pt>
                <c:pt idx="1360">
                  <c:v>113730</c:v>
                </c:pt>
                <c:pt idx="1361">
                  <c:v>113197</c:v>
                </c:pt>
                <c:pt idx="1362">
                  <c:v>112780</c:v>
                </c:pt>
                <c:pt idx="1363">
                  <c:v>112075</c:v>
                </c:pt>
                <c:pt idx="1364">
                  <c:v>112411</c:v>
                </c:pt>
                <c:pt idx="1365">
                  <c:v>111678</c:v>
                </c:pt>
                <c:pt idx="1366">
                  <c:v>110525</c:v>
                </c:pt>
                <c:pt idx="1367">
                  <c:v>109982</c:v>
                </c:pt>
                <c:pt idx="1368">
                  <c:v>109169</c:v>
                </c:pt>
                <c:pt idx="1369">
                  <c:v>108842</c:v>
                </c:pt>
                <c:pt idx="1370">
                  <c:v>108484</c:v>
                </c:pt>
                <c:pt idx="1371">
                  <c:v>107879</c:v>
                </c:pt>
                <c:pt idx="1372">
                  <c:v>107155</c:v>
                </c:pt>
                <c:pt idx="1373">
                  <c:v>106560</c:v>
                </c:pt>
                <c:pt idx="1374">
                  <c:v>106762</c:v>
                </c:pt>
                <c:pt idx="1375">
                  <c:v>105308</c:v>
                </c:pt>
                <c:pt idx="1376">
                  <c:v>105766</c:v>
                </c:pt>
                <c:pt idx="1377">
                  <c:v>105826</c:v>
                </c:pt>
                <c:pt idx="1378">
                  <c:v>104397</c:v>
                </c:pt>
                <c:pt idx="1379">
                  <c:v>104713</c:v>
                </c:pt>
                <c:pt idx="1380">
                  <c:v>103186</c:v>
                </c:pt>
                <c:pt idx="1381">
                  <c:v>103282</c:v>
                </c:pt>
                <c:pt idx="1382">
                  <c:v>103557</c:v>
                </c:pt>
                <c:pt idx="1383">
                  <c:v>102768</c:v>
                </c:pt>
                <c:pt idx="1384">
                  <c:v>101673</c:v>
                </c:pt>
                <c:pt idx="1385">
                  <c:v>101636</c:v>
                </c:pt>
                <c:pt idx="1386">
                  <c:v>100275</c:v>
                </c:pt>
                <c:pt idx="1387">
                  <c:v>100899</c:v>
                </c:pt>
                <c:pt idx="1388">
                  <c:v>100321</c:v>
                </c:pt>
                <c:pt idx="1389">
                  <c:v>99760</c:v>
                </c:pt>
                <c:pt idx="1390">
                  <c:v>99787</c:v>
                </c:pt>
                <c:pt idx="1391">
                  <c:v>99025</c:v>
                </c:pt>
                <c:pt idx="1392">
                  <c:v>98904</c:v>
                </c:pt>
                <c:pt idx="1393">
                  <c:v>99242</c:v>
                </c:pt>
                <c:pt idx="1394">
                  <c:v>98552</c:v>
                </c:pt>
                <c:pt idx="1395">
                  <c:v>98787</c:v>
                </c:pt>
                <c:pt idx="1396">
                  <c:v>98578</c:v>
                </c:pt>
                <c:pt idx="1397">
                  <c:v>97904</c:v>
                </c:pt>
                <c:pt idx="1398">
                  <c:v>97803</c:v>
                </c:pt>
                <c:pt idx="1399">
                  <c:v>97336</c:v>
                </c:pt>
                <c:pt idx="1400">
                  <c:v>97034</c:v>
                </c:pt>
                <c:pt idx="1401">
                  <c:v>96902</c:v>
                </c:pt>
                <c:pt idx="1402">
                  <c:v>96369</c:v>
                </c:pt>
                <c:pt idx="1403">
                  <c:v>97193</c:v>
                </c:pt>
                <c:pt idx="1404">
                  <c:v>96065</c:v>
                </c:pt>
                <c:pt idx="1405">
                  <c:v>95636</c:v>
                </c:pt>
                <c:pt idx="1406">
                  <c:v>95620</c:v>
                </c:pt>
                <c:pt idx="1407">
                  <c:v>95274</c:v>
                </c:pt>
                <c:pt idx="1408">
                  <c:v>94719</c:v>
                </c:pt>
                <c:pt idx="1409">
                  <c:v>95532</c:v>
                </c:pt>
                <c:pt idx="1410">
                  <c:v>94817</c:v>
                </c:pt>
                <c:pt idx="1411">
                  <c:v>94900</c:v>
                </c:pt>
                <c:pt idx="1412">
                  <c:v>94604</c:v>
                </c:pt>
                <c:pt idx="1413">
                  <c:v>94908</c:v>
                </c:pt>
                <c:pt idx="1414">
                  <c:v>94796</c:v>
                </c:pt>
                <c:pt idx="1415">
                  <c:v>94570</c:v>
                </c:pt>
                <c:pt idx="1416">
                  <c:v>94250</c:v>
                </c:pt>
                <c:pt idx="1417">
                  <c:v>93838</c:v>
                </c:pt>
                <c:pt idx="1418">
                  <c:v>93369</c:v>
                </c:pt>
                <c:pt idx="1419">
                  <c:v>93533</c:v>
                </c:pt>
                <c:pt idx="1420">
                  <c:v>93132</c:v>
                </c:pt>
                <c:pt idx="1421">
                  <c:v>93166</c:v>
                </c:pt>
                <c:pt idx="1422">
                  <c:v>93042</c:v>
                </c:pt>
                <c:pt idx="1423">
                  <c:v>92762</c:v>
                </c:pt>
                <c:pt idx="1424">
                  <c:v>92123</c:v>
                </c:pt>
                <c:pt idx="1425">
                  <c:v>92773</c:v>
                </c:pt>
                <c:pt idx="1426">
                  <c:v>92602</c:v>
                </c:pt>
                <c:pt idx="1427">
                  <c:v>92891</c:v>
                </c:pt>
                <c:pt idx="1428">
                  <c:v>92652</c:v>
                </c:pt>
                <c:pt idx="1429">
                  <c:v>92214</c:v>
                </c:pt>
                <c:pt idx="1430">
                  <c:v>92384</c:v>
                </c:pt>
                <c:pt idx="1431">
                  <c:v>92111</c:v>
                </c:pt>
                <c:pt idx="1432">
                  <c:v>91917</c:v>
                </c:pt>
                <c:pt idx="1433">
                  <c:v>92014</c:v>
                </c:pt>
                <c:pt idx="1434">
                  <c:v>91790</c:v>
                </c:pt>
                <c:pt idx="1435">
                  <c:v>91520</c:v>
                </c:pt>
                <c:pt idx="1436">
                  <c:v>91483</c:v>
                </c:pt>
                <c:pt idx="1437">
                  <c:v>91432</c:v>
                </c:pt>
                <c:pt idx="1438">
                  <c:v>91446</c:v>
                </c:pt>
                <c:pt idx="1439">
                  <c:v>90988</c:v>
                </c:pt>
                <c:pt idx="1440">
                  <c:v>91420</c:v>
                </c:pt>
                <c:pt idx="1441">
                  <c:v>90930</c:v>
                </c:pt>
                <c:pt idx="1442">
                  <c:v>91695</c:v>
                </c:pt>
                <c:pt idx="1443">
                  <c:v>91382</c:v>
                </c:pt>
                <c:pt idx="1444">
                  <c:v>90777</c:v>
                </c:pt>
                <c:pt idx="1445">
                  <c:v>91375</c:v>
                </c:pt>
                <c:pt idx="1446">
                  <c:v>90848</c:v>
                </c:pt>
                <c:pt idx="1447">
                  <c:v>90828</c:v>
                </c:pt>
                <c:pt idx="1448">
                  <c:v>90808</c:v>
                </c:pt>
                <c:pt idx="1449">
                  <c:v>90311</c:v>
                </c:pt>
                <c:pt idx="1450">
                  <c:v>90560</c:v>
                </c:pt>
                <c:pt idx="1451">
                  <c:v>90124</c:v>
                </c:pt>
                <c:pt idx="1452">
                  <c:v>90028</c:v>
                </c:pt>
                <c:pt idx="1453">
                  <c:v>89924</c:v>
                </c:pt>
                <c:pt idx="1454">
                  <c:v>89689</c:v>
                </c:pt>
                <c:pt idx="1455">
                  <c:v>89575</c:v>
                </c:pt>
                <c:pt idx="1456">
                  <c:v>89674</c:v>
                </c:pt>
                <c:pt idx="1457">
                  <c:v>90017</c:v>
                </c:pt>
                <c:pt idx="1458">
                  <c:v>89766</c:v>
                </c:pt>
                <c:pt idx="1459">
                  <c:v>89600</c:v>
                </c:pt>
                <c:pt idx="1460">
                  <c:v>90000</c:v>
                </c:pt>
                <c:pt idx="1461">
                  <c:v>89664</c:v>
                </c:pt>
                <c:pt idx="1462">
                  <c:v>89493</c:v>
                </c:pt>
                <c:pt idx="1463">
                  <c:v>89542</c:v>
                </c:pt>
                <c:pt idx="1464">
                  <c:v>89353</c:v>
                </c:pt>
                <c:pt idx="1465">
                  <c:v>89226</c:v>
                </c:pt>
                <c:pt idx="1466">
                  <c:v>88623</c:v>
                </c:pt>
                <c:pt idx="1467">
                  <c:v>88637</c:v>
                </c:pt>
                <c:pt idx="1468">
                  <c:v>88860</c:v>
                </c:pt>
                <c:pt idx="1469">
                  <c:v>88455</c:v>
                </c:pt>
                <c:pt idx="1470">
                  <c:v>88669</c:v>
                </c:pt>
                <c:pt idx="1471">
                  <c:v>88713</c:v>
                </c:pt>
                <c:pt idx="1472">
                  <c:v>87984</c:v>
                </c:pt>
                <c:pt idx="1473">
                  <c:v>88435</c:v>
                </c:pt>
                <c:pt idx="1474">
                  <c:v>88286</c:v>
                </c:pt>
                <c:pt idx="1475">
                  <c:v>88213</c:v>
                </c:pt>
                <c:pt idx="1476">
                  <c:v>87799</c:v>
                </c:pt>
                <c:pt idx="1477">
                  <c:v>87891</c:v>
                </c:pt>
                <c:pt idx="1478">
                  <c:v>87871</c:v>
                </c:pt>
                <c:pt idx="1479">
                  <c:v>87627</c:v>
                </c:pt>
                <c:pt idx="1480">
                  <c:v>87370</c:v>
                </c:pt>
                <c:pt idx="1481">
                  <c:v>87043</c:v>
                </c:pt>
                <c:pt idx="1482">
                  <c:v>86345</c:v>
                </c:pt>
                <c:pt idx="1483">
                  <c:v>86516</c:v>
                </c:pt>
                <c:pt idx="1484">
                  <c:v>86613</c:v>
                </c:pt>
                <c:pt idx="1485">
                  <c:v>85964</c:v>
                </c:pt>
                <c:pt idx="1486">
                  <c:v>86006</c:v>
                </c:pt>
                <c:pt idx="1487">
                  <c:v>86044</c:v>
                </c:pt>
                <c:pt idx="1488">
                  <c:v>84916</c:v>
                </c:pt>
                <c:pt idx="1489">
                  <c:v>85559</c:v>
                </c:pt>
                <c:pt idx="1490">
                  <c:v>85530</c:v>
                </c:pt>
                <c:pt idx="1491">
                  <c:v>85160</c:v>
                </c:pt>
                <c:pt idx="1492">
                  <c:v>85044</c:v>
                </c:pt>
                <c:pt idx="1493">
                  <c:v>84622</c:v>
                </c:pt>
                <c:pt idx="1494">
                  <c:v>84463</c:v>
                </c:pt>
                <c:pt idx="1495">
                  <c:v>83895</c:v>
                </c:pt>
                <c:pt idx="1496">
                  <c:v>83585</c:v>
                </c:pt>
                <c:pt idx="1497">
                  <c:v>83355</c:v>
                </c:pt>
                <c:pt idx="1498">
                  <c:v>82664</c:v>
                </c:pt>
                <c:pt idx="1499">
                  <c:v>83148</c:v>
                </c:pt>
                <c:pt idx="1500">
                  <c:v>82562</c:v>
                </c:pt>
                <c:pt idx="1501">
                  <c:v>82360</c:v>
                </c:pt>
                <c:pt idx="1502">
                  <c:v>81723</c:v>
                </c:pt>
                <c:pt idx="1503">
                  <c:v>81752</c:v>
                </c:pt>
                <c:pt idx="1504">
                  <c:v>81519</c:v>
                </c:pt>
                <c:pt idx="1505">
                  <c:v>81931</c:v>
                </c:pt>
                <c:pt idx="1506">
                  <c:v>81427</c:v>
                </c:pt>
                <c:pt idx="1507">
                  <c:v>81188</c:v>
                </c:pt>
                <c:pt idx="1508">
                  <c:v>80253</c:v>
                </c:pt>
                <c:pt idx="1509">
                  <c:v>79591</c:v>
                </c:pt>
                <c:pt idx="1510">
                  <c:v>79866</c:v>
                </c:pt>
                <c:pt idx="1511">
                  <c:v>78978</c:v>
                </c:pt>
                <c:pt idx="1512">
                  <c:v>79362</c:v>
                </c:pt>
                <c:pt idx="1513">
                  <c:v>78051</c:v>
                </c:pt>
                <c:pt idx="1514">
                  <c:v>77789</c:v>
                </c:pt>
                <c:pt idx="1515">
                  <c:v>77833</c:v>
                </c:pt>
                <c:pt idx="1516">
                  <c:v>76899</c:v>
                </c:pt>
                <c:pt idx="1517">
                  <c:v>76361</c:v>
                </c:pt>
                <c:pt idx="1518">
                  <c:v>76632</c:v>
                </c:pt>
                <c:pt idx="1519">
                  <c:v>75639</c:v>
                </c:pt>
                <c:pt idx="1520">
                  <c:v>75247</c:v>
                </c:pt>
                <c:pt idx="1521">
                  <c:v>75262</c:v>
                </c:pt>
                <c:pt idx="1522">
                  <c:v>74883</c:v>
                </c:pt>
                <c:pt idx="1523">
                  <c:v>74355</c:v>
                </c:pt>
                <c:pt idx="1524">
                  <c:v>74251</c:v>
                </c:pt>
                <c:pt idx="1525">
                  <c:v>73641</c:v>
                </c:pt>
                <c:pt idx="1526">
                  <c:v>73107</c:v>
                </c:pt>
                <c:pt idx="1527">
                  <c:v>72276</c:v>
                </c:pt>
                <c:pt idx="1528">
                  <c:v>72194</c:v>
                </c:pt>
                <c:pt idx="1529">
                  <c:v>72383</c:v>
                </c:pt>
                <c:pt idx="1530">
                  <c:v>71409</c:v>
                </c:pt>
                <c:pt idx="1531">
                  <c:v>70859</c:v>
                </c:pt>
                <c:pt idx="1532">
                  <c:v>70107</c:v>
                </c:pt>
                <c:pt idx="1533">
                  <c:v>69517</c:v>
                </c:pt>
                <c:pt idx="1534">
                  <c:v>69709</c:v>
                </c:pt>
                <c:pt idx="1535">
                  <c:v>68682</c:v>
                </c:pt>
                <c:pt idx="1536">
                  <c:v>68046</c:v>
                </c:pt>
                <c:pt idx="1537">
                  <c:v>67720</c:v>
                </c:pt>
                <c:pt idx="1538">
                  <c:v>67514</c:v>
                </c:pt>
                <c:pt idx="1539">
                  <c:v>67600</c:v>
                </c:pt>
                <c:pt idx="1540">
                  <c:v>66481</c:v>
                </c:pt>
                <c:pt idx="1541">
                  <c:v>66372</c:v>
                </c:pt>
                <c:pt idx="1542">
                  <c:v>65923</c:v>
                </c:pt>
                <c:pt idx="1543">
                  <c:v>64990</c:v>
                </c:pt>
                <c:pt idx="1544">
                  <c:v>64452</c:v>
                </c:pt>
                <c:pt idx="1545">
                  <c:v>63729</c:v>
                </c:pt>
                <c:pt idx="1546">
                  <c:v>63532</c:v>
                </c:pt>
                <c:pt idx="1547">
                  <c:v>63143</c:v>
                </c:pt>
                <c:pt idx="1548">
                  <c:v>62653</c:v>
                </c:pt>
                <c:pt idx="1549">
                  <c:v>62538</c:v>
                </c:pt>
                <c:pt idx="1550">
                  <c:v>61276</c:v>
                </c:pt>
                <c:pt idx="1551">
                  <c:v>61242</c:v>
                </c:pt>
                <c:pt idx="1552">
                  <c:v>60833</c:v>
                </c:pt>
                <c:pt idx="1553">
                  <c:v>61213</c:v>
                </c:pt>
                <c:pt idx="1554">
                  <c:v>60526</c:v>
                </c:pt>
                <c:pt idx="1555">
                  <c:v>60066</c:v>
                </c:pt>
                <c:pt idx="1556">
                  <c:v>59620</c:v>
                </c:pt>
                <c:pt idx="1557">
                  <c:v>59416</c:v>
                </c:pt>
                <c:pt idx="1558">
                  <c:v>59252</c:v>
                </c:pt>
                <c:pt idx="1559">
                  <c:v>58341</c:v>
                </c:pt>
                <c:pt idx="1560">
                  <c:v>58486</c:v>
                </c:pt>
                <c:pt idx="1561">
                  <c:v>57497</c:v>
                </c:pt>
                <c:pt idx="1562">
                  <c:v>57632</c:v>
                </c:pt>
                <c:pt idx="1563">
                  <c:v>57268</c:v>
                </c:pt>
                <c:pt idx="1564">
                  <c:v>56632</c:v>
                </c:pt>
                <c:pt idx="1565">
                  <c:v>56064</c:v>
                </c:pt>
                <c:pt idx="1566">
                  <c:v>55903</c:v>
                </c:pt>
                <c:pt idx="1567">
                  <c:v>56194</c:v>
                </c:pt>
                <c:pt idx="1568">
                  <c:v>55541</c:v>
                </c:pt>
                <c:pt idx="1569">
                  <c:v>55850</c:v>
                </c:pt>
                <c:pt idx="1570">
                  <c:v>55480</c:v>
                </c:pt>
                <c:pt idx="1571">
                  <c:v>55378</c:v>
                </c:pt>
                <c:pt idx="1572">
                  <c:v>55436</c:v>
                </c:pt>
                <c:pt idx="1573">
                  <c:v>54910</c:v>
                </c:pt>
                <c:pt idx="1574">
                  <c:v>54497</c:v>
                </c:pt>
                <c:pt idx="1575">
                  <c:v>54646</c:v>
                </c:pt>
                <c:pt idx="1576">
                  <c:v>54372</c:v>
                </c:pt>
                <c:pt idx="1577">
                  <c:v>54101</c:v>
                </c:pt>
                <c:pt idx="1578">
                  <c:v>54154</c:v>
                </c:pt>
                <c:pt idx="1579">
                  <c:v>53839</c:v>
                </c:pt>
                <c:pt idx="1580">
                  <c:v>53614</c:v>
                </c:pt>
                <c:pt idx="1581">
                  <c:v>53737</c:v>
                </c:pt>
                <c:pt idx="1582">
                  <c:v>53601</c:v>
                </c:pt>
                <c:pt idx="1583">
                  <c:v>53748</c:v>
                </c:pt>
                <c:pt idx="1584">
                  <c:v>53637</c:v>
                </c:pt>
                <c:pt idx="1585">
                  <c:v>54151</c:v>
                </c:pt>
                <c:pt idx="1586">
                  <c:v>53481</c:v>
                </c:pt>
                <c:pt idx="1587">
                  <c:v>53814</c:v>
                </c:pt>
                <c:pt idx="1588">
                  <c:v>53552</c:v>
                </c:pt>
                <c:pt idx="1589">
                  <c:v>53290</c:v>
                </c:pt>
                <c:pt idx="1590">
                  <c:v>53602</c:v>
                </c:pt>
                <c:pt idx="1591">
                  <c:v>53612</c:v>
                </c:pt>
                <c:pt idx="1592">
                  <c:v>54285</c:v>
                </c:pt>
                <c:pt idx="1593">
                  <c:v>53793</c:v>
                </c:pt>
                <c:pt idx="1594">
                  <c:v>53722</c:v>
                </c:pt>
                <c:pt idx="1595">
                  <c:v>54250</c:v>
                </c:pt>
                <c:pt idx="1596">
                  <c:v>53881</c:v>
                </c:pt>
                <c:pt idx="1597">
                  <c:v>54231</c:v>
                </c:pt>
                <c:pt idx="1598">
                  <c:v>54468</c:v>
                </c:pt>
                <c:pt idx="1599">
                  <c:v>54295</c:v>
                </c:pt>
                <c:pt idx="1600">
                  <c:v>55251</c:v>
                </c:pt>
                <c:pt idx="1601">
                  <c:v>54491</c:v>
                </c:pt>
                <c:pt idx="1602">
                  <c:v>55258</c:v>
                </c:pt>
                <c:pt idx="1603">
                  <c:v>55033</c:v>
                </c:pt>
                <c:pt idx="1604">
                  <c:v>55228</c:v>
                </c:pt>
                <c:pt idx="1605">
                  <c:v>55244</c:v>
                </c:pt>
                <c:pt idx="1606">
                  <c:v>55579</c:v>
                </c:pt>
                <c:pt idx="1607">
                  <c:v>55762</c:v>
                </c:pt>
                <c:pt idx="1608">
                  <c:v>55843</c:v>
                </c:pt>
                <c:pt idx="1609">
                  <c:v>56094</c:v>
                </c:pt>
                <c:pt idx="1610">
                  <c:v>56373</c:v>
                </c:pt>
                <c:pt idx="1611">
                  <c:v>56337</c:v>
                </c:pt>
                <c:pt idx="1612">
                  <c:v>56471</c:v>
                </c:pt>
                <c:pt idx="1613">
                  <c:v>57356</c:v>
                </c:pt>
                <c:pt idx="1614">
                  <c:v>56979</c:v>
                </c:pt>
                <c:pt idx="1615">
                  <c:v>57512</c:v>
                </c:pt>
                <c:pt idx="1616">
                  <c:v>57931</c:v>
                </c:pt>
                <c:pt idx="1617">
                  <c:v>58396</c:v>
                </c:pt>
                <c:pt idx="1618">
                  <c:v>58367</c:v>
                </c:pt>
                <c:pt idx="1619">
                  <c:v>58940</c:v>
                </c:pt>
                <c:pt idx="1620">
                  <c:v>59038</c:v>
                </c:pt>
                <c:pt idx="1621">
                  <c:v>59197</c:v>
                </c:pt>
                <c:pt idx="1622">
                  <c:v>60192</c:v>
                </c:pt>
                <c:pt idx="1623">
                  <c:v>59637</c:v>
                </c:pt>
                <c:pt idx="1624">
                  <c:v>60304</c:v>
                </c:pt>
                <c:pt idx="1625">
                  <c:v>60833</c:v>
                </c:pt>
                <c:pt idx="1626">
                  <c:v>60657</c:v>
                </c:pt>
                <c:pt idx="1627">
                  <c:v>60892</c:v>
                </c:pt>
                <c:pt idx="1628">
                  <c:v>61012</c:v>
                </c:pt>
                <c:pt idx="1629">
                  <c:v>61722</c:v>
                </c:pt>
                <c:pt idx="1630">
                  <c:v>62201</c:v>
                </c:pt>
                <c:pt idx="1631">
                  <c:v>62405</c:v>
                </c:pt>
                <c:pt idx="1632">
                  <c:v>62981</c:v>
                </c:pt>
                <c:pt idx="1633">
                  <c:v>63253</c:v>
                </c:pt>
                <c:pt idx="1634">
                  <c:v>63700</c:v>
                </c:pt>
                <c:pt idx="1635">
                  <c:v>64016</c:v>
                </c:pt>
                <c:pt idx="1636">
                  <c:v>64241</c:v>
                </c:pt>
                <c:pt idx="1637">
                  <c:v>64950</c:v>
                </c:pt>
                <c:pt idx="1638">
                  <c:v>65282</c:v>
                </c:pt>
                <c:pt idx="1639">
                  <c:v>65302</c:v>
                </c:pt>
                <c:pt idx="1640">
                  <c:v>66921</c:v>
                </c:pt>
                <c:pt idx="1641">
                  <c:v>66382</c:v>
                </c:pt>
                <c:pt idx="1642">
                  <c:v>66823</c:v>
                </c:pt>
                <c:pt idx="1643">
                  <c:v>67202</c:v>
                </c:pt>
                <c:pt idx="1644">
                  <c:v>68286</c:v>
                </c:pt>
                <c:pt idx="1645">
                  <c:v>68308</c:v>
                </c:pt>
                <c:pt idx="1646">
                  <c:v>69357</c:v>
                </c:pt>
                <c:pt idx="1647">
                  <c:v>69965</c:v>
                </c:pt>
                <c:pt idx="1648">
                  <c:v>70307</c:v>
                </c:pt>
                <c:pt idx="1649">
                  <c:v>71147</c:v>
                </c:pt>
                <c:pt idx="1650">
                  <c:v>71989</c:v>
                </c:pt>
                <c:pt idx="1651">
                  <c:v>72224</c:v>
                </c:pt>
                <c:pt idx="1652">
                  <c:v>73321</c:v>
                </c:pt>
                <c:pt idx="1653">
                  <c:v>74120</c:v>
                </c:pt>
                <c:pt idx="1654">
                  <c:v>74834</c:v>
                </c:pt>
                <c:pt idx="1655">
                  <c:v>74698</c:v>
                </c:pt>
                <c:pt idx="1656">
                  <c:v>76193</c:v>
                </c:pt>
                <c:pt idx="1657">
                  <c:v>76894</c:v>
                </c:pt>
                <c:pt idx="1658">
                  <c:v>77681</c:v>
                </c:pt>
                <c:pt idx="1659">
                  <c:v>78351</c:v>
                </c:pt>
                <c:pt idx="1660">
                  <c:v>79853</c:v>
                </c:pt>
                <c:pt idx="1661">
                  <c:v>80236</c:v>
                </c:pt>
                <c:pt idx="1662">
                  <c:v>81092</c:v>
                </c:pt>
                <c:pt idx="1663">
                  <c:v>82086</c:v>
                </c:pt>
                <c:pt idx="1664">
                  <c:v>83406</c:v>
                </c:pt>
                <c:pt idx="1665">
                  <c:v>84138</c:v>
                </c:pt>
                <c:pt idx="1666">
                  <c:v>85328</c:v>
                </c:pt>
                <c:pt idx="1667">
                  <c:v>86149</c:v>
                </c:pt>
                <c:pt idx="1668">
                  <c:v>87102</c:v>
                </c:pt>
                <c:pt idx="1669">
                  <c:v>88505</c:v>
                </c:pt>
                <c:pt idx="1670">
                  <c:v>89777</c:v>
                </c:pt>
                <c:pt idx="1671">
                  <c:v>91056</c:v>
                </c:pt>
                <c:pt idx="1672">
                  <c:v>93005</c:v>
                </c:pt>
                <c:pt idx="1673">
                  <c:v>93658</c:v>
                </c:pt>
                <c:pt idx="1674">
                  <c:v>95105</c:v>
                </c:pt>
                <c:pt idx="1675">
                  <c:v>96135</c:v>
                </c:pt>
                <c:pt idx="1676">
                  <c:v>97792</c:v>
                </c:pt>
                <c:pt idx="1677">
                  <c:v>99402</c:v>
                </c:pt>
                <c:pt idx="1678">
                  <c:v>100788</c:v>
                </c:pt>
                <c:pt idx="1679">
                  <c:v>102400</c:v>
                </c:pt>
                <c:pt idx="1680">
                  <c:v>103629</c:v>
                </c:pt>
                <c:pt idx="1681">
                  <c:v>106267</c:v>
                </c:pt>
                <c:pt idx="1682">
                  <c:v>107569</c:v>
                </c:pt>
                <c:pt idx="1683">
                  <c:v>109509</c:v>
                </c:pt>
                <c:pt idx="1684">
                  <c:v>111382</c:v>
                </c:pt>
                <c:pt idx="1685">
                  <c:v>112706</c:v>
                </c:pt>
                <c:pt idx="1686">
                  <c:v>114638</c:v>
                </c:pt>
                <c:pt idx="1687">
                  <c:v>116615</c:v>
                </c:pt>
                <c:pt idx="1688">
                  <c:v>118342</c:v>
                </c:pt>
                <c:pt idx="1689">
                  <c:v>119964</c:v>
                </c:pt>
                <c:pt idx="1690">
                  <c:v>121675</c:v>
                </c:pt>
                <c:pt idx="1691">
                  <c:v>123185</c:v>
                </c:pt>
                <c:pt idx="1692">
                  <c:v>125162</c:v>
                </c:pt>
                <c:pt idx="1693">
                  <c:v>127196</c:v>
                </c:pt>
                <c:pt idx="1694">
                  <c:v>128755</c:v>
                </c:pt>
                <c:pt idx="1695">
                  <c:v>130221</c:v>
                </c:pt>
                <c:pt idx="1696">
                  <c:v>132508</c:v>
                </c:pt>
                <c:pt idx="1697">
                  <c:v>135624</c:v>
                </c:pt>
                <c:pt idx="1698">
                  <c:v>136263</c:v>
                </c:pt>
                <c:pt idx="1699">
                  <c:v>138479</c:v>
                </c:pt>
                <c:pt idx="1700">
                  <c:v>140381</c:v>
                </c:pt>
                <c:pt idx="1701">
                  <c:v>142129</c:v>
                </c:pt>
                <c:pt idx="1702">
                  <c:v>143394</c:v>
                </c:pt>
                <c:pt idx="1703">
                  <c:v>144685</c:v>
                </c:pt>
                <c:pt idx="1704">
                  <c:v>146536</c:v>
                </c:pt>
                <c:pt idx="1705">
                  <c:v>147464</c:v>
                </c:pt>
                <c:pt idx="1706">
                  <c:v>149538</c:v>
                </c:pt>
                <c:pt idx="1707">
                  <c:v>150886</c:v>
                </c:pt>
                <c:pt idx="1708">
                  <c:v>151327</c:v>
                </c:pt>
                <c:pt idx="1709">
                  <c:v>153903</c:v>
                </c:pt>
                <c:pt idx="1710">
                  <c:v>154276</c:v>
                </c:pt>
                <c:pt idx="1711">
                  <c:v>156638</c:v>
                </c:pt>
                <c:pt idx="1712">
                  <c:v>157372</c:v>
                </c:pt>
                <c:pt idx="1713">
                  <c:v>158618</c:v>
                </c:pt>
                <c:pt idx="1714">
                  <c:v>158562</c:v>
                </c:pt>
                <c:pt idx="1715">
                  <c:v>160050</c:v>
                </c:pt>
                <c:pt idx="1716">
                  <c:v>160535</c:v>
                </c:pt>
                <c:pt idx="1717">
                  <c:v>161739</c:v>
                </c:pt>
                <c:pt idx="1718">
                  <c:v>161570</c:v>
                </c:pt>
                <c:pt idx="1719">
                  <c:v>162145</c:v>
                </c:pt>
                <c:pt idx="1720">
                  <c:v>162818</c:v>
                </c:pt>
                <c:pt idx="1721">
                  <c:v>162610</c:v>
                </c:pt>
                <c:pt idx="1722">
                  <c:v>162199</c:v>
                </c:pt>
                <c:pt idx="1723">
                  <c:v>162320</c:v>
                </c:pt>
                <c:pt idx="1724">
                  <c:v>162013</c:v>
                </c:pt>
                <c:pt idx="1725">
                  <c:v>161553</c:v>
                </c:pt>
                <c:pt idx="1726">
                  <c:v>162268</c:v>
                </c:pt>
                <c:pt idx="1727">
                  <c:v>161234</c:v>
                </c:pt>
                <c:pt idx="1728">
                  <c:v>160004</c:v>
                </c:pt>
                <c:pt idx="1729">
                  <c:v>160066</c:v>
                </c:pt>
                <c:pt idx="1730">
                  <c:v>158834</c:v>
                </c:pt>
                <c:pt idx="1731">
                  <c:v>158662</c:v>
                </c:pt>
                <c:pt idx="1732">
                  <c:v>156768</c:v>
                </c:pt>
                <c:pt idx="1733">
                  <c:v>155530</c:v>
                </c:pt>
                <c:pt idx="1734">
                  <c:v>154948</c:v>
                </c:pt>
                <c:pt idx="1735">
                  <c:v>152800</c:v>
                </c:pt>
                <c:pt idx="1736">
                  <c:v>151792</c:v>
                </c:pt>
                <c:pt idx="1737">
                  <c:v>149219</c:v>
                </c:pt>
                <c:pt idx="1738">
                  <c:v>148137</c:v>
                </c:pt>
                <c:pt idx="1739">
                  <c:v>145784</c:v>
                </c:pt>
                <c:pt idx="1740">
                  <c:v>144939</c:v>
                </c:pt>
                <c:pt idx="1741">
                  <c:v>141511</c:v>
                </c:pt>
                <c:pt idx="1742">
                  <c:v>139405</c:v>
                </c:pt>
                <c:pt idx="1743">
                  <c:v>138163</c:v>
                </c:pt>
                <c:pt idx="1744">
                  <c:v>135856</c:v>
                </c:pt>
                <c:pt idx="1745">
                  <c:v>134170</c:v>
                </c:pt>
                <c:pt idx="1746">
                  <c:v>131306</c:v>
                </c:pt>
                <c:pt idx="1747">
                  <c:v>129825</c:v>
                </c:pt>
                <c:pt idx="1748">
                  <c:v>127631</c:v>
                </c:pt>
                <c:pt idx="1749">
                  <c:v>124959</c:v>
                </c:pt>
                <c:pt idx="1750">
                  <c:v>121389</c:v>
                </c:pt>
                <c:pt idx="1751">
                  <c:v>119049</c:v>
                </c:pt>
                <c:pt idx="1752">
                  <c:v>116780</c:v>
                </c:pt>
                <c:pt idx="1753">
                  <c:v>113788</c:v>
                </c:pt>
                <c:pt idx="1754">
                  <c:v>111400</c:v>
                </c:pt>
                <c:pt idx="1755">
                  <c:v>109159</c:v>
                </c:pt>
                <c:pt idx="1756">
                  <c:v>106229</c:v>
                </c:pt>
                <c:pt idx="1757">
                  <c:v>103614</c:v>
                </c:pt>
                <c:pt idx="1758">
                  <c:v>100875</c:v>
                </c:pt>
                <c:pt idx="1759">
                  <c:v>98700</c:v>
                </c:pt>
                <c:pt idx="1760">
                  <c:v>95431</c:v>
                </c:pt>
                <c:pt idx="1761">
                  <c:v>93724</c:v>
                </c:pt>
                <c:pt idx="1762">
                  <c:v>91302</c:v>
                </c:pt>
                <c:pt idx="1763">
                  <c:v>89132</c:v>
                </c:pt>
                <c:pt idx="1764">
                  <c:v>86949</c:v>
                </c:pt>
                <c:pt idx="1765">
                  <c:v>84296</c:v>
                </c:pt>
                <c:pt idx="1766">
                  <c:v>82110</c:v>
                </c:pt>
                <c:pt idx="1767">
                  <c:v>78863</c:v>
                </c:pt>
                <c:pt idx="1768">
                  <c:v>77129</c:v>
                </c:pt>
                <c:pt idx="1769">
                  <c:v>74216</c:v>
                </c:pt>
                <c:pt idx="1770">
                  <c:v>72157</c:v>
                </c:pt>
                <c:pt idx="1771">
                  <c:v>69655</c:v>
                </c:pt>
                <c:pt idx="1772">
                  <c:v>67819</c:v>
                </c:pt>
                <c:pt idx="1773">
                  <c:v>65914</c:v>
                </c:pt>
                <c:pt idx="1774">
                  <c:v>64311</c:v>
                </c:pt>
                <c:pt idx="1775">
                  <c:v>61896</c:v>
                </c:pt>
                <c:pt idx="1776">
                  <c:v>59971</c:v>
                </c:pt>
                <c:pt idx="1777">
                  <c:v>58606</c:v>
                </c:pt>
                <c:pt idx="1778">
                  <c:v>57086</c:v>
                </c:pt>
                <c:pt idx="1779">
                  <c:v>55227</c:v>
                </c:pt>
                <c:pt idx="1780">
                  <c:v>53323</c:v>
                </c:pt>
                <c:pt idx="1781">
                  <c:v>51993</c:v>
                </c:pt>
                <c:pt idx="1782">
                  <c:v>50021</c:v>
                </c:pt>
                <c:pt idx="1783">
                  <c:v>49086</c:v>
                </c:pt>
                <c:pt idx="1784">
                  <c:v>47309</c:v>
                </c:pt>
                <c:pt idx="1785">
                  <c:v>46249</c:v>
                </c:pt>
                <c:pt idx="1786">
                  <c:v>44450</c:v>
                </c:pt>
                <c:pt idx="1787">
                  <c:v>43456</c:v>
                </c:pt>
                <c:pt idx="1788">
                  <c:v>42070</c:v>
                </c:pt>
                <c:pt idx="1789">
                  <c:v>41128</c:v>
                </c:pt>
                <c:pt idx="1790">
                  <c:v>40203</c:v>
                </c:pt>
                <c:pt idx="1791">
                  <c:v>39055</c:v>
                </c:pt>
                <c:pt idx="1792">
                  <c:v>37966</c:v>
                </c:pt>
                <c:pt idx="1793">
                  <c:v>37002</c:v>
                </c:pt>
                <c:pt idx="1794">
                  <c:v>36223</c:v>
                </c:pt>
                <c:pt idx="1795">
                  <c:v>35383</c:v>
                </c:pt>
                <c:pt idx="1796">
                  <c:v>34521</c:v>
                </c:pt>
                <c:pt idx="1797">
                  <c:v>34005</c:v>
                </c:pt>
                <c:pt idx="1798">
                  <c:v>33424</c:v>
                </c:pt>
                <c:pt idx="1799">
                  <c:v>32452</c:v>
                </c:pt>
                <c:pt idx="1800">
                  <c:v>31773</c:v>
                </c:pt>
                <c:pt idx="1801">
                  <c:v>31122</c:v>
                </c:pt>
                <c:pt idx="1802">
                  <c:v>30376</c:v>
                </c:pt>
                <c:pt idx="1803">
                  <c:v>29883</c:v>
                </c:pt>
                <c:pt idx="1804">
                  <c:v>29345</c:v>
                </c:pt>
                <c:pt idx="1805">
                  <c:v>28619</c:v>
                </c:pt>
                <c:pt idx="1806">
                  <c:v>28555</c:v>
                </c:pt>
                <c:pt idx="1807">
                  <c:v>28140</c:v>
                </c:pt>
                <c:pt idx="1808">
                  <c:v>27594</c:v>
                </c:pt>
                <c:pt idx="1809">
                  <c:v>27200</c:v>
                </c:pt>
                <c:pt idx="1810">
                  <c:v>26899</c:v>
                </c:pt>
                <c:pt idx="1811">
                  <c:v>26393</c:v>
                </c:pt>
                <c:pt idx="1812">
                  <c:v>26434</c:v>
                </c:pt>
                <c:pt idx="1813">
                  <c:v>26207</c:v>
                </c:pt>
                <c:pt idx="1814">
                  <c:v>25875</c:v>
                </c:pt>
                <c:pt idx="1815">
                  <c:v>25575</c:v>
                </c:pt>
                <c:pt idx="1816">
                  <c:v>25020</c:v>
                </c:pt>
                <c:pt idx="1817">
                  <c:v>24894</c:v>
                </c:pt>
                <c:pt idx="1818">
                  <c:v>24664</c:v>
                </c:pt>
                <c:pt idx="1819">
                  <c:v>24729</c:v>
                </c:pt>
                <c:pt idx="1820">
                  <c:v>24228</c:v>
                </c:pt>
                <c:pt idx="1821">
                  <c:v>24207</c:v>
                </c:pt>
                <c:pt idx="1822">
                  <c:v>24161</c:v>
                </c:pt>
                <c:pt idx="1823">
                  <c:v>24075</c:v>
                </c:pt>
                <c:pt idx="1824">
                  <c:v>23884</c:v>
                </c:pt>
                <c:pt idx="1825">
                  <c:v>23871</c:v>
                </c:pt>
                <c:pt idx="1826">
                  <c:v>23673</c:v>
                </c:pt>
                <c:pt idx="1827">
                  <c:v>23883</c:v>
                </c:pt>
                <c:pt idx="1828">
                  <c:v>23651</c:v>
                </c:pt>
                <c:pt idx="1829">
                  <c:v>23579</c:v>
                </c:pt>
                <c:pt idx="1830">
                  <c:v>23552</c:v>
                </c:pt>
                <c:pt idx="1831">
                  <c:v>23400</c:v>
                </c:pt>
                <c:pt idx="1832">
                  <c:v>23250</c:v>
                </c:pt>
                <c:pt idx="1833">
                  <c:v>23197</c:v>
                </c:pt>
                <c:pt idx="1834">
                  <c:v>22792</c:v>
                </c:pt>
                <c:pt idx="1835">
                  <c:v>22844</c:v>
                </c:pt>
                <c:pt idx="1836">
                  <c:v>22934</c:v>
                </c:pt>
                <c:pt idx="1837">
                  <c:v>23042</c:v>
                </c:pt>
                <c:pt idx="1838">
                  <c:v>23126</c:v>
                </c:pt>
                <c:pt idx="1839">
                  <c:v>23011</c:v>
                </c:pt>
                <c:pt idx="1840">
                  <c:v>22982</c:v>
                </c:pt>
                <c:pt idx="1841">
                  <c:v>22879</c:v>
                </c:pt>
                <c:pt idx="1842">
                  <c:v>22863</c:v>
                </c:pt>
                <c:pt idx="1843">
                  <c:v>22922</c:v>
                </c:pt>
                <c:pt idx="1844">
                  <c:v>22964</c:v>
                </c:pt>
                <c:pt idx="1845">
                  <c:v>22703</c:v>
                </c:pt>
                <c:pt idx="1846">
                  <c:v>22741</c:v>
                </c:pt>
                <c:pt idx="1847">
                  <c:v>22573</c:v>
                </c:pt>
                <c:pt idx="1848">
                  <c:v>22725</c:v>
                </c:pt>
                <c:pt idx="1849">
                  <c:v>22800</c:v>
                </c:pt>
                <c:pt idx="1850">
                  <c:v>22445</c:v>
                </c:pt>
                <c:pt idx="1851">
                  <c:v>22556</c:v>
                </c:pt>
                <c:pt idx="1852">
                  <c:v>22548</c:v>
                </c:pt>
                <c:pt idx="1853">
                  <c:v>22279</c:v>
                </c:pt>
                <c:pt idx="1854">
                  <c:v>22257</c:v>
                </c:pt>
                <c:pt idx="1855">
                  <c:v>22427</c:v>
                </c:pt>
                <c:pt idx="1856">
                  <c:v>22466</c:v>
                </c:pt>
                <c:pt idx="1857">
                  <c:v>22399</c:v>
                </c:pt>
                <c:pt idx="1858">
                  <c:v>22579</c:v>
                </c:pt>
                <c:pt idx="1859">
                  <c:v>22588</c:v>
                </c:pt>
                <c:pt idx="1860">
                  <c:v>22324</c:v>
                </c:pt>
                <c:pt idx="1861">
                  <c:v>22327</c:v>
                </c:pt>
                <c:pt idx="1862">
                  <c:v>22282</c:v>
                </c:pt>
                <c:pt idx="1863">
                  <c:v>22291</c:v>
                </c:pt>
                <c:pt idx="1864">
                  <c:v>22517</c:v>
                </c:pt>
                <c:pt idx="1865">
                  <c:v>22036</c:v>
                </c:pt>
                <c:pt idx="1866">
                  <c:v>22162</c:v>
                </c:pt>
                <c:pt idx="1867">
                  <c:v>21972</c:v>
                </c:pt>
                <c:pt idx="1868">
                  <c:v>21933</c:v>
                </c:pt>
                <c:pt idx="1869">
                  <c:v>22098</c:v>
                </c:pt>
                <c:pt idx="1870">
                  <c:v>21933</c:v>
                </c:pt>
                <c:pt idx="1871">
                  <c:v>21727</c:v>
                </c:pt>
                <c:pt idx="1872">
                  <c:v>21921</c:v>
                </c:pt>
                <c:pt idx="1873">
                  <c:v>21819</c:v>
                </c:pt>
                <c:pt idx="1874">
                  <c:v>21882</c:v>
                </c:pt>
                <c:pt idx="1875">
                  <c:v>21921</c:v>
                </c:pt>
                <c:pt idx="1876">
                  <c:v>22146</c:v>
                </c:pt>
                <c:pt idx="1877">
                  <c:v>22108</c:v>
                </c:pt>
                <c:pt idx="1878">
                  <c:v>21836</c:v>
                </c:pt>
                <c:pt idx="1879">
                  <c:v>22125</c:v>
                </c:pt>
                <c:pt idx="1880">
                  <c:v>21838</c:v>
                </c:pt>
                <c:pt idx="1881">
                  <c:v>21706</c:v>
                </c:pt>
                <c:pt idx="1882">
                  <c:v>21640</c:v>
                </c:pt>
                <c:pt idx="1883">
                  <c:v>21754</c:v>
                </c:pt>
                <c:pt idx="1884">
                  <c:v>21837</c:v>
                </c:pt>
                <c:pt idx="1885">
                  <c:v>21898</c:v>
                </c:pt>
                <c:pt idx="1886">
                  <c:v>21491</c:v>
                </c:pt>
                <c:pt idx="1887">
                  <c:v>21665</c:v>
                </c:pt>
                <c:pt idx="1888">
                  <c:v>21318</c:v>
                </c:pt>
                <c:pt idx="1889">
                  <c:v>21599</c:v>
                </c:pt>
                <c:pt idx="1890">
                  <c:v>21416</c:v>
                </c:pt>
                <c:pt idx="1891">
                  <c:v>21632</c:v>
                </c:pt>
                <c:pt idx="1892">
                  <c:v>21580</c:v>
                </c:pt>
                <c:pt idx="1893">
                  <c:v>21573</c:v>
                </c:pt>
                <c:pt idx="1894">
                  <c:v>21671</c:v>
                </c:pt>
                <c:pt idx="1895">
                  <c:v>21291</c:v>
                </c:pt>
                <c:pt idx="1896">
                  <c:v>21539</c:v>
                </c:pt>
                <c:pt idx="1897">
                  <c:v>21528</c:v>
                </c:pt>
                <c:pt idx="1898">
                  <c:v>21230</c:v>
                </c:pt>
                <c:pt idx="1899">
                  <c:v>21297</c:v>
                </c:pt>
                <c:pt idx="1900">
                  <c:v>21363</c:v>
                </c:pt>
                <c:pt idx="1901">
                  <c:v>21220</c:v>
                </c:pt>
                <c:pt idx="1902">
                  <c:v>21241</c:v>
                </c:pt>
                <c:pt idx="1903">
                  <c:v>21170</c:v>
                </c:pt>
                <c:pt idx="1904">
                  <c:v>21131</c:v>
                </c:pt>
                <c:pt idx="1905">
                  <c:v>21311</c:v>
                </c:pt>
                <c:pt idx="1906">
                  <c:v>21188</c:v>
                </c:pt>
                <c:pt idx="1907">
                  <c:v>21366</c:v>
                </c:pt>
                <c:pt idx="1908">
                  <c:v>21267</c:v>
                </c:pt>
                <c:pt idx="1909">
                  <c:v>21296</c:v>
                </c:pt>
                <c:pt idx="1910">
                  <c:v>20958</c:v>
                </c:pt>
                <c:pt idx="1911">
                  <c:v>21092</c:v>
                </c:pt>
                <c:pt idx="1912">
                  <c:v>21137</c:v>
                </c:pt>
                <c:pt idx="1913">
                  <c:v>21133</c:v>
                </c:pt>
                <c:pt idx="1914">
                  <c:v>21299</c:v>
                </c:pt>
                <c:pt idx="1915">
                  <c:v>21285</c:v>
                </c:pt>
                <c:pt idx="1916">
                  <c:v>21022</c:v>
                </c:pt>
                <c:pt idx="1917">
                  <c:v>21252</c:v>
                </c:pt>
                <c:pt idx="1918">
                  <c:v>21224</c:v>
                </c:pt>
                <c:pt idx="1919">
                  <c:v>21298</c:v>
                </c:pt>
                <c:pt idx="1920">
                  <c:v>21157</c:v>
                </c:pt>
                <c:pt idx="1921">
                  <c:v>21178</c:v>
                </c:pt>
                <c:pt idx="1922">
                  <c:v>21083</c:v>
                </c:pt>
                <c:pt idx="1923">
                  <c:v>20798</c:v>
                </c:pt>
                <c:pt idx="1924">
                  <c:v>21178</c:v>
                </c:pt>
                <c:pt idx="1925">
                  <c:v>20936</c:v>
                </c:pt>
                <c:pt idx="1926">
                  <c:v>20810</c:v>
                </c:pt>
                <c:pt idx="1927">
                  <c:v>21097</c:v>
                </c:pt>
                <c:pt idx="1928">
                  <c:v>21087</c:v>
                </c:pt>
                <c:pt idx="1929">
                  <c:v>20666</c:v>
                </c:pt>
                <c:pt idx="1930">
                  <c:v>21035</c:v>
                </c:pt>
                <c:pt idx="1931">
                  <c:v>20742</c:v>
                </c:pt>
                <c:pt idx="1932">
                  <c:v>20908</c:v>
                </c:pt>
                <c:pt idx="1933">
                  <c:v>20597</c:v>
                </c:pt>
                <c:pt idx="1934">
                  <c:v>20774</c:v>
                </c:pt>
                <c:pt idx="1935">
                  <c:v>20897</c:v>
                </c:pt>
                <c:pt idx="1936">
                  <c:v>20714</c:v>
                </c:pt>
                <c:pt idx="1937">
                  <c:v>21042</c:v>
                </c:pt>
                <c:pt idx="1938">
                  <c:v>20936</c:v>
                </c:pt>
                <c:pt idx="1939">
                  <c:v>20855</c:v>
                </c:pt>
                <c:pt idx="1940">
                  <c:v>20961</c:v>
                </c:pt>
                <c:pt idx="1941">
                  <c:v>20664</c:v>
                </c:pt>
                <c:pt idx="1942">
                  <c:v>20702</c:v>
                </c:pt>
                <c:pt idx="1943">
                  <c:v>20897</c:v>
                </c:pt>
                <c:pt idx="1944">
                  <c:v>21059</c:v>
                </c:pt>
                <c:pt idx="1945">
                  <c:v>20720</c:v>
                </c:pt>
                <c:pt idx="1946">
                  <c:v>20621</c:v>
                </c:pt>
                <c:pt idx="1947">
                  <c:v>20712</c:v>
                </c:pt>
                <c:pt idx="1948">
                  <c:v>20493</c:v>
                </c:pt>
                <c:pt idx="1949">
                  <c:v>20476</c:v>
                </c:pt>
                <c:pt idx="1950">
                  <c:v>20438</c:v>
                </c:pt>
                <c:pt idx="1951">
                  <c:v>20431</c:v>
                </c:pt>
                <c:pt idx="1952">
                  <c:v>20429</c:v>
                </c:pt>
                <c:pt idx="1953">
                  <c:v>20556</c:v>
                </c:pt>
                <c:pt idx="1954">
                  <c:v>20437</c:v>
                </c:pt>
                <c:pt idx="1955">
                  <c:v>20379</c:v>
                </c:pt>
                <c:pt idx="1956">
                  <c:v>20375</c:v>
                </c:pt>
                <c:pt idx="1957">
                  <c:v>20470</c:v>
                </c:pt>
                <c:pt idx="1958">
                  <c:v>20391</c:v>
                </c:pt>
                <c:pt idx="1959">
                  <c:v>20517</c:v>
                </c:pt>
                <c:pt idx="1960">
                  <c:v>20345</c:v>
                </c:pt>
                <c:pt idx="1961">
                  <c:v>20639</c:v>
                </c:pt>
                <c:pt idx="1962">
                  <c:v>20460</c:v>
                </c:pt>
                <c:pt idx="1963">
                  <c:v>20420</c:v>
                </c:pt>
                <c:pt idx="1964">
                  <c:v>20467</c:v>
                </c:pt>
                <c:pt idx="1965">
                  <c:v>20535</c:v>
                </c:pt>
                <c:pt idx="1966">
                  <c:v>20148</c:v>
                </c:pt>
                <c:pt idx="1967">
                  <c:v>20202</c:v>
                </c:pt>
                <c:pt idx="1968">
                  <c:v>20246</c:v>
                </c:pt>
                <c:pt idx="1969">
                  <c:v>20450</c:v>
                </c:pt>
                <c:pt idx="1970">
                  <c:v>20104</c:v>
                </c:pt>
                <c:pt idx="1971">
                  <c:v>20423</c:v>
                </c:pt>
                <c:pt idx="1972">
                  <c:v>20291</c:v>
                </c:pt>
                <c:pt idx="1973">
                  <c:v>20202</c:v>
                </c:pt>
                <c:pt idx="1974">
                  <c:v>19960</c:v>
                </c:pt>
                <c:pt idx="1975">
                  <c:v>20057</c:v>
                </c:pt>
                <c:pt idx="1976">
                  <c:v>20447</c:v>
                </c:pt>
                <c:pt idx="1977">
                  <c:v>20171</c:v>
                </c:pt>
                <c:pt idx="1978">
                  <c:v>20029</c:v>
                </c:pt>
                <c:pt idx="1979">
                  <c:v>20034</c:v>
                </c:pt>
                <c:pt idx="1980">
                  <c:v>20021</c:v>
                </c:pt>
                <c:pt idx="1981">
                  <c:v>19893</c:v>
                </c:pt>
                <c:pt idx="1982">
                  <c:v>20178</c:v>
                </c:pt>
                <c:pt idx="1983">
                  <c:v>20129</c:v>
                </c:pt>
                <c:pt idx="1984">
                  <c:v>19830</c:v>
                </c:pt>
                <c:pt idx="1985">
                  <c:v>19907</c:v>
                </c:pt>
                <c:pt idx="1986">
                  <c:v>19942</c:v>
                </c:pt>
                <c:pt idx="1987">
                  <c:v>19983</c:v>
                </c:pt>
                <c:pt idx="1988">
                  <c:v>19900</c:v>
                </c:pt>
                <c:pt idx="1989">
                  <c:v>20197</c:v>
                </c:pt>
                <c:pt idx="1990">
                  <c:v>20127</c:v>
                </c:pt>
                <c:pt idx="1991">
                  <c:v>20165</c:v>
                </c:pt>
                <c:pt idx="1992">
                  <c:v>19816</c:v>
                </c:pt>
                <c:pt idx="1993">
                  <c:v>19958</c:v>
                </c:pt>
                <c:pt idx="1994">
                  <c:v>19809</c:v>
                </c:pt>
                <c:pt idx="1995">
                  <c:v>19678</c:v>
                </c:pt>
                <c:pt idx="1996">
                  <c:v>19586</c:v>
                </c:pt>
                <c:pt idx="1997">
                  <c:v>19629</c:v>
                </c:pt>
                <c:pt idx="1998">
                  <c:v>19960</c:v>
                </c:pt>
                <c:pt idx="1999">
                  <c:v>19620</c:v>
                </c:pt>
                <c:pt idx="2000">
                  <c:v>19733</c:v>
                </c:pt>
                <c:pt idx="2001">
                  <c:v>19887</c:v>
                </c:pt>
                <c:pt idx="2002">
                  <c:v>19590</c:v>
                </c:pt>
                <c:pt idx="2003">
                  <c:v>19828</c:v>
                </c:pt>
                <c:pt idx="2004">
                  <c:v>19876</c:v>
                </c:pt>
                <c:pt idx="2005">
                  <c:v>19514</c:v>
                </c:pt>
                <c:pt idx="2006">
                  <c:v>19685</c:v>
                </c:pt>
                <c:pt idx="2007">
                  <c:v>19529</c:v>
                </c:pt>
                <c:pt idx="2008">
                  <c:v>19610</c:v>
                </c:pt>
                <c:pt idx="2009">
                  <c:v>19688</c:v>
                </c:pt>
                <c:pt idx="2010">
                  <c:v>19702</c:v>
                </c:pt>
                <c:pt idx="2011">
                  <c:v>19729</c:v>
                </c:pt>
                <c:pt idx="2012">
                  <c:v>19583</c:v>
                </c:pt>
                <c:pt idx="2013">
                  <c:v>19698</c:v>
                </c:pt>
                <c:pt idx="2014">
                  <c:v>19672</c:v>
                </c:pt>
                <c:pt idx="2015">
                  <c:v>19497</c:v>
                </c:pt>
                <c:pt idx="2016">
                  <c:v>19728</c:v>
                </c:pt>
                <c:pt idx="2017">
                  <c:v>19631</c:v>
                </c:pt>
                <c:pt idx="2018">
                  <c:v>19748</c:v>
                </c:pt>
                <c:pt idx="2019">
                  <c:v>19515</c:v>
                </c:pt>
                <c:pt idx="2020">
                  <c:v>19706</c:v>
                </c:pt>
                <c:pt idx="2021">
                  <c:v>19688</c:v>
                </c:pt>
                <c:pt idx="2022">
                  <c:v>19401</c:v>
                </c:pt>
                <c:pt idx="2023">
                  <c:v>19561</c:v>
                </c:pt>
                <c:pt idx="2024">
                  <c:v>19319</c:v>
                </c:pt>
                <c:pt idx="2025">
                  <c:v>19571</c:v>
                </c:pt>
                <c:pt idx="2026">
                  <c:v>19568</c:v>
                </c:pt>
                <c:pt idx="2027">
                  <c:v>19622</c:v>
                </c:pt>
                <c:pt idx="2028">
                  <c:v>19219</c:v>
                </c:pt>
                <c:pt idx="2029">
                  <c:v>19520</c:v>
                </c:pt>
                <c:pt idx="2030">
                  <c:v>19486</c:v>
                </c:pt>
                <c:pt idx="2031">
                  <c:v>19746</c:v>
                </c:pt>
                <c:pt idx="2032">
                  <c:v>19379</c:v>
                </c:pt>
                <c:pt idx="2033">
                  <c:v>19426</c:v>
                </c:pt>
                <c:pt idx="2034">
                  <c:v>19611</c:v>
                </c:pt>
                <c:pt idx="2035">
                  <c:v>19342</c:v>
                </c:pt>
                <c:pt idx="2036">
                  <c:v>19380</c:v>
                </c:pt>
                <c:pt idx="2037">
                  <c:v>19438</c:v>
                </c:pt>
                <c:pt idx="2038">
                  <c:v>19298</c:v>
                </c:pt>
                <c:pt idx="2039">
                  <c:v>19186</c:v>
                </c:pt>
                <c:pt idx="2040">
                  <c:v>19256</c:v>
                </c:pt>
                <c:pt idx="2041">
                  <c:v>19270</c:v>
                </c:pt>
                <c:pt idx="2042">
                  <c:v>19286</c:v>
                </c:pt>
                <c:pt idx="2043">
                  <c:v>19028</c:v>
                </c:pt>
                <c:pt idx="2044">
                  <c:v>19281</c:v>
                </c:pt>
                <c:pt idx="2045">
                  <c:v>18876</c:v>
                </c:pt>
                <c:pt idx="2046">
                  <c:v>19278</c:v>
                </c:pt>
                <c:pt idx="2047">
                  <c:v>19076</c:v>
                </c:pt>
                <c:pt idx="2048">
                  <c:v>19132</c:v>
                </c:pt>
                <c:pt idx="2049">
                  <c:v>19039</c:v>
                </c:pt>
                <c:pt idx="2050">
                  <c:v>19167</c:v>
                </c:pt>
                <c:pt idx="2051">
                  <c:v>18942</c:v>
                </c:pt>
                <c:pt idx="2052">
                  <c:v>19050</c:v>
                </c:pt>
                <c:pt idx="2053">
                  <c:v>19085</c:v>
                </c:pt>
                <c:pt idx="2054">
                  <c:v>19138</c:v>
                </c:pt>
                <c:pt idx="2055">
                  <c:v>18794</c:v>
                </c:pt>
                <c:pt idx="2056">
                  <c:v>19013</c:v>
                </c:pt>
                <c:pt idx="2057">
                  <c:v>18880</c:v>
                </c:pt>
                <c:pt idx="2058">
                  <c:v>18771</c:v>
                </c:pt>
                <c:pt idx="2059">
                  <c:v>18659</c:v>
                </c:pt>
                <c:pt idx="2060">
                  <c:v>18985</c:v>
                </c:pt>
                <c:pt idx="2061">
                  <c:v>18702</c:v>
                </c:pt>
                <c:pt idx="2062">
                  <c:v>18703</c:v>
                </c:pt>
                <c:pt idx="2063">
                  <c:v>18739</c:v>
                </c:pt>
                <c:pt idx="2064">
                  <c:v>18684</c:v>
                </c:pt>
                <c:pt idx="2065">
                  <c:v>18682</c:v>
                </c:pt>
                <c:pt idx="2066">
                  <c:v>18789</c:v>
                </c:pt>
                <c:pt idx="2067">
                  <c:v>18771</c:v>
                </c:pt>
                <c:pt idx="2068">
                  <c:v>18514</c:v>
                </c:pt>
                <c:pt idx="2069">
                  <c:v>18666</c:v>
                </c:pt>
                <c:pt idx="2070">
                  <c:v>18587</c:v>
                </c:pt>
                <c:pt idx="2071">
                  <c:v>18603</c:v>
                </c:pt>
                <c:pt idx="2072">
                  <c:v>18622</c:v>
                </c:pt>
                <c:pt idx="2073">
                  <c:v>18401</c:v>
                </c:pt>
                <c:pt idx="2074">
                  <c:v>18575</c:v>
                </c:pt>
                <c:pt idx="2075">
                  <c:v>18362</c:v>
                </c:pt>
                <c:pt idx="2076">
                  <c:v>18458</c:v>
                </c:pt>
                <c:pt idx="2077">
                  <c:v>18099</c:v>
                </c:pt>
                <c:pt idx="2078">
                  <c:v>18461</c:v>
                </c:pt>
                <c:pt idx="2079">
                  <c:v>18305</c:v>
                </c:pt>
                <c:pt idx="2080">
                  <c:v>18475</c:v>
                </c:pt>
                <c:pt idx="2081">
                  <c:v>18358</c:v>
                </c:pt>
                <c:pt idx="2082">
                  <c:v>18621</c:v>
                </c:pt>
                <c:pt idx="2083">
                  <c:v>18527</c:v>
                </c:pt>
                <c:pt idx="2084">
                  <c:v>18279</c:v>
                </c:pt>
                <c:pt idx="2085">
                  <c:v>18362</c:v>
                </c:pt>
                <c:pt idx="2086">
                  <c:v>18119</c:v>
                </c:pt>
                <c:pt idx="2087">
                  <c:v>18408</c:v>
                </c:pt>
                <c:pt idx="2088">
                  <c:v>18179</c:v>
                </c:pt>
                <c:pt idx="2089">
                  <c:v>18129</c:v>
                </c:pt>
                <c:pt idx="2090">
                  <c:v>18198</c:v>
                </c:pt>
                <c:pt idx="2091">
                  <c:v>17804</c:v>
                </c:pt>
                <c:pt idx="2092">
                  <c:v>18047</c:v>
                </c:pt>
                <c:pt idx="2093">
                  <c:v>17858</c:v>
                </c:pt>
                <c:pt idx="2094">
                  <c:v>17692</c:v>
                </c:pt>
                <c:pt idx="2095">
                  <c:v>18062</c:v>
                </c:pt>
                <c:pt idx="2096">
                  <c:v>17868</c:v>
                </c:pt>
                <c:pt idx="2097">
                  <c:v>18110</c:v>
                </c:pt>
                <c:pt idx="2098">
                  <c:v>17964</c:v>
                </c:pt>
                <c:pt idx="2099">
                  <c:v>18006</c:v>
                </c:pt>
                <c:pt idx="2100">
                  <c:v>17915</c:v>
                </c:pt>
                <c:pt idx="2101">
                  <c:v>17740</c:v>
                </c:pt>
                <c:pt idx="2102">
                  <c:v>18012</c:v>
                </c:pt>
                <c:pt idx="2103">
                  <c:v>17902</c:v>
                </c:pt>
                <c:pt idx="2104">
                  <c:v>18062</c:v>
                </c:pt>
                <c:pt idx="2105">
                  <c:v>17896</c:v>
                </c:pt>
                <c:pt idx="2106">
                  <c:v>17779</c:v>
                </c:pt>
                <c:pt idx="2107">
                  <c:v>17825</c:v>
                </c:pt>
                <c:pt idx="2108">
                  <c:v>17783</c:v>
                </c:pt>
                <c:pt idx="2109">
                  <c:v>17560</c:v>
                </c:pt>
                <c:pt idx="2110">
                  <c:v>17804</c:v>
                </c:pt>
                <c:pt idx="2111">
                  <c:v>17590</c:v>
                </c:pt>
                <c:pt idx="2112">
                  <c:v>17834</c:v>
                </c:pt>
                <c:pt idx="2113">
                  <c:v>17632</c:v>
                </c:pt>
                <c:pt idx="2114">
                  <c:v>17548</c:v>
                </c:pt>
                <c:pt idx="2115">
                  <c:v>17795</c:v>
                </c:pt>
                <c:pt idx="2116">
                  <c:v>17601</c:v>
                </c:pt>
                <c:pt idx="2117">
                  <c:v>17716</c:v>
                </c:pt>
                <c:pt idx="2118">
                  <c:v>17838</c:v>
                </c:pt>
                <c:pt idx="2119">
                  <c:v>17903</c:v>
                </c:pt>
                <c:pt idx="2120">
                  <c:v>17759</c:v>
                </c:pt>
                <c:pt idx="2121">
                  <c:v>17563</c:v>
                </c:pt>
                <c:pt idx="2122">
                  <c:v>17547</c:v>
                </c:pt>
                <c:pt idx="2123">
                  <c:v>17481</c:v>
                </c:pt>
                <c:pt idx="2124">
                  <c:v>17627</c:v>
                </c:pt>
                <c:pt idx="2125">
                  <c:v>17564</c:v>
                </c:pt>
                <c:pt idx="2126">
                  <c:v>17484</c:v>
                </c:pt>
                <c:pt idx="2127">
                  <c:v>17509</c:v>
                </c:pt>
                <c:pt idx="2128">
                  <c:v>17420</c:v>
                </c:pt>
                <c:pt idx="2129">
                  <c:v>17450</c:v>
                </c:pt>
                <c:pt idx="2130">
                  <c:v>17531</c:v>
                </c:pt>
                <c:pt idx="2131">
                  <c:v>17348</c:v>
                </c:pt>
                <c:pt idx="2132">
                  <c:v>17437</c:v>
                </c:pt>
                <c:pt idx="2133">
                  <c:v>17405</c:v>
                </c:pt>
                <c:pt idx="2134">
                  <c:v>17628</c:v>
                </c:pt>
                <c:pt idx="2135">
                  <c:v>17245</c:v>
                </c:pt>
                <c:pt idx="2136">
                  <c:v>17307</c:v>
                </c:pt>
                <c:pt idx="2137">
                  <c:v>17327</c:v>
                </c:pt>
                <c:pt idx="2138">
                  <c:v>17188</c:v>
                </c:pt>
                <c:pt idx="2139">
                  <c:v>17170</c:v>
                </c:pt>
                <c:pt idx="2140">
                  <c:v>17210</c:v>
                </c:pt>
                <c:pt idx="2141">
                  <c:v>17352</c:v>
                </c:pt>
                <c:pt idx="2142">
                  <c:v>17066</c:v>
                </c:pt>
                <c:pt idx="2143">
                  <c:v>17082</c:v>
                </c:pt>
                <c:pt idx="2144">
                  <c:v>17288</c:v>
                </c:pt>
                <c:pt idx="2145">
                  <c:v>17321</c:v>
                </c:pt>
                <c:pt idx="2146">
                  <c:v>17280</c:v>
                </c:pt>
                <c:pt idx="2147">
                  <c:v>16997</c:v>
                </c:pt>
                <c:pt idx="2148">
                  <c:v>16969</c:v>
                </c:pt>
                <c:pt idx="2149">
                  <c:v>17196</c:v>
                </c:pt>
                <c:pt idx="2150">
                  <c:v>17126</c:v>
                </c:pt>
                <c:pt idx="2151">
                  <c:v>17182</c:v>
                </c:pt>
                <c:pt idx="2152">
                  <c:v>16993</c:v>
                </c:pt>
                <c:pt idx="2153">
                  <c:v>17127</c:v>
                </c:pt>
                <c:pt idx="2154">
                  <c:v>16973</c:v>
                </c:pt>
                <c:pt idx="2155">
                  <c:v>16913</c:v>
                </c:pt>
                <c:pt idx="2156">
                  <c:v>17035</c:v>
                </c:pt>
                <c:pt idx="2157">
                  <c:v>16978</c:v>
                </c:pt>
                <c:pt idx="2158">
                  <c:v>17003</c:v>
                </c:pt>
                <c:pt idx="2159">
                  <c:v>16949</c:v>
                </c:pt>
                <c:pt idx="2160">
                  <c:v>17026</c:v>
                </c:pt>
                <c:pt idx="2161">
                  <c:v>16886</c:v>
                </c:pt>
                <c:pt idx="2162">
                  <c:v>17060</c:v>
                </c:pt>
                <c:pt idx="2163">
                  <c:v>16813</c:v>
                </c:pt>
                <c:pt idx="2164">
                  <c:v>17200</c:v>
                </c:pt>
                <c:pt idx="2165">
                  <c:v>16798</c:v>
                </c:pt>
                <c:pt idx="2166">
                  <c:v>16823</c:v>
                </c:pt>
                <c:pt idx="2167">
                  <c:v>16920</c:v>
                </c:pt>
                <c:pt idx="2168">
                  <c:v>16895</c:v>
                </c:pt>
                <c:pt idx="2169">
                  <c:v>16780</c:v>
                </c:pt>
                <c:pt idx="2170">
                  <c:v>16897</c:v>
                </c:pt>
                <c:pt idx="2171">
                  <c:v>16737</c:v>
                </c:pt>
                <c:pt idx="2172">
                  <c:v>16938</c:v>
                </c:pt>
                <c:pt idx="2173">
                  <c:v>16748</c:v>
                </c:pt>
                <c:pt idx="2174">
                  <c:v>16708</c:v>
                </c:pt>
                <c:pt idx="2175">
                  <c:v>17023</c:v>
                </c:pt>
                <c:pt idx="2176">
                  <c:v>16779</c:v>
                </c:pt>
                <c:pt idx="2177">
                  <c:v>16919</c:v>
                </c:pt>
                <c:pt idx="2178">
                  <c:v>16628</c:v>
                </c:pt>
                <c:pt idx="2179">
                  <c:v>16530</c:v>
                </c:pt>
                <c:pt idx="2180">
                  <c:v>16908</c:v>
                </c:pt>
                <c:pt idx="2181">
                  <c:v>16685</c:v>
                </c:pt>
                <c:pt idx="2182">
                  <c:v>16765</c:v>
                </c:pt>
                <c:pt idx="2183">
                  <c:v>16736</c:v>
                </c:pt>
                <c:pt idx="2184">
                  <c:v>16621</c:v>
                </c:pt>
                <c:pt idx="2185">
                  <c:v>16748</c:v>
                </c:pt>
                <c:pt idx="2186">
                  <c:v>16743</c:v>
                </c:pt>
                <c:pt idx="2187">
                  <c:v>16657</c:v>
                </c:pt>
                <c:pt idx="2188">
                  <c:v>16640</c:v>
                </c:pt>
                <c:pt idx="2189">
                  <c:v>16465</c:v>
                </c:pt>
                <c:pt idx="2190">
                  <c:v>16548</c:v>
                </c:pt>
                <c:pt idx="2191">
                  <c:v>16388</c:v>
                </c:pt>
                <c:pt idx="2192">
                  <c:v>16396</c:v>
                </c:pt>
                <c:pt idx="2193">
                  <c:v>16757</c:v>
                </c:pt>
                <c:pt idx="2194">
                  <c:v>16543</c:v>
                </c:pt>
                <c:pt idx="2195">
                  <c:v>16476</c:v>
                </c:pt>
                <c:pt idx="2196">
                  <c:v>16666</c:v>
                </c:pt>
                <c:pt idx="2197">
                  <c:v>16693</c:v>
                </c:pt>
                <c:pt idx="2198">
                  <c:v>16561</c:v>
                </c:pt>
                <c:pt idx="2199">
                  <c:v>16655</c:v>
                </c:pt>
                <c:pt idx="2200">
                  <c:v>16629</c:v>
                </c:pt>
                <c:pt idx="2201">
                  <c:v>16371</c:v>
                </c:pt>
                <c:pt idx="2202">
                  <c:v>16689</c:v>
                </c:pt>
                <c:pt idx="2203">
                  <c:v>16296</c:v>
                </c:pt>
                <c:pt idx="2204">
                  <c:v>16449</c:v>
                </c:pt>
                <c:pt idx="2205">
                  <c:v>16516</c:v>
                </c:pt>
                <c:pt idx="2206">
                  <c:v>16346</c:v>
                </c:pt>
                <c:pt idx="2207">
                  <c:v>16586</c:v>
                </c:pt>
                <c:pt idx="2208">
                  <c:v>16351</c:v>
                </c:pt>
                <c:pt idx="2209">
                  <c:v>16624</c:v>
                </c:pt>
                <c:pt idx="2210">
                  <c:v>16365</c:v>
                </c:pt>
                <c:pt idx="2211">
                  <c:v>16573</c:v>
                </c:pt>
                <c:pt idx="2212">
                  <c:v>16671</c:v>
                </c:pt>
                <c:pt idx="2213">
                  <c:v>16640</c:v>
                </c:pt>
                <c:pt idx="2214">
                  <c:v>16696</c:v>
                </c:pt>
                <c:pt idx="2215">
                  <c:v>16247</c:v>
                </c:pt>
                <c:pt idx="2216">
                  <c:v>16539</c:v>
                </c:pt>
                <c:pt idx="2217">
                  <c:v>16108</c:v>
                </c:pt>
                <c:pt idx="2218">
                  <c:v>16521</c:v>
                </c:pt>
                <c:pt idx="2219">
                  <c:v>16255</c:v>
                </c:pt>
                <c:pt idx="2220">
                  <c:v>16266</c:v>
                </c:pt>
                <c:pt idx="2221">
                  <c:v>16294</c:v>
                </c:pt>
                <c:pt idx="2222">
                  <c:v>16260</c:v>
                </c:pt>
                <c:pt idx="2223">
                  <c:v>16206</c:v>
                </c:pt>
                <c:pt idx="2224">
                  <c:v>16449</c:v>
                </c:pt>
                <c:pt idx="2225">
                  <c:v>16287</c:v>
                </c:pt>
                <c:pt idx="2226">
                  <c:v>16714</c:v>
                </c:pt>
                <c:pt idx="2227">
                  <c:v>16255</c:v>
                </c:pt>
                <c:pt idx="2228">
                  <c:v>16308</c:v>
                </c:pt>
                <c:pt idx="2229">
                  <c:v>16228</c:v>
                </c:pt>
                <c:pt idx="2230">
                  <c:v>16476</c:v>
                </c:pt>
                <c:pt idx="2231">
                  <c:v>16510</c:v>
                </c:pt>
                <c:pt idx="2232">
                  <c:v>16476</c:v>
                </c:pt>
                <c:pt idx="2233">
                  <c:v>16192</c:v>
                </c:pt>
                <c:pt idx="2234">
                  <c:v>16480</c:v>
                </c:pt>
                <c:pt idx="2235">
                  <c:v>16277</c:v>
                </c:pt>
                <c:pt idx="2236">
                  <c:v>16102</c:v>
                </c:pt>
                <c:pt idx="2237">
                  <c:v>16391</c:v>
                </c:pt>
                <c:pt idx="2238">
                  <c:v>16397</c:v>
                </c:pt>
                <c:pt idx="2239">
                  <c:v>16402</c:v>
                </c:pt>
                <c:pt idx="2240">
                  <c:v>16294</c:v>
                </c:pt>
                <c:pt idx="2241">
                  <c:v>16246</c:v>
                </c:pt>
                <c:pt idx="2242">
                  <c:v>16150</c:v>
                </c:pt>
                <c:pt idx="2243">
                  <c:v>16367</c:v>
                </c:pt>
                <c:pt idx="2244">
                  <c:v>16102</c:v>
                </c:pt>
                <c:pt idx="2245">
                  <c:v>16436</c:v>
                </c:pt>
                <c:pt idx="2246">
                  <c:v>16165</c:v>
                </c:pt>
                <c:pt idx="2247">
                  <c:v>16181</c:v>
                </c:pt>
                <c:pt idx="2248">
                  <c:v>16201</c:v>
                </c:pt>
                <c:pt idx="2249">
                  <c:v>16121</c:v>
                </c:pt>
                <c:pt idx="2250">
                  <c:v>16224</c:v>
                </c:pt>
                <c:pt idx="2251">
                  <c:v>16268</c:v>
                </c:pt>
                <c:pt idx="2252">
                  <c:v>16097</c:v>
                </c:pt>
                <c:pt idx="2253">
                  <c:v>15917</c:v>
                </c:pt>
                <c:pt idx="2254">
                  <c:v>16100</c:v>
                </c:pt>
                <c:pt idx="2255">
                  <c:v>16275</c:v>
                </c:pt>
                <c:pt idx="2256">
                  <c:v>16196</c:v>
                </c:pt>
                <c:pt idx="2257">
                  <c:v>16200</c:v>
                </c:pt>
                <c:pt idx="2258">
                  <c:v>15993</c:v>
                </c:pt>
                <c:pt idx="2259">
                  <c:v>16427</c:v>
                </c:pt>
                <c:pt idx="2260">
                  <c:v>16050</c:v>
                </c:pt>
                <c:pt idx="2261">
                  <c:v>16147</c:v>
                </c:pt>
                <c:pt idx="2262">
                  <c:v>16245</c:v>
                </c:pt>
                <c:pt idx="2263">
                  <c:v>16168</c:v>
                </c:pt>
                <c:pt idx="2264">
                  <c:v>16155</c:v>
                </c:pt>
                <c:pt idx="2265">
                  <c:v>16066</c:v>
                </c:pt>
                <c:pt idx="2266">
                  <c:v>16001</c:v>
                </c:pt>
                <c:pt idx="2267">
                  <c:v>15982</c:v>
                </c:pt>
                <c:pt idx="2268">
                  <c:v>15946</c:v>
                </c:pt>
                <c:pt idx="2269">
                  <c:v>16004</c:v>
                </c:pt>
                <c:pt idx="2270">
                  <c:v>16085</c:v>
                </c:pt>
                <c:pt idx="2271">
                  <c:v>16030</c:v>
                </c:pt>
                <c:pt idx="2272">
                  <c:v>16049</c:v>
                </c:pt>
                <c:pt idx="2273">
                  <c:v>16107</c:v>
                </c:pt>
                <c:pt idx="2274">
                  <c:v>16018</c:v>
                </c:pt>
                <c:pt idx="2275">
                  <c:v>15920</c:v>
                </c:pt>
                <c:pt idx="2276">
                  <c:v>16012</c:v>
                </c:pt>
                <c:pt idx="2277">
                  <c:v>16134</c:v>
                </c:pt>
                <c:pt idx="2278">
                  <c:v>16097</c:v>
                </c:pt>
                <c:pt idx="2279">
                  <c:v>16334</c:v>
                </c:pt>
                <c:pt idx="2280">
                  <c:v>15914</c:v>
                </c:pt>
                <c:pt idx="2281">
                  <c:v>15955</c:v>
                </c:pt>
                <c:pt idx="2282">
                  <c:v>16115</c:v>
                </c:pt>
                <c:pt idx="2283">
                  <c:v>16134</c:v>
                </c:pt>
                <c:pt idx="2284">
                  <c:v>15847</c:v>
                </c:pt>
                <c:pt idx="2285">
                  <c:v>16168</c:v>
                </c:pt>
                <c:pt idx="2286">
                  <c:v>15784</c:v>
                </c:pt>
                <c:pt idx="2287">
                  <c:v>15871</c:v>
                </c:pt>
                <c:pt idx="2288">
                  <c:v>15909</c:v>
                </c:pt>
                <c:pt idx="2289">
                  <c:v>16224</c:v>
                </c:pt>
                <c:pt idx="2290">
                  <c:v>16052</c:v>
                </c:pt>
                <c:pt idx="2291">
                  <c:v>15934</c:v>
                </c:pt>
                <c:pt idx="2292">
                  <c:v>15897</c:v>
                </c:pt>
                <c:pt idx="2293">
                  <c:v>16328</c:v>
                </c:pt>
                <c:pt idx="2294">
                  <c:v>16107</c:v>
                </c:pt>
                <c:pt idx="2295">
                  <c:v>15879</c:v>
                </c:pt>
                <c:pt idx="2296">
                  <c:v>16201</c:v>
                </c:pt>
                <c:pt idx="2297">
                  <c:v>15770</c:v>
                </c:pt>
                <c:pt idx="2298">
                  <c:v>15935</c:v>
                </c:pt>
                <c:pt idx="2299">
                  <c:v>15992</c:v>
                </c:pt>
                <c:pt idx="2300">
                  <c:v>15785</c:v>
                </c:pt>
                <c:pt idx="2301">
                  <c:v>16089</c:v>
                </c:pt>
                <c:pt idx="2302">
                  <c:v>16061</c:v>
                </c:pt>
                <c:pt idx="2303">
                  <c:v>15966</c:v>
                </c:pt>
                <c:pt idx="2304">
                  <c:v>15724</c:v>
                </c:pt>
                <c:pt idx="2305">
                  <c:v>15691</c:v>
                </c:pt>
                <c:pt idx="2306">
                  <c:v>15977</c:v>
                </c:pt>
                <c:pt idx="2307">
                  <c:v>16042</c:v>
                </c:pt>
                <c:pt idx="2308">
                  <c:v>16158</c:v>
                </c:pt>
                <c:pt idx="2309">
                  <c:v>16046</c:v>
                </c:pt>
                <c:pt idx="2310">
                  <c:v>16030</c:v>
                </c:pt>
                <c:pt idx="2311">
                  <c:v>16040</c:v>
                </c:pt>
                <c:pt idx="2312">
                  <c:v>15929</c:v>
                </c:pt>
                <c:pt idx="2313">
                  <c:v>16053</c:v>
                </c:pt>
                <c:pt idx="2314">
                  <c:v>15767</c:v>
                </c:pt>
                <c:pt idx="2315">
                  <c:v>15957</c:v>
                </c:pt>
                <c:pt idx="2316">
                  <c:v>16004</c:v>
                </c:pt>
                <c:pt idx="2317">
                  <c:v>15956</c:v>
                </c:pt>
                <c:pt idx="2318">
                  <c:v>16245</c:v>
                </c:pt>
                <c:pt idx="2319">
                  <c:v>15857</c:v>
                </c:pt>
                <c:pt idx="2320">
                  <c:v>16132</c:v>
                </c:pt>
                <c:pt idx="2321">
                  <c:v>16120</c:v>
                </c:pt>
                <c:pt idx="2322">
                  <c:v>15956</c:v>
                </c:pt>
                <c:pt idx="2323">
                  <c:v>15795</c:v>
                </c:pt>
                <c:pt idx="2324">
                  <c:v>15901</c:v>
                </c:pt>
                <c:pt idx="2325">
                  <c:v>15815</c:v>
                </c:pt>
                <c:pt idx="2326">
                  <c:v>15969</c:v>
                </c:pt>
                <c:pt idx="2327">
                  <c:v>15992</c:v>
                </c:pt>
                <c:pt idx="2328">
                  <c:v>15927</c:v>
                </c:pt>
                <c:pt idx="2329">
                  <c:v>15990</c:v>
                </c:pt>
                <c:pt idx="2330">
                  <c:v>15806</c:v>
                </c:pt>
                <c:pt idx="2331">
                  <c:v>15802</c:v>
                </c:pt>
                <c:pt idx="2332">
                  <c:v>15860</c:v>
                </c:pt>
                <c:pt idx="2333">
                  <c:v>15831</c:v>
                </c:pt>
                <c:pt idx="2334">
                  <c:v>15912</c:v>
                </c:pt>
                <c:pt idx="2335">
                  <c:v>15740</c:v>
                </c:pt>
                <c:pt idx="2336">
                  <c:v>15754</c:v>
                </c:pt>
                <c:pt idx="2337">
                  <c:v>15585</c:v>
                </c:pt>
                <c:pt idx="2338">
                  <c:v>15995</c:v>
                </c:pt>
                <c:pt idx="2339">
                  <c:v>15882</c:v>
                </c:pt>
                <c:pt idx="2340">
                  <c:v>15671</c:v>
                </c:pt>
                <c:pt idx="2341">
                  <c:v>15875</c:v>
                </c:pt>
                <c:pt idx="2342">
                  <c:v>15781</c:v>
                </c:pt>
                <c:pt idx="2343">
                  <c:v>15632</c:v>
                </c:pt>
                <c:pt idx="2344">
                  <c:v>15919</c:v>
                </c:pt>
                <c:pt idx="2345">
                  <c:v>15668</c:v>
                </c:pt>
                <c:pt idx="2346">
                  <c:v>15819</c:v>
                </c:pt>
                <c:pt idx="2347">
                  <c:v>15812</c:v>
                </c:pt>
                <c:pt idx="2348">
                  <c:v>15655</c:v>
                </c:pt>
                <c:pt idx="2349">
                  <c:v>15792</c:v>
                </c:pt>
                <c:pt idx="2350">
                  <c:v>15785</c:v>
                </c:pt>
                <c:pt idx="2351">
                  <c:v>15572</c:v>
                </c:pt>
                <c:pt idx="2352">
                  <c:v>15537</c:v>
                </c:pt>
                <c:pt idx="2353">
                  <c:v>15714</c:v>
                </c:pt>
                <c:pt idx="2354">
                  <c:v>15827</c:v>
                </c:pt>
                <c:pt idx="2355">
                  <c:v>15647</c:v>
                </c:pt>
                <c:pt idx="2356">
                  <c:v>15657</c:v>
                </c:pt>
                <c:pt idx="2357">
                  <c:v>15479</c:v>
                </c:pt>
                <c:pt idx="2358">
                  <c:v>15592</c:v>
                </c:pt>
                <c:pt idx="2359">
                  <c:v>15544</c:v>
                </c:pt>
                <c:pt idx="2360">
                  <c:v>15763</c:v>
                </c:pt>
                <c:pt idx="2361">
                  <c:v>15592</c:v>
                </c:pt>
                <c:pt idx="2362">
                  <c:v>15625</c:v>
                </c:pt>
                <c:pt idx="2363">
                  <c:v>15248</c:v>
                </c:pt>
                <c:pt idx="2364">
                  <c:v>15618</c:v>
                </c:pt>
                <c:pt idx="2365">
                  <c:v>15385</c:v>
                </c:pt>
                <c:pt idx="2366">
                  <c:v>15391</c:v>
                </c:pt>
                <c:pt idx="2367">
                  <c:v>15476</c:v>
                </c:pt>
                <c:pt idx="2368">
                  <c:v>15356</c:v>
                </c:pt>
                <c:pt idx="2369">
                  <c:v>15233</c:v>
                </c:pt>
                <c:pt idx="2370">
                  <c:v>15244</c:v>
                </c:pt>
                <c:pt idx="2371">
                  <c:v>15161</c:v>
                </c:pt>
                <c:pt idx="2372">
                  <c:v>15435</c:v>
                </c:pt>
                <c:pt idx="2373">
                  <c:v>15303</c:v>
                </c:pt>
                <c:pt idx="2374">
                  <c:v>15243</c:v>
                </c:pt>
                <c:pt idx="2375">
                  <c:v>15254</c:v>
                </c:pt>
                <c:pt idx="2376">
                  <c:v>15505</c:v>
                </c:pt>
                <c:pt idx="2377">
                  <c:v>15209</c:v>
                </c:pt>
                <c:pt idx="2378">
                  <c:v>15077</c:v>
                </c:pt>
                <c:pt idx="2379">
                  <c:v>14919</c:v>
                </c:pt>
                <c:pt idx="2380">
                  <c:v>14909</c:v>
                </c:pt>
                <c:pt idx="2381">
                  <c:v>14988</c:v>
                </c:pt>
                <c:pt idx="2382">
                  <c:v>15160</c:v>
                </c:pt>
                <c:pt idx="2383">
                  <c:v>15058</c:v>
                </c:pt>
                <c:pt idx="2384">
                  <c:v>14832</c:v>
                </c:pt>
                <c:pt idx="2385">
                  <c:v>14982</c:v>
                </c:pt>
                <c:pt idx="2386">
                  <c:v>15193</c:v>
                </c:pt>
                <c:pt idx="2387">
                  <c:v>15017</c:v>
                </c:pt>
                <c:pt idx="2388">
                  <c:v>14977</c:v>
                </c:pt>
                <c:pt idx="2389">
                  <c:v>15003</c:v>
                </c:pt>
                <c:pt idx="2390">
                  <c:v>15108</c:v>
                </c:pt>
                <c:pt idx="2391">
                  <c:v>14873</c:v>
                </c:pt>
                <c:pt idx="2392">
                  <c:v>14955</c:v>
                </c:pt>
                <c:pt idx="2393">
                  <c:v>14770</c:v>
                </c:pt>
                <c:pt idx="2394">
                  <c:v>14852</c:v>
                </c:pt>
                <c:pt idx="2395">
                  <c:v>14853</c:v>
                </c:pt>
                <c:pt idx="2396">
                  <c:v>14708</c:v>
                </c:pt>
                <c:pt idx="2397">
                  <c:v>14670</c:v>
                </c:pt>
                <c:pt idx="2398">
                  <c:v>14940</c:v>
                </c:pt>
                <c:pt idx="2399">
                  <c:v>14700</c:v>
                </c:pt>
                <c:pt idx="2400">
                  <c:v>14663</c:v>
                </c:pt>
                <c:pt idx="2401">
                  <c:v>14815</c:v>
                </c:pt>
                <c:pt idx="2402">
                  <c:v>14632</c:v>
                </c:pt>
                <c:pt idx="2403">
                  <c:v>14904</c:v>
                </c:pt>
                <c:pt idx="2404">
                  <c:v>14801</c:v>
                </c:pt>
                <c:pt idx="2405">
                  <c:v>14834</c:v>
                </c:pt>
                <c:pt idx="2406">
                  <c:v>14785</c:v>
                </c:pt>
                <c:pt idx="2407">
                  <c:v>14654</c:v>
                </c:pt>
                <c:pt idx="2408">
                  <c:v>14558</c:v>
                </c:pt>
                <c:pt idx="2409">
                  <c:v>14666</c:v>
                </c:pt>
                <c:pt idx="2410">
                  <c:v>14713</c:v>
                </c:pt>
                <c:pt idx="2411">
                  <c:v>14692</c:v>
                </c:pt>
                <c:pt idx="2412">
                  <c:v>14730</c:v>
                </c:pt>
                <c:pt idx="2413">
                  <c:v>14464</c:v>
                </c:pt>
                <c:pt idx="2414">
                  <c:v>14622</c:v>
                </c:pt>
                <c:pt idx="2415">
                  <c:v>14522</c:v>
                </c:pt>
                <c:pt idx="2416">
                  <c:v>14446</c:v>
                </c:pt>
                <c:pt idx="2417">
                  <c:v>14516</c:v>
                </c:pt>
                <c:pt idx="2418">
                  <c:v>14680</c:v>
                </c:pt>
                <c:pt idx="2419">
                  <c:v>14616</c:v>
                </c:pt>
                <c:pt idx="2420">
                  <c:v>14464</c:v>
                </c:pt>
                <c:pt idx="2421">
                  <c:v>14553</c:v>
                </c:pt>
                <c:pt idx="2422">
                  <c:v>14370</c:v>
                </c:pt>
                <c:pt idx="2423">
                  <c:v>14580</c:v>
                </c:pt>
                <c:pt idx="2424">
                  <c:v>14295</c:v>
                </c:pt>
                <c:pt idx="2425">
                  <c:v>14224</c:v>
                </c:pt>
                <c:pt idx="2426">
                  <c:v>14487</c:v>
                </c:pt>
                <c:pt idx="2427">
                  <c:v>14465</c:v>
                </c:pt>
                <c:pt idx="2428">
                  <c:v>14473</c:v>
                </c:pt>
                <c:pt idx="2429">
                  <c:v>14314</c:v>
                </c:pt>
                <c:pt idx="2430">
                  <c:v>14602</c:v>
                </c:pt>
                <c:pt idx="2431">
                  <c:v>14438</c:v>
                </c:pt>
                <c:pt idx="2432">
                  <c:v>14419</c:v>
                </c:pt>
                <c:pt idx="2433">
                  <c:v>14551</c:v>
                </c:pt>
                <c:pt idx="2434">
                  <c:v>14298</c:v>
                </c:pt>
                <c:pt idx="2435">
                  <c:v>14597</c:v>
                </c:pt>
                <c:pt idx="2436">
                  <c:v>14503</c:v>
                </c:pt>
                <c:pt idx="2437">
                  <c:v>14444</c:v>
                </c:pt>
                <c:pt idx="2438">
                  <c:v>14256</c:v>
                </c:pt>
                <c:pt idx="2439">
                  <c:v>14418</c:v>
                </c:pt>
                <c:pt idx="2440">
                  <c:v>14499</c:v>
                </c:pt>
                <c:pt idx="2441">
                  <c:v>14336</c:v>
                </c:pt>
                <c:pt idx="2442">
                  <c:v>14174</c:v>
                </c:pt>
                <c:pt idx="2443">
                  <c:v>14332</c:v>
                </c:pt>
                <c:pt idx="2444">
                  <c:v>14254</c:v>
                </c:pt>
                <c:pt idx="2445">
                  <c:v>14215</c:v>
                </c:pt>
                <c:pt idx="2446">
                  <c:v>14255</c:v>
                </c:pt>
                <c:pt idx="2447">
                  <c:v>14256</c:v>
                </c:pt>
                <c:pt idx="2448">
                  <c:v>14344</c:v>
                </c:pt>
                <c:pt idx="2449">
                  <c:v>14291</c:v>
                </c:pt>
                <c:pt idx="2450">
                  <c:v>14387</c:v>
                </c:pt>
                <c:pt idx="2451">
                  <c:v>14099</c:v>
                </c:pt>
                <c:pt idx="2452">
                  <c:v>14470</c:v>
                </c:pt>
                <c:pt idx="2453">
                  <c:v>14401</c:v>
                </c:pt>
                <c:pt idx="2454">
                  <c:v>14275</c:v>
                </c:pt>
                <c:pt idx="2455">
                  <c:v>14592</c:v>
                </c:pt>
                <c:pt idx="2456">
                  <c:v>14050</c:v>
                </c:pt>
                <c:pt idx="2457">
                  <c:v>14383</c:v>
                </c:pt>
                <c:pt idx="2458">
                  <c:v>14225</c:v>
                </c:pt>
                <c:pt idx="2459">
                  <c:v>14485</c:v>
                </c:pt>
                <c:pt idx="2460">
                  <c:v>14454</c:v>
                </c:pt>
                <c:pt idx="2461">
                  <c:v>14151</c:v>
                </c:pt>
                <c:pt idx="2462">
                  <c:v>14276</c:v>
                </c:pt>
                <c:pt idx="2463">
                  <c:v>14174</c:v>
                </c:pt>
                <c:pt idx="2464">
                  <c:v>14010</c:v>
                </c:pt>
                <c:pt idx="2465">
                  <c:v>14581</c:v>
                </c:pt>
                <c:pt idx="2466">
                  <c:v>14329</c:v>
                </c:pt>
                <c:pt idx="2467">
                  <c:v>14445</c:v>
                </c:pt>
                <c:pt idx="2468">
                  <c:v>14357</c:v>
                </c:pt>
                <c:pt idx="2469">
                  <c:v>14307</c:v>
                </c:pt>
                <c:pt idx="2470">
                  <c:v>14128</c:v>
                </c:pt>
                <c:pt idx="2471">
                  <c:v>14466</c:v>
                </c:pt>
                <c:pt idx="2472">
                  <c:v>14381</c:v>
                </c:pt>
                <c:pt idx="2473">
                  <c:v>14403</c:v>
                </c:pt>
                <c:pt idx="2474">
                  <c:v>14331</c:v>
                </c:pt>
                <c:pt idx="2475">
                  <c:v>14332</c:v>
                </c:pt>
                <c:pt idx="2476">
                  <c:v>14022</c:v>
                </c:pt>
                <c:pt idx="2477">
                  <c:v>14147</c:v>
                </c:pt>
                <c:pt idx="2478">
                  <c:v>14307</c:v>
                </c:pt>
                <c:pt idx="2479">
                  <c:v>14256</c:v>
                </c:pt>
                <c:pt idx="2480">
                  <c:v>14382</c:v>
                </c:pt>
                <c:pt idx="2481">
                  <c:v>14396</c:v>
                </c:pt>
                <c:pt idx="2482">
                  <c:v>14284</c:v>
                </c:pt>
                <c:pt idx="2483">
                  <c:v>14446</c:v>
                </c:pt>
                <c:pt idx="2484">
                  <c:v>14288</c:v>
                </c:pt>
                <c:pt idx="2485">
                  <c:v>14396</c:v>
                </c:pt>
                <c:pt idx="2486">
                  <c:v>14143</c:v>
                </c:pt>
                <c:pt idx="2487">
                  <c:v>14196</c:v>
                </c:pt>
                <c:pt idx="2488">
                  <c:v>14233</c:v>
                </c:pt>
                <c:pt idx="2489">
                  <c:v>14087</c:v>
                </c:pt>
                <c:pt idx="2490">
                  <c:v>14512</c:v>
                </c:pt>
                <c:pt idx="2491">
                  <c:v>14255</c:v>
                </c:pt>
                <c:pt idx="2492">
                  <c:v>14077</c:v>
                </c:pt>
                <c:pt idx="2493">
                  <c:v>14403</c:v>
                </c:pt>
                <c:pt idx="2494">
                  <c:v>14292</c:v>
                </c:pt>
                <c:pt idx="2495">
                  <c:v>14133</c:v>
                </c:pt>
                <c:pt idx="2496">
                  <c:v>14373</c:v>
                </c:pt>
                <c:pt idx="2497">
                  <c:v>14486</c:v>
                </c:pt>
                <c:pt idx="2498">
                  <c:v>14466</c:v>
                </c:pt>
                <c:pt idx="2499">
                  <c:v>14604</c:v>
                </c:pt>
                <c:pt idx="2500">
                  <c:v>14192</c:v>
                </c:pt>
                <c:pt idx="2501">
                  <c:v>14182</c:v>
                </c:pt>
                <c:pt idx="2502">
                  <c:v>14266</c:v>
                </c:pt>
                <c:pt idx="2503">
                  <c:v>14396</c:v>
                </c:pt>
                <c:pt idx="2504">
                  <c:v>14107</c:v>
                </c:pt>
                <c:pt idx="2505">
                  <c:v>14294</c:v>
                </c:pt>
                <c:pt idx="2506">
                  <c:v>14134</c:v>
                </c:pt>
                <c:pt idx="2507">
                  <c:v>14075</c:v>
                </c:pt>
                <c:pt idx="2508">
                  <c:v>14282</c:v>
                </c:pt>
                <c:pt idx="2509">
                  <c:v>14080</c:v>
                </c:pt>
                <c:pt idx="2510">
                  <c:v>14217</c:v>
                </c:pt>
                <c:pt idx="2511">
                  <c:v>14178</c:v>
                </c:pt>
                <c:pt idx="2512">
                  <c:v>14214</c:v>
                </c:pt>
                <c:pt idx="2513">
                  <c:v>14375</c:v>
                </c:pt>
                <c:pt idx="2514">
                  <c:v>14100</c:v>
                </c:pt>
                <c:pt idx="2515">
                  <c:v>14027</c:v>
                </c:pt>
                <c:pt idx="2516">
                  <c:v>13977</c:v>
                </c:pt>
                <c:pt idx="2517">
                  <c:v>14253</c:v>
                </c:pt>
                <c:pt idx="2518">
                  <c:v>14270</c:v>
                </c:pt>
                <c:pt idx="2519">
                  <c:v>14294</c:v>
                </c:pt>
                <c:pt idx="2520">
                  <c:v>14294</c:v>
                </c:pt>
                <c:pt idx="2521">
                  <c:v>14355</c:v>
                </c:pt>
                <c:pt idx="2522">
                  <c:v>14296</c:v>
                </c:pt>
                <c:pt idx="2523">
                  <c:v>14069</c:v>
                </c:pt>
                <c:pt idx="2524">
                  <c:v>13892</c:v>
                </c:pt>
                <c:pt idx="2525">
                  <c:v>14193</c:v>
                </c:pt>
                <c:pt idx="2526">
                  <c:v>14016</c:v>
                </c:pt>
                <c:pt idx="2527">
                  <c:v>14270</c:v>
                </c:pt>
                <c:pt idx="2528">
                  <c:v>14208</c:v>
                </c:pt>
                <c:pt idx="2529">
                  <c:v>14013</c:v>
                </c:pt>
                <c:pt idx="2530">
                  <c:v>14154</c:v>
                </c:pt>
                <c:pt idx="2531">
                  <c:v>14177</c:v>
                </c:pt>
                <c:pt idx="2532">
                  <c:v>13981</c:v>
                </c:pt>
                <c:pt idx="2533">
                  <c:v>14338</c:v>
                </c:pt>
                <c:pt idx="2534">
                  <c:v>13908</c:v>
                </c:pt>
                <c:pt idx="2535">
                  <c:v>14230</c:v>
                </c:pt>
                <c:pt idx="2536">
                  <c:v>14312</c:v>
                </c:pt>
                <c:pt idx="2537">
                  <c:v>14059</c:v>
                </c:pt>
                <c:pt idx="2538">
                  <c:v>14148</c:v>
                </c:pt>
                <c:pt idx="2539">
                  <c:v>14216</c:v>
                </c:pt>
                <c:pt idx="2540">
                  <c:v>13964</c:v>
                </c:pt>
                <c:pt idx="2541">
                  <c:v>14100</c:v>
                </c:pt>
                <c:pt idx="2542">
                  <c:v>13922</c:v>
                </c:pt>
                <c:pt idx="2543">
                  <c:v>14092</c:v>
                </c:pt>
                <c:pt idx="2544">
                  <c:v>14135</c:v>
                </c:pt>
                <c:pt idx="2545">
                  <c:v>14022</c:v>
                </c:pt>
                <c:pt idx="2546">
                  <c:v>14257</c:v>
                </c:pt>
                <c:pt idx="2547">
                  <c:v>13982</c:v>
                </c:pt>
                <c:pt idx="2548">
                  <c:v>14225</c:v>
                </c:pt>
                <c:pt idx="2549">
                  <c:v>14226</c:v>
                </c:pt>
                <c:pt idx="2550">
                  <c:v>14265</c:v>
                </c:pt>
                <c:pt idx="2551">
                  <c:v>14070</c:v>
                </c:pt>
                <c:pt idx="2552">
                  <c:v>13978</c:v>
                </c:pt>
                <c:pt idx="2553">
                  <c:v>14141</c:v>
                </c:pt>
                <c:pt idx="2554">
                  <c:v>14013</c:v>
                </c:pt>
                <c:pt idx="2555">
                  <c:v>14121</c:v>
                </c:pt>
                <c:pt idx="2556">
                  <c:v>14206</c:v>
                </c:pt>
                <c:pt idx="2557">
                  <c:v>14118</c:v>
                </c:pt>
                <c:pt idx="2558">
                  <c:v>14352</c:v>
                </c:pt>
                <c:pt idx="2559">
                  <c:v>14207</c:v>
                </c:pt>
                <c:pt idx="2560">
                  <c:v>13982</c:v>
                </c:pt>
                <c:pt idx="2561">
                  <c:v>14167</c:v>
                </c:pt>
                <c:pt idx="2562">
                  <c:v>14133</c:v>
                </c:pt>
                <c:pt idx="2563">
                  <c:v>14289</c:v>
                </c:pt>
                <c:pt idx="2564">
                  <c:v>14275</c:v>
                </c:pt>
                <c:pt idx="2565">
                  <c:v>14281</c:v>
                </c:pt>
                <c:pt idx="2566">
                  <c:v>14123</c:v>
                </c:pt>
                <c:pt idx="2567">
                  <c:v>14319</c:v>
                </c:pt>
                <c:pt idx="2568">
                  <c:v>14100</c:v>
                </c:pt>
                <c:pt idx="2569">
                  <c:v>14149</c:v>
                </c:pt>
                <c:pt idx="2570">
                  <c:v>14281</c:v>
                </c:pt>
                <c:pt idx="2571">
                  <c:v>14100</c:v>
                </c:pt>
                <c:pt idx="2572">
                  <c:v>14362</c:v>
                </c:pt>
                <c:pt idx="2573">
                  <c:v>14272</c:v>
                </c:pt>
                <c:pt idx="2574">
                  <c:v>14207</c:v>
                </c:pt>
                <c:pt idx="2575">
                  <c:v>14116</c:v>
                </c:pt>
                <c:pt idx="2576">
                  <c:v>14180</c:v>
                </c:pt>
                <c:pt idx="2577">
                  <c:v>14260</c:v>
                </c:pt>
                <c:pt idx="2578">
                  <c:v>14396</c:v>
                </c:pt>
                <c:pt idx="2579">
                  <c:v>14501</c:v>
                </c:pt>
                <c:pt idx="2580">
                  <c:v>14480</c:v>
                </c:pt>
                <c:pt idx="2581">
                  <c:v>14614</c:v>
                </c:pt>
                <c:pt idx="2582">
                  <c:v>14388</c:v>
                </c:pt>
                <c:pt idx="2583">
                  <c:v>14373</c:v>
                </c:pt>
                <c:pt idx="2584">
                  <c:v>14629</c:v>
                </c:pt>
                <c:pt idx="2585">
                  <c:v>14359</c:v>
                </c:pt>
                <c:pt idx="2586">
                  <c:v>14467</c:v>
                </c:pt>
                <c:pt idx="2587">
                  <c:v>14522</c:v>
                </c:pt>
                <c:pt idx="2588">
                  <c:v>14324</c:v>
                </c:pt>
                <c:pt idx="2589">
                  <c:v>14563</c:v>
                </c:pt>
                <c:pt idx="2590">
                  <c:v>14428</c:v>
                </c:pt>
                <c:pt idx="2591">
                  <c:v>14514</c:v>
                </c:pt>
                <c:pt idx="2592">
                  <c:v>14375</c:v>
                </c:pt>
                <c:pt idx="2593">
                  <c:v>14556</c:v>
                </c:pt>
                <c:pt idx="2594">
                  <c:v>14677</c:v>
                </c:pt>
                <c:pt idx="2595">
                  <c:v>14858</c:v>
                </c:pt>
                <c:pt idx="2596">
                  <c:v>14524</c:v>
                </c:pt>
                <c:pt idx="2597">
                  <c:v>14720</c:v>
                </c:pt>
                <c:pt idx="2598">
                  <c:v>14532</c:v>
                </c:pt>
                <c:pt idx="2599">
                  <c:v>14731</c:v>
                </c:pt>
                <c:pt idx="2600">
                  <c:v>14676</c:v>
                </c:pt>
                <c:pt idx="2601">
                  <c:v>14668</c:v>
                </c:pt>
                <c:pt idx="2602">
                  <c:v>14811</c:v>
                </c:pt>
                <c:pt idx="2603">
                  <c:v>14812</c:v>
                </c:pt>
                <c:pt idx="2604">
                  <c:v>14567</c:v>
                </c:pt>
                <c:pt idx="2605">
                  <c:v>14983</c:v>
                </c:pt>
                <c:pt idx="2606">
                  <c:v>14824</c:v>
                </c:pt>
                <c:pt idx="2607">
                  <c:v>14899</c:v>
                </c:pt>
                <c:pt idx="2608">
                  <c:v>14665</c:v>
                </c:pt>
                <c:pt idx="2609">
                  <c:v>14939</c:v>
                </c:pt>
                <c:pt idx="2610">
                  <c:v>14964</c:v>
                </c:pt>
                <c:pt idx="2611">
                  <c:v>14946</c:v>
                </c:pt>
                <c:pt idx="2612">
                  <c:v>14922</c:v>
                </c:pt>
                <c:pt idx="2613">
                  <c:v>15077</c:v>
                </c:pt>
                <c:pt idx="2614">
                  <c:v>14973</c:v>
                </c:pt>
                <c:pt idx="2615">
                  <c:v>14890</c:v>
                </c:pt>
                <c:pt idx="2616">
                  <c:v>15093</c:v>
                </c:pt>
                <c:pt idx="2617">
                  <c:v>15277</c:v>
                </c:pt>
                <c:pt idx="2618">
                  <c:v>15011</c:v>
                </c:pt>
                <c:pt idx="2619">
                  <c:v>15022</c:v>
                </c:pt>
                <c:pt idx="2620">
                  <c:v>15062</c:v>
                </c:pt>
                <c:pt idx="2621">
                  <c:v>15097</c:v>
                </c:pt>
                <c:pt idx="2622">
                  <c:v>15064</c:v>
                </c:pt>
                <c:pt idx="2623">
                  <c:v>15302</c:v>
                </c:pt>
                <c:pt idx="2624">
                  <c:v>14832</c:v>
                </c:pt>
                <c:pt idx="2625">
                  <c:v>15160</c:v>
                </c:pt>
                <c:pt idx="2626">
                  <c:v>15043</c:v>
                </c:pt>
                <c:pt idx="2627">
                  <c:v>14947</c:v>
                </c:pt>
                <c:pt idx="2628">
                  <c:v>15206</c:v>
                </c:pt>
                <c:pt idx="2629">
                  <c:v>15015</c:v>
                </c:pt>
                <c:pt idx="2630">
                  <c:v>15237</c:v>
                </c:pt>
                <c:pt idx="2631">
                  <c:v>15168</c:v>
                </c:pt>
                <c:pt idx="2632">
                  <c:v>15464</c:v>
                </c:pt>
                <c:pt idx="2633">
                  <c:v>15131</c:v>
                </c:pt>
                <c:pt idx="2634">
                  <c:v>15092</c:v>
                </c:pt>
                <c:pt idx="2635">
                  <c:v>15100</c:v>
                </c:pt>
                <c:pt idx="2636">
                  <c:v>15184</c:v>
                </c:pt>
                <c:pt idx="2637">
                  <c:v>15148</c:v>
                </c:pt>
                <c:pt idx="2638">
                  <c:v>15349</c:v>
                </c:pt>
                <c:pt idx="2639">
                  <c:v>15187</c:v>
                </c:pt>
                <c:pt idx="2640">
                  <c:v>15359</c:v>
                </c:pt>
                <c:pt idx="2641">
                  <c:v>15365</c:v>
                </c:pt>
                <c:pt idx="2642">
                  <c:v>15169</c:v>
                </c:pt>
                <c:pt idx="2643">
                  <c:v>14962</c:v>
                </c:pt>
                <c:pt idx="2644">
                  <c:v>15358</c:v>
                </c:pt>
                <c:pt idx="2645">
                  <c:v>15007</c:v>
                </c:pt>
                <c:pt idx="2646">
                  <c:v>15299</c:v>
                </c:pt>
                <c:pt idx="2647">
                  <c:v>15272</c:v>
                </c:pt>
                <c:pt idx="2648">
                  <c:v>15203</c:v>
                </c:pt>
                <c:pt idx="2649">
                  <c:v>15087</c:v>
                </c:pt>
                <c:pt idx="2650">
                  <c:v>15208</c:v>
                </c:pt>
                <c:pt idx="2651">
                  <c:v>15281</c:v>
                </c:pt>
                <c:pt idx="2652">
                  <c:v>15009</c:v>
                </c:pt>
                <c:pt idx="2653">
                  <c:v>15145</c:v>
                </c:pt>
                <c:pt idx="2654">
                  <c:v>14904</c:v>
                </c:pt>
                <c:pt idx="2655">
                  <c:v>14966</c:v>
                </c:pt>
                <c:pt idx="2656">
                  <c:v>15160</c:v>
                </c:pt>
                <c:pt idx="2657">
                  <c:v>15228</c:v>
                </c:pt>
                <c:pt idx="2658">
                  <c:v>15215</c:v>
                </c:pt>
                <c:pt idx="2659">
                  <c:v>15091</c:v>
                </c:pt>
                <c:pt idx="2660">
                  <c:v>15240</c:v>
                </c:pt>
                <c:pt idx="2661">
                  <c:v>15318</c:v>
                </c:pt>
                <c:pt idx="2662">
                  <c:v>15299</c:v>
                </c:pt>
                <c:pt idx="2663">
                  <c:v>14776</c:v>
                </c:pt>
                <c:pt idx="2664">
                  <c:v>14844</c:v>
                </c:pt>
                <c:pt idx="2665">
                  <c:v>15000</c:v>
                </c:pt>
                <c:pt idx="2666">
                  <c:v>15197</c:v>
                </c:pt>
                <c:pt idx="2667">
                  <c:v>14962</c:v>
                </c:pt>
                <c:pt idx="2668">
                  <c:v>15213</c:v>
                </c:pt>
                <c:pt idx="2669">
                  <c:v>14907</c:v>
                </c:pt>
                <c:pt idx="2670">
                  <c:v>15010</c:v>
                </c:pt>
                <c:pt idx="2671">
                  <c:v>14841</c:v>
                </c:pt>
                <c:pt idx="2672">
                  <c:v>14928</c:v>
                </c:pt>
                <c:pt idx="2673">
                  <c:v>15084</c:v>
                </c:pt>
                <c:pt idx="2674">
                  <c:v>14916</c:v>
                </c:pt>
                <c:pt idx="2675">
                  <c:v>14757</c:v>
                </c:pt>
                <c:pt idx="2676">
                  <c:v>14896</c:v>
                </c:pt>
                <c:pt idx="2677">
                  <c:v>14742</c:v>
                </c:pt>
                <c:pt idx="2678">
                  <c:v>14651</c:v>
                </c:pt>
                <c:pt idx="2679">
                  <c:v>14870</c:v>
                </c:pt>
                <c:pt idx="2680">
                  <c:v>14420</c:v>
                </c:pt>
                <c:pt idx="2681">
                  <c:v>14688</c:v>
                </c:pt>
                <c:pt idx="2682">
                  <c:v>14795</c:v>
                </c:pt>
                <c:pt idx="2683">
                  <c:v>14650</c:v>
                </c:pt>
                <c:pt idx="2684">
                  <c:v>14665</c:v>
                </c:pt>
                <c:pt idx="2685">
                  <c:v>14460</c:v>
                </c:pt>
                <c:pt idx="2686">
                  <c:v>14472</c:v>
                </c:pt>
                <c:pt idx="2687">
                  <c:v>14612</c:v>
                </c:pt>
                <c:pt idx="2688">
                  <c:v>14452</c:v>
                </c:pt>
                <c:pt idx="2689">
                  <c:v>14373</c:v>
                </c:pt>
                <c:pt idx="2690">
                  <c:v>14310</c:v>
                </c:pt>
                <c:pt idx="2691">
                  <c:v>14406</c:v>
                </c:pt>
                <c:pt idx="2692">
                  <c:v>14590</c:v>
                </c:pt>
                <c:pt idx="2693">
                  <c:v>14473</c:v>
                </c:pt>
                <c:pt idx="2694">
                  <c:v>14231</c:v>
                </c:pt>
                <c:pt idx="2695">
                  <c:v>14420</c:v>
                </c:pt>
                <c:pt idx="2696">
                  <c:v>14404</c:v>
                </c:pt>
                <c:pt idx="2697">
                  <c:v>14448</c:v>
                </c:pt>
                <c:pt idx="2698">
                  <c:v>14174</c:v>
                </c:pt>
                <c:pt idx="2699">
                  <c:v>14118</c:v>
                </c:pt>
                <c:pt idx="2700">
                  <c:v>13968</c:v>
                </c:pt>
                <c:pt idx="2701">
                  <c:v>14057</c:v>
                </c:pt>
                <c:pt idx="2702">
                  <c:v>13827</c:v>
                </c:pt>
                <c:pt idx="2703">
                  <c:v>14093</c:v>
                </c:pt>
                <c:pt idx="2704">
                  <c:v>13961</c:v>
                </c:pt>
                <c:pt idx="2705">
                  <c:v>14216</c:v>
                </c:pt>
                <c:pt idx="2706">
                  <c:v>14142</c:v>
                </c:pt>
                <c:pt idx="2707">
                  <c:v>14133</c:v>
                </c:pt>
                <c:pt idx="2708">
                  <c:v>14033</c:v>
                </c:pt>
                <c:pt idx="2709">
                  <c:v>14050</c:v>
                </c:pt>
                <c:pt idx="2710">
                  <c:v>14052</c:v>
                </c:pt>
                <c:pt idx="2711">
                  <c:v>14242</c:v>
                </c:pt>
                <c:pt idx="2712">
                  <c:v>13933</c:v>
                </c:pt>
                <c:pt idx="2713">
                  <c:v>13879</c:v>
                </c:pt>
                <c:pt idx="2714">
                  <c:v>13798</c:v>
                </c:pt>
                <c:pt idx="2715">
                  <c:v>13765</c:v>
                </c:pt>
                <c:pt idx="2716">
                  <c:v>13748</c:v>
                </c:pt>
                <c:pt idx="2717">
                  <c:v>13751</c:v>
                </c:pt>
                <c:pt idx="2718">
                  <c:v>13815</c:v>
                </c:pt>
                <c:pt idx="2719">
                  <c:v>13677</c:v>
                </c:pt>
                <c:pt idx="2720">
                  <c:v>13804</c:v>
                </c:pt>
                <c:pt idx="2721">
                  <c:v>13768</c:v>
                </c:pt>
                <c:pt idx="2722">
                  <c:v>13545</c:v>
                </c:pt>
                <c:pt idx="2723">
                  <c:v>13663</c:v>
                </c:pt>
                <c:pt idx="2724">
                  <c:v>13762</c:v>
                </c:pt>
                <c:pt idx="2725">
                  <c:v>13491</c:v>
                </c:pt>
                <c:pt idx="2726">
                  <c:v>13764</c:v>
                </c:pt>
                <c:pt idx="2727">
                  <c:v>13658</c:v>
                </c:pt>
                <c:pt idx="2728">
                  <c:v>13776</c:v>
                </c:pt>
                <c:pt idx="2729">
                  <c:v>13347</c:v>
                </c:pt>
                <c:pt idx="2730">
                  <c:v>13801</c:v>
                </c:pt>
                <c:pt idx="2731">
                  <c:v>13642</c:v>
                </c:pt>
                <c:pt idx="2732">
                  <c:v>13443</c:v>
                </c:pt>
                <c:pt idx="2733">
                  <c:v>13261</c:v>
                </c:pt>
                <c:pt idx="2734">
                  <c:v>13470</c:v>
                </c:pt>
                <c:pt idx="2735">
                  <c:v>13405</c:v>
                </c:pt>
                <c:pt idx="2736">
                  <c:v>13411</c:v>
                </c:pt>
                <c:pt idx="2737">
                  <c:v>13318</c:v>
                </c:pt>
                <c:pt idx="2738">
                  <c:v>13700</c:v>
                </c:pt>
                <c:pt idx="2739">
                  <c:v>13177</c:v>
                </c:pt>
                <c:pt idx="2740">
                  <c:v>13530</c:v>
                </c:pt>
                <c:pt idx="2741">
                  <c:v>13396</c:v>
                </c:pt>
                <c:pt idx="2742">
                  <c:v>13421</c:v>
                </c:pt>
                <c:pt idx="2743">
                  <c:v>13556</c:v>
                </c:pt>
                <c:pt idx="2744">
                  <c:v>13309</c:v>
                </c:pt>
                <c:pt idx="2745">
                  <c:v>13387</c:v>
                </c:pt>
                <c:pt idx="2746">
                  <c:v>13240</c:v>
                </c:pt>
                <c:pt idx="2747">
                  <c:v>13265</c:v>
                </c:pt>
                <c:pt idx="2748">
                  <c:v>13310</c:v>
                </c:pt>
                <c:pt idx="2749">
                  <c:v>13214</c:v>
                </c:pt>
                <c:pt idx="2750">
                  <c:v>13202</c:v>
                </c:pt>
                <c:pt idx="2751">
                  <c:v>13314</c:v>
                </c:pt>
                <c:pt idx="2752">
                  <c:v>13380</c:v>
                </c:pt>
                <c:pt idx="2753">
                  <c:v>13140</c:v>
                </c:pt>
                <c:pt idx="2754">
                  <c:v>13204</c:v>
                </c:pt>
                <c:pt idx="2755">
                  <c:v>13410</c:v>
                </c:pt>
                <c:pt idx="2756">
                  <c:v>13099</c:v>
                </c:pt>
                <c:pt idx="2757">
                  <c:v>13093</c:v>
                </c:pt>
                <c:pt idx="2758">
                  <c:v>13150</c:v>
                </c:pt>
                <c:pt idx="2759">
                  <c:v>13305</c:v>
                </c:pt>
                <c:pt idx="2760">
                  <c:v>13033</c:v>
                </c:pt>
                <c:pt idx="2761">
                  <c:v>12969</c:v>
                </c:pt>
                <c:pt idx="2762">
                  <c:v>12996</c:v>
                </c:pt>
                <c:pt idx="2763">
                  <c:v>12835</c:v>
                </c:pt>
                <c:pt idx="2764">
                  <c:v>12753</c:v>
                </c:pt>
                <c:pt idx="2765">
                  <c:v>13128</c:v>
                </c:pt>
                <c:pt idx="2766">
                  <c:v>13053</c:v>
                </c:pt>
                <c:pt idx="2767">
                  <c:v>12885</c:v>
                </c:pt>
                <c:pt idx="2768">
                  <c:v>12865</c:v>
                </c:pt>
                <c:pt idx="2769">
                  <c:v>13159</c:v>
                </c:pt>
                <c:pt idx="2770">
                  <c:v>13054</c:v>
                </c:pt>
                <c:pt idx="2771">
                  <c:v>12808</c:v>
                </c:pt>
                <c:pt idx="2772">
                  <c:v>13065</c:v>
                </c:pt>
                <c:pt idx="2773">
                  <c:v>13090</c:v>
                </c:pt>
                <c:pt idx="2774">
                  <c:v>13084</c:v>
                </c:pt>
                <c:pt idx="2775">
                  <c:v>13104</c:v>
                </c:pt>
                <c:pt idx="2776">
                  <c:v>13096</c:v>
                </c:pt>
                <c:pt idx="2777">
                  <c:v>13053</c:v>
                </c:pt>
                <c:pt idx="2778">
                  <c:v>12929</c:v>
                </c:pt>
                <c:pt idx="2779">
                  <c:v>13075</c:v>
                </c:pt>
                <c:pt idx="2780">
                  <c:v>12852</c:v>
                </c:pt>
                <c:pt idx="2781">
                  <c:v>12782</c:v>
                </c:pt>
                <c:pt idx="2782">
                  <c:v>12862</c:v>
                </c:pt>
                <c:pt idx="2783">
                  <c:v>12832</c:v>
                </c:pt>
                <c:pt idx="2784">
                  <c:v>12907</c:v>
                </c:pt>
                <c:pt idx="2785">
                  <c:v>13099</c:v>
                </c:pt>
                <c:pt idx="2786">
                  <c:v>12972</c:v>
                </c:pt>
                <c:pt idx="2787">
                  <c:v>12739</c:v>
                </c:pt>
                <c:pt idx="2788">
                  <c:v>12976</c:v>
                </c:pt>
                <c:pt idx="2789">
                  <c:v>12854</c:v>
                </c:pt>
                <c:pt idx="2790">
                  <c:v>13060</c:v>
                </c:pt>
                <c:pt idx="2791">
                  <c:v>12893</c:v>
                </c:pt>
                <c:pt idx="2792">
                  <c:v>12964</c:v>
                </c:pt>
                <c:pt idx="2793">
                  <c:v>12771</c:v>
                </c:pt>
                <c:pt idx="2794">
                  <c:v>12742</c:v>
                </c:pt>
                <c:pt idx="2795">
                  <c:v>12591</c:v>
                </c:pt>
                <c:pt idx="2796">
                  <c:v>12750</c:v>
                </c:pt>
                <c:pt idx="2797">
                  <c:v>12666</c:v>
                </c:pt>
                <c:pt idx="2798">
                  <c:v>12661</c:v>
                </c:pt>
                <c:pt idx="2799">
                  <c:v>12590</c:v>
                </c:pt>
                <c:pt idx="2800">
                  <c:v>12846</c:v>
                </c:pt>
                <c:pt idx="2801">
                  <c:v>12730</c:v>
                </c:pt>
                <c:pt idx="2802">
                  <c:v>12748</c:v>
                </c:pt>
                <c:pt idx="2803">
                  <c:v>12653</c:v>
                </c:pt>
                <c:pt idx="2804">
                  <c:v>12797</c:v>
                </c:pt>
                <c:pt idx="2805">
                  <c:v>12695</c:v>
                </c:pt>
                <c:pt idx="2806">
                  <c:v>12936</c:v>
                </c:pt>
                <c:pt idx="2807">
                  <c:v>12779</c:v>
                </c:pt>
                <c:pt idx="2808">
                  <c:v>12729</c:v>
                </c:pt>
                <c:pt idx="2809">
                  <c:v>12868</c:v>
                </c:pt>
                <c:pt idx="2810">
                  <c:v>12999</c:v>
                </c:pt>
                <c:pt idx="2811">
                  <c:v>12852</c:v>
                </c:pt>
                <c:pt idx="2812">
                  <c:v>12676</c:v>
                </c:pt>
                <c:pt idx="2813">
                  <c:v>12862</c:v>
                </c:pt>
                <c:pt idx="2814">
                  <c:v>12793</c:v>
                </c:pt>
                <c:pt idx="2815">
                  <c:v>12720</c:v>
                </c:pt>
                <c:pt idx="2816">
                  <c:v>12709</c:v>
                </c:pt>
                <c:pt idx="2817">
                  <c:v>13003</c:v>
                </c:pt>
                <c:pt idx="2818">
                  <c:v>12717</c:v>
                </c:pt>
                <c:pt idx="2819">
                  <c:v>12647</c:v>
                </c:pt>
                <c:pt idx="2820">
                  <c:v>12675</c:v>
                </c:pt>
                <c:pt idx="2821">
                  <c:v>12981</c:v>
                </c:pt>
                <c:pt idx="2822">
                  <c:v>12855</c:v>
                </c:pt>
                <c:pt idx="2823">
                  <c:v>12895</c:v>
                </c:pt>
                <c:pt idx="2824">
                  <c:v>12769</c:v>
                </c:pt>
                <c:pt idx="2825">
                  <c:v>12763</c:v>
                </c:pt>
                <c:pt idx="2826">
                  <c:v>12643</c:v>
                </c:pt>
                <c:pt idx="2827">
                  <c:v>12777</c:v>
                </c:pt>
                <c:pt idx="2828">
                  <c:v>12550</c:v>
                </c:pt>
                <c:pt idx="2829">
                  <c:v>12760</c:v>
                </c:pt>
                <c:pt idx="2830">
                  <c:v>12441</c:v>
                </c:pt>
                <c:pt idx="2831">
                  <c:v>12833</c:v>
                </c:pt>
                <c:pt idx="2832">
                  <c:v>12750</c:v>
                </c:pt>
                <c:pt idx="2833">
                  <c:v>12682</c:v>
                </c:pt>
                <c:pt idx="2834">
                  <c:v>12643</c:v>
                </c:pt>
                <c:pt idx="2835">
                  <c:v>12753</c:v>
                </c:pt>
                <c:pt idx="2836">
                  <c:v>12771</c:v>
                </c:pt>
                <c:pt idx="2837">
                  <c:v>12763</c:v>
                </c:pt>
                <c:pt idx="2838">
                  <c:v>12858</c:v>
                </c:pt>
                <c:pt idx="2839">
                  <c:v>12837</c:v>
                </c:pt>
                <c:pt idx="2840">
                  <c:v>12718</c:v>
                </c:pt>
                <c:pt idx="2841">
                  <c:v>12684</c:v>
                </c:pt>
                <c:pt idx="2842">
                  <c:v>12616</c:v>
                </c:pt>
                <c:pt idx="2843">
                  <c:v>12511</c:v>
                </c:pt>
                <c:pt idx="2844">
                  <c:v>12891</c:v>
                </c:pt>
                <c:pt idx="2845">
                  <c:v>12521</c:v>
                </c:pt>
                <c:pt idx="2846">
                  <c:v>12546</c:v>
                </c:pt>
                <c:pt idx="2847">
                  <c:v>12735</c:v>
                </c:pt>
                <c:pt idx="2848">
                  <c:v>12652</c:v>
                </c:pt>
                <c:pt idx="2849">
                  <c:v>12925</c:v>
                </c:pt>
                <c:pt idx="2850">
                  <c:v>12927</c:v>
                </c:pt>
                <c:pt idx="2851">
                  <c:v>12779</c:v>
                </c:pt>
                <c:pt idx="2852">
                  <c:v>12907</c:v>
                </c:pt>
                <c:pt idx="2853">
                  <c:v>12610</c:v>
                </c:pt>
                <c:pt idx="2854">
                  <c:v>12834</c:v>
                </c:pt>
                <c:pt idx="2855">
                  <c:v>12623</c:v>
                </c:pt>
                <c:pt idx="2856">
                  <c:v>12790</c:v>
                </c:pt>
                <c:pt idx="2857">
                  <c:v>12840</c:v>
                </c:pt>
                <c:pt idx="2858">
                  <c:v>12811</c:v>
                </c:pt>
                <c:pt idx="2859">
                  <c:v>12713</c:v>
                </c:pt>
                <c:pt idx="2860">
                  <c:v>12835</c:v>
                </c:pt>
                <c:pt idx="2861">
                  <c:v>12773</c:v>
                </c:pt>
                <c:pt idx="2862">
                  <c:v>12880</c:v>
                </c:pt>
                <c:pt idx="2863">
                  <c:v>12687</c:v>
                </c:pt>
                <c:pt idx="2864">
                  <c:v>12716</c:v>
                </c:pt>
                <c:pt idx="2865">
                  <c:v>12914</c:v>
                </c:pt>
                <c:pt idx="2866">
                  <c:v>12670</c:v>
                </c:pt>
                <c:pt idx="2867">
                  <c:v>12750</c:v>
                </c:pt>
                <c:pt idx="2868">
                  <c:v>12831</c:v>
                </c:pt>
                <c:pt idx="2869">
                  <c:v>12725</c:v>
                </c:pt>
                <c:pt idx="2870">
                  <c:v>12619</c:v>
                </c:pt>
                <c:pt idx="2871">
                  <c:v>12775</c:v>
                </c:pt>
                <c:pt idx="2872">
                  <c:v>12714</c:v>
                </c:pt>
                <c:pt idx="2873">
                  <c:v>12761</c:v>
                </c:pt>
                <c:pt idx="2874">
                  <c:v>12455</c:v>
                </c:pt>
                <c:pt idx="2875">
                  <c:v>12832</c:v>
                </c:pt>
                <c:pt idx="2876">
                  <c:v>12818</c:v>
                </c:pt>
                <c:pt idx="2877">
                  <c:v>12651</c:v>
                </c:pt>
                <c:pt idx="2878">
                  <c:v>12565</c:v>
                </c:pt>
                <c:pt idx="2879">
                  <c:v>12960</c:v>
                </c:pt>
                <c:pt idx="2880">
                  <c:v>12919</c:v>
                </c:pt>
                <c:pt idx="2881">
                  <c:v>12741</c:v>
                </c:pt>
                <c:pt idx="2882">
                  <c:v>12746</c:v>
                </c:pt>
                <c:pt idx="2883">
                  <c:v>12770</c:v>
                </c:pt>
                <c:pt idx="2884">
                  <c:v>12726</c:v>
                </c:pt>
                <c:pt idx="2885">
                  <c:v>12716</c:v>
                </c:pt>
                <c:pt idx="2886">
                  <c:v>12697</c:v>
                </c:pt>
                <c:pt idx="2887">
                  <c:v>12777</c:v>
                </c:pt>
                <c:pt idx="2888">
                  <c:v>12950</c:v>
                </c:pt>
                <c:pt idx="2889">
                  <c:v>12645</c:v>
                </c:pt>
                <c:pt idx="2890">
                  <c:v>12645</c:v>
                </c:pt>
                <c:pt idx="2891">
                  <c:v>12459</c:v>
                </c:pt>
                <c:pt idx="2892">
                  <c:v>12629</c:v>
                </c:pt>
                <c:pt idx="2893">
                  <c:v>12797</c:v>
                </c:pt>
                <c:pt idx="2894">
                  <c:v>12601</c:v>
                </c:pt>
                <c:pt idx="2895">
                  <c:v>12597</c:v>
                </c:pt>
                <c:pt idx="2896">
                  <c:v>12563</c:v>
                </c:pt>
                <c:pt idx="2897">
                  <c:v>12669</c:v>
                </c:pt>
                <c:pt idx="2898">
                  <c:v>12715</c:v>
                </c:pt>
                <c:pt idx="2899">
                  <c:v>12521</c:v>
                </c:pt>
                <c:pt idx="2900">
                  <c:v>12552</c:v>
                </c:pt>
                <c:pt idx="2901">
                  <c:v>12524</c:v>
                </c:pt>
                <c:pt idx="2902">
                  <c:v>12494</c:v>
                </c:pt>
                <c:pt idx="2903">
                  <c:v>12618</c:v>
                </c:pt>
                <c:pt idx="2904">
                  <c:v>12570</c:v>
                </c:pt>
                <c:pt idx="2905">
                  <c:v>12542</c:v>
                </c:pt>
                <c:pt idx="2906">
                  <c:v>12701</c:v>
                </c:pt>
                <c:pt idx="2907">
                  <c:v>12547</c:v>
                </c:pt>
                <c:pt idx="2908">
                  <c:v>12427</c:v>
                </c:pt>
                <c:pt idx="2909">
                  <c:v>12408</c:v>
                </c:pt>
                <c:pt idx="2910">
                  <c:v>12750</c:v>
                </c:pt>
                <c:pt idx="2911">
                  <c:v>12414</c:v>
                </c:pt>
                <c:pt idx="2912">
                  <c:v>12555</c:v>
                </c:pt>
                <c:pt idx="2913">
                  <c:v>12765</c:v>
                </c:pt>
                <c:pt idx="2914">
                  <c:v>12316</c:v>
                </c:pt>
                <c:pt idx="2915">
                  <c:v>12708</c:v>
                </c:pt>
                <c:pt idx="2916">
                  <c:v>12533</c:v>
                </c:pt>
                <c:pt idx="2917">
                  <c:v>12674</c:v>
                </c:pt>
                <c:pt idx="2918">
                  <c:v>12492</c:v>
                </c:pt>
                <c:pt idx="2919">
                  <c:v>12432</c:v>
                </c:pt>
                <c:pt idx="2920">
                  <c:v>12525</c:v>
                </c:pt>
                <c:pt idx="2921">
                  <c:v>12350</c:v>
                </c:pt>
                <c:pt idx="2922">
                  <c:v>12526</c:v>
                </c:pt>
                <c:pt idx="2923">
                  <c:v>12379</c:v>
                </c:pt>
                <c:pt idx="2924">
                  <c:v>12491</c:v>
                </c:pt>
                <c:pt idx="2925">
                  <c:v>12291</c:v>
                </c:pt>
                <c:pt idx="2926">
                  <c:v>12489</c:v>
                </c:pt>
                <c:pt idx="2927">
                  <c:v>12485</c:v>
                </c:pt>
                <c:pt idx="2928">
                  <c:v>12506</c:v>
                </c:pt>
                <c:pt idx="2929">
                  <c:v>12540</c:v>
                </c:pt>
                <c:pt idx="2930">
                  <c:v>12485</c:v>
                </c:pt>
                <c:pt idx="2931">
                  <c:v>12599</c:v>
                </c:pt>
                <c:pt idx="2932">
                  <c:v>12555</c:v>
                </c:pt>
                <c:pt idx="2933">
                  <c:v>12531</c:v>
                </c:pt>
                <c:pt idx="2934">
                  <c:v>12541</c:v>
                </c:pt>
                <c:pt idx="2935">
                  <c:v>12715</c:v>
                </c:pt>
                <c:pt idx="2936">
                  <c:v>12425</c:v>
                </c:pt>
                <c:pt idx="2937">
                  <c:v>12560</c:v>
                </c:pt>
                <c:pt idx="2938">
                  <c:v>12431</c:v>
                </c:pt>
                <c:pt idx="2939">
                  <c:v>12605</c:v>
                </c:pt>
                <c:pt idx="2940">
                  <c:v>12538</c:v>
                </c:pt>
                <c:pt idx="2941">
                  <c:v>12492</c:v>
                </c:pt>
                <c:pt idx="2942">
                  <c:v>12508</c:v>
                </c:pt>
                <c:pt idx="2943">
                  <c:v>12800</c:v>
                </c:pt>
                <c:pt idx="2944">
                  <c:v>12606</c:v>
                </c:pt>
                <c:pt idx="2945">
                  <c:v>12387</c:v>
                </c:pt>
                <c:pt idx="2946">
                  <c:v>12454</c:v>
                </c:pt>
                <c:pt idx="2947">
                  <c:v>12486</c:v>
                </c:pt>
                <c:pt idx="2948">
                  <c:v>12506</c:v>
                </c:pt>
                <c:pt idx="2949">
                  <c:v>12575</c:v>
                </c:pt>
                <c:pt idx="2950">
                  <c:v>12461</c:v>
                </c:pt>
                <c:pt idx="2951">
                  <c:v>12548</c:v>
                </c:pt>
                <c:pt idx="2952">
                  <c:v>12495</c:v>
                </c:pt>
                <c:pt idx="2953">
                  <c:v>12518</c:v>
                </c:pt>
                <c:pt idx="2954">
                  <c:v>12439</c:v>
                </c:pt>
                <c:pt idx="2955">
                  <c:v>12508</c:v>
                </c:pt>
                <c:pt idx="2956">
                  <c:v>12711</c:v>
                </c:pt>
                <c:pt idx="2957">
                  <c:v>12694</c:v>
                </c:pt>
                <c:pt idx="2958">
                  <c:v>12538</c:v>
                </c:pt>
                <c:pt idx="2959">
                  <c:v>12665</c:v>
                </c:pt>
                <c:pt idx="2960">
                  <c:v>12533</c:v>
                </c:pt>
                <c:pt idx="2961">
                  <c:v>12587</c:v>
                </c:pt>
                <c:pt idx="2962">
                  <c:v>12822</c:v>
                </c:pt>
                <c:pt idx="2963">
                  <c:v>12809</c:v>
                </c:pt>
                <c:pt idx="2964">
                  <c:v>12470</c:v>
                </c:pt>
                <c:pt idx="2965">
                  <c:v>12711</c:v>
                </c:pt>
                <c:pt idx="2966">
                  <c:v>12816</c:v>
                </c:pt>
                <c:pt idx="2967">
                  <c:v>12914</c:v>
                </c:pt>
                <c:pt idx="2968">
                  <c:v>12790</c:v>
                </c:pt>
                <c:pt idx="2969">
                  <c:v>12748</c:v>
                </c:pt>
                <c:pt idx="2970">
                  <c:v>12578</c:v>
                </c:pt>
                <c:pt idx="2971">
                  <c:v>12880</c:v>
                </c:pt>
                <c:pt idx="2972">
                  <c:v>12618</c:v>
                </c:pt>
                <c:pt idx="2973">
                  <c:v>12813</c:v>
                </c:pt>
                <c:pt idx="2974">
                  <c:v>12806</c:v>
                </c:pt>
                <c:pt idx="2975">
                  <c:v>12691</c:v>
                </c:pt>
                <c:pt idx="2976">
                  <c:v>12981</c:v>
                </c:pt>
                <c:pt idx="2977">
                  <c:v>12985</c:v>
                </c:pt>
                <c:pt idx="2978">
                  <c:v>12730</c:v>
                </c:pt>
                <c:pt idx="2979">
                  <c:v>13229</c:v>
                </c:pt>
                <c:pt idx="2980">
                  <c:v>12948</c:v>
                </c:pt>
                <c:pt idx="2981">
                  <c:v>13145</c:v>
                </c:pt>
                <c:pt idx="2982">
                  <c:v>13028</c:v>
                </c:pt>
                <c:pt idx="2983">
                  <c:v>13187</c:v>
                </c:pt>
                <c:pt idx="2984">
                  <c:v>13044</c:v>
                </c:pt>
                <c:pt idx="2985">
                  <c:v>13173</c:v>
                </c:pt>
                <c:pt idx="2986">
                  <c:v>12967</c:v>
                </c:pt>
                <c:pt idx="2987">
                  <c:v>13054</c:v>
                </c:pt>
                <c:pt idx="2988">
                  <c:v>13091</c:v>
                </c:pt>
                <c:pt idx="2989">
                  <c:v>13143</c:v>
                </c:pt>
                <c:pt idx="2990">
                  <c:v>13070</c:v>
                </c:pt>
                <c:pt idx="2991">
                  <c:v>13214</c:v>
                </c:pt>
                <c:pt idx="2992">
                  <c:v>13225</c:v>
                </c:pt>
                <c:pt idx="2993">
                  <c:v>13368</c:v>
                </c:pt>
                <c:pt idx="2994">
                  <c:v>13446</c:v>
                </c:pt>
                <c:pt idx="2995">
                  <c:v>13668</c:v>
                </c:pt>
                <c:pt idx="2996">
                  <c:v>13471</c:v>
                </c:pt>
                <c:pt idx="2997">
                  <c:v>13606</c:v>
                </c:pt>
                <c:pt idx="2998">
                  <c:v>13579</c:v>
                </c:pt>
                <c:pt idx="2999">
                  <c:v>13494</c:v>
                </c:pt>
                <c:pt idx="3000">
                  <c:v>13322</c:v>
                </c:pt>
                <c:pt idx="3001">
                  <c:v>13446</c:v>
                </c:pt>
                <c:pt idx="3002">
                  <c:v>13502</c:v>
                </c:pt>
                <c:pt idx="3003">
                  <c:v>13750</c:v>
                </c:pt>
                <c:pt idx="3004">
                  <c:v>13685</c:v>
                </c:pt>
                <c:pt idx="3005">
                  <c:v>13668</c:v>
                </c:pt>
                <c:pt idx="3006">
                  <c:v>13674</c:v>
                </c:pt>
                <c:pt idx="3007">
                  <c:v>13797</c:v>
                </c:pt>
                <c:pt idx="3008">
                  <c:v>13700</c:v>
                </c:pt>
                <c:pt idx="3009">
                  <c:v>13693</c:v>
                </c:pt>
                <c:pt idx="3010">
                  <c:v>13823</c:v>
                </c:pt>
                <c:pt idx="3011">
                  <c:v>13828</c:v>
                </c:pt>
                <c:pt idx="3012">
                  <c:v>13952</c:v>
                </c:pt>
                <c:pt idx="3013">
                  <c:v>13966</c:v>
                </c:pt>
                <c:pt idx="3014">
                  <c:v>13831</c:v>
                </c:pt>
                <c:pt idx="3015">
                  <c:v>13860</c:v>
                </c:pt>
                <c:pt idx="3016">
                  <c:v>13946</c:v>
                </c:pt>
                <c:pt idx="3017">
                  <c:v>13870</c:v>
                </c:pt>
                <c:pt idx="3018">
                  <c:v>13971</c:v>
                </c:pt>
                <c:pt idx="3019">
                  <c:v>14024</c:v>
                </c:pt>
                <c:pt idx="3020">
                  <c:v>14113</c:v>
                </c:pt>
                <c:pt idx="3021">
                  <c:v>13887</c:v>
                </c:pt>
                <c:pt idx="3022">
                  <c:v>14112</c:v>
                </c:pt>
                <c:pt idx="3023">
                  <c:v>14212</c:v>
                </c:pt>
                <c:pt idx="3024">
                  <c:v>14030</c:v>
                </c:pt>
                <c:pt idx="3025">
                  <c:v>14291</c:v>
                </c:pt>
                <c:pt idx="3026">
                  <c:v>14360</c:v>
                </c:pt>
                <c:pt idx="3027">
                  <c:v>14510</c:v>
                </c:pt>
                <c:pt idx="3028">
                  <c:v>14237</c:v>
                </c:pt>
                <c:pt idx="3029">
                  <c:v>14181</c:v>
                </c:pt>
                <c:pt idx="3030">
                  <c:v>14296</c:v>
                </c:pt>
                <c:pt idx="3031">
                  <c:v>14301</c:v>
                </c:pt>
                <c:pt idx="3032">
                  <c:v>14405</c:v>
                </c:pt>
                <c:pt idx="3033">
                  <c:v>14474</c:v>
                </c:pt>
                <c:pt idx="3034">
                  <c:v>14272</c:v>
                </c:pt>
                <c:pt idx="3035">
                  <c:v>14302</c:v>
                </c:pt>
                <c:pt idx="3036">
                  <c:v>14382</c:v>
                </c:pt>
                <c:pt idx="3037">
                  <c:v>14418</c:v>
                </c:pt>
                <c:pt idx="3038">
                  <c:v>14497</c:v>
                </c:pt>
                <c:pt idx="3039">
                  <c:v>14083</c:v>
                </c:pt>
                <c:pt idx="3040">
                  <c:v>14336</c:v>
                </c:pt>
                <c:pt idx="3041">
                  <c:v>14496</c:v>
                </c:pt>
                <c:pt idx="3042">
                  <c:v>14380</c:v>
                </c:pt>
                <c:pt idx="3043">
                  <c:v>14567</c:v>
                </c:pt>
                <c:pt idx="3044">
                  <c:v>14359</c:v>
                </c:pt>
                <c:pt idx="3045">
                  <c:v>14709</c:v>
                </c:pt>
                <c:pt idx="3046">
                  <c:v>14603</c:v>
                </c:pt>
                <c:pt idx="3047">
                  <c:v>14550</c:v>
                </c:pt>
                <c:pt idx="3048">
                  <c:v>14739</c:v>
                </c:pt>
                <c:pt idx="3049">
                  <c:v>14355</c:v>
                </c:pt>
                <c:pt idx="3050">
                  <c:v>14523</c:v>
                </c:pt>
                <c:pt idx="3051">
                  <c:v>14659</c:v>
                </c:pt>
                <c:pt idx="3052">
                  <c:v>14592</c:v>
                </c:pt>
                <c:pt idx="3053">
                  <c:v>14528</c:v>
                </c:pt>
                <c:pt idx="3054">
                  <c:v>14673</c:v>
                </c:pt>
                <c:pt idx="3055">
                  <c:v>14630</c:v>
                </c:pt>
                <c:pt idx="3056">
                  <c:v>14451</c:v>
                </c:pt>
                <c:pt idx="3057">
                  <c:v>14560</c:v>
                </c:pt>
                <c:pt idx="3058">
                  <c:v>14675</c:v>
                </c:pt>
                <c:pt idx="3059">
                  <c:v>14465</c:v>
                </c:pt>
                <c:pt idx="3060">
                  <c:v>14728</c:v>
                </c:pt>
                <c:pt idx="3061">
                  <c:v>14480</c:v>
                </c:pt>
                <c:pt idx="3062">
                  <c:v>14549</c:v>
                </c:pt>
                <c:pt idx="3063">
                  <c:v>14590</c:v>
                </c:pt>
                <c:pt idx="3064">
                  <c:v>14335</c:v>
                </c:pt>
                <c:pt idx="3065">
                  <c:v>14401</c:v>
                </c:pt>
                <c:pt idx="3066">
                  <c:v>14432</c:v>
                </c:pt>
                <c:pt idx="3067">
                  <c:v>14288</c:v>
                </c:pt>
                <c:pt idx="3068">
                  <c:v>14462</c:v>
                </c:pt>
                <c:pt idx="3069">
                  <c:v>14266</c:v>
                </c:pt>
                <c:pt idx="3070">
                  <c:v>14386</c:v>
                </c:pt>
                <c:pt idx="3071">
                  <c:v>14261</c:v>
                </c:pt>
                <c:pt idx="3072">
                  <c:v>14069</c:v>
                </c:pt>
                <c:pt idx="3073">
                  <c:v>14173</c:v>
                </c:pt>
                <c:pt idx="3074">
                  <c:v>14397</c:v>
                </c:pt>
                <c:pt idx="3075">
                  <c:v>14158</c:v>
                </c:pt>
                <c:pt idx="3076">
                  <c:v>14072</c:v>
                </c:pt>
                <c:pt idx="3077">
                  <c:v>14240</c:v>
                </c:pt>
                <c:pt idx="3078">
                  <c:v>14043</c:v>
                </c:pt>
                <c:pt idx="3079">
                  <c:v>13987</c:v>
                </c:pt>
                <c:pt idx="3080">
                  <c:v>14271</c:v>
                </c:pt>
                <c:pt idx="3081">
                  <c:v>14069</c:v>
                </c:pt>
                <c:pt idx="3082">
                  <c:v>14132</c:v>
                </c:pt>
                <c:pt idx="3083">
                  <c:v>13815</c:v>
                </c:pt>
                <c:pt idx="3084">
                  <c:v>13779</c:v>
                </c:pt>
                <c:pt idx="3085">
                  <c:v>13716</c:v>
                </c:pt>
                <c:pt idx="3086">
                  <c:v>13845</c:v>
                </c:pt>
                <c:pt idx="3087">
                  <c:v>13670</c:v>
                </c:pt>
                <c:pt idx="3088">
                  <c:v>13937</c:v>
                </c:pt>
                <c:pt idx="3089">
                  <c:v>13655</c:v>
                </c:pt>
                <c:pt idx="3090">
                  <c:v>14046</c:v>
                </c:pt>
                <c:pt idx="3091">
                  <c:v>13801</c:v>
                </c:pt>
                <c:pt idx="3092">
                  <c:v>13694</c:v>
                </c:pt>
                <c:pt idx="3093">
                  <c:v>13643</c:v>
                </c:pt>
                <c:pt idx="3094">
                  <c:v>13527</c:v>
                </c:pt>
                <c:pt idx="3095">
                  <c:v>13533</c:v>
                </c:pt>
                <c:pt idx="3096">
                  <c:v>13629</c:v>
                </c:pt>
                <c:pt idx="3097">
                  <c:v>13124</c:v>
                </c:pt>
                <c:pt idx="3098">
                  <c:v>13416</c:v>
                </c:pt>
                <c:pt idx="3099">
                  <c:v>13397</c:v>
                </c:pt>
                <c:pt idx="3100">
                  <c:v>13194</c:v>
                </c:pt>
                <c:pt idx="3101">
                  <c:v>13147</c:v>
                </c:pt>
                <c:pt idx="3102">
                  <c:v>13146</c:v>
                </c:pt>
                <c:pt idx="3103">
                  <c:v>13092</c:v>
                </c:pt>
                <c:pt idx="3104">
                  <c:v>13100</c:v>
                </c:pt>
                <c:pt idx="3105">
                  <c:v>12873</c:v>
                </c:pt>
                <c:pt idx="3106">
                  <c:v>13093</c:v>
                </c:pt>
                <c:pt idx="3107">
                  <c:v>12696</c:v>
                </c:pt>
                <c:pt idx="3108">
                  <c:v>12891</c:v>
                </c:pt>
                <c:pt idx="3109">
                  <c:v>12979</c:v>
                </c:pt>
                <c:pt idx="3110">
                  <c:v>12984</c:v>
                </c:pt>
                <c:pt idx="3111">
                  <c:v>12891</c:v>
                </c:pt>
                <c:pt idx="3112">
                  <c:v>12755</c:v>
                </c:pt>
                <c:pt idx="3113">
                  <c:v>12695</c:v>
                </c:pt>
                <c:pt idx="3114">
                  <c:v>12718</c:v>
                </c:pt>
                <c:pt idx="3115">
                  <c:v>12459</c:v>
                </c:pt>
                <c:pt idx="3116">
                  <c:v>12623</c:v>
                </c:pt>
                <c:pt idx="3117">
                  <c:v>12591</c:v>
                </c:pt>
                <c:pt idx="3118">
                  <c:v>12426</c:v>
                </c:pt>
                <c:pt idx="3119">
                  <c:v>12465</c:v>
                </c:pt>
                <c:pt idx="3120">
                  <c:v>12391</c:v>
                </c:pt>
                <c:pt idx="3121">
                  <c:v>12517</c:v>
                </c:pt>
                <c:pt idx="3122">
                  <c:v>12540</c:v>
                </c:pt>
                <c:pt idx="3123">
                  <c:v>12324</c:v>
                </c:pt>
                <c:pt idx="3124">
                  <c:v>12283</c:v>
                </c:pt>
                <c:pt idx="3125">
                  <c:v>12116</c:v>
                </c:pt>
                <c:pt idx="3126">
                  <c:v>12298</c:v>
                </c:pt>
                <c:pt idx="3127">
                  <c:v>12226</c:v>
                </c:pt>
                <c:pt idx="3128">
                  <c:v>12072</c:v>
                </c:pt>
                <c:pt idx="3129">
                  <c:v>11912</c:v>
                </c:pt>
                <c:pt idx="3130">
                  <c:v>11944</c:v>
                </c:pt>
                <c:pt idx="3131">
                  <c:v>12050</c:v>
                </c:pt>
                <c:pt idx="3132">
                  <c:v>12042</c:v>
                </c:pt>
                <c:pt idx="3133">
                  <c:v>11930</c:v>
                </c:pt>
                <c:pt idx="3134">
                  <c:v>12016</c:v>
                </c:pt>
                <c:pt idx="3135">
                  <c:v>11813</c:v>
                </c:pt>
                <c:pt idx="3136">
                  <c:v>11705</c:v>
                </c:pt>
                <c:pt idx="3137">
                  <c:v>11674</c:v>
                </c:pt>
                <c:pt idx="3138">
                  <c:v>11651</c:v>
                </c:pt>
                <c:pt idx="3139">
                  <c:v>11570</c:v>
                </c:pt>
                <c:pt idx="3140">
                  <c:v>11663</c:v>
                </c:pt>
                <c:pt idx="3141">
                  <c:v>11615</c:v>
                </c:pt>
                <c:pt idx="3142">
                  <c:v>11505</c:v>
                </c:pt>
                <c:pt idx="3143">
                  <c:v>11629</c:v>
                </c:pt>
                <c:pt idx="3144">
                  <c:v>11400</c:v>
                </c:pt>
                <c:pt idx="3145">
                  <c:v>11510</c:v>
                </c:pt>
                <c:pt idx="3146">
                  <c:v>11374</c:v>
                </c:pt>
                <c:pt idx="3147">
                  <c:v>11265</c:v>
                </c:pt>
                <c:pt idx="3148">
                  <c:v>11261</c:v>
                </c:pt>
                <c:pt idx="3149">
                  <c:v>11142</c:v>
                </c:pt>
                <c:pt idx="3150">
                  <c:v>11133</c:v>
                </c:pt>
                <c:pt idx="3151">
                  <c:v>11329</c:v>
                </c:pt>
                <c:pt idx="3152">
                  <c:v>11084</c:v>
                </c:pt>
                <c:pt idx="3153">
                  <c:v>11409</c:v>
                </c:pt>
                <c:pt idx="3154">
                  <c:v>11177</c:v>
                </c:pt>
                <c:pt idx="3155">
                  <c:v>11045</c:v>
                </c:pt>
                <c:pt idx="3156">
                  <c:v>11128</c:v>
                </c:pt>
                <c:pt idx="3157">
                  <c:v>11358</c:v>
                </c:pt>
                <c:pt idx="3158">
                  <c:v>11053</c:v>
                </c:pt>
                <c:pt idx="3159">
                  <c:v>10957</c:v>
                </c:pt>
                <c:pt idx="3160">
                  <c:v>10982</c:v>
                </c:pt>
                <c:pt idx="3161">
                  <c:v>10980</c:v>
                </c:pt>
                <c:pt idx="3162">
                  <c:v>10973</c:v>
                </c:pt>
                <c:pt idx="3163">
                  <c:v>11199</c:v>
                </c:pt>
                <c:pt idx="3164">
                  <c:v>10889</c:v>
                </c:pt>
                <c:pt idx="3165">
                  <c:v>11026</c:v>
                </c:pt>
                <c:pt idx="3166">
                  <c:v>10907</c:v>
                </c:pt>
                <c:pt idx="3167">
                  <c:v>10865</c:v>
                </c:pt>
                <c:pt idx="3168">
                  <c:v>10911</c:v>
                </c:pt>
                <c:pt idx="3169">
                  <c:v>10785</c:v>
                </c:pt>
                <c:pt idx="3170">
                  <c:v>10712</c:v>
                </c:pt>
                <c:pt idx="3171">
                  <c:v>10751</c:v>
                </c:pt>
                <c:pt idx="3172">
                  <c:v>10818</c:v>
                </c:pt>
                <c:pt idx="3173">
                  <c:v>10902</c:v>
                </c:pt>
                <c:pt idx="3174">
                  <c:v>11004</c:v>
                </c:pt>
                <c:pt idx="3175">
                  <c:v>10741</c:v>
                </c:pt>
                <c:pt idx="3176">
                  <c:v>10805</c:v>
                </c:pt>
                <c:pt idx="3177">
                  <c:v>10516</c:v>
                </c:pt>
                <c:pt idx="3178">
                  <c:v>10658</c:v>
                </c:pt>
                <c:pt idx="3179">
                  <c:v>10605</c:v>
                </c:pt>
                <c:pt idx="3180">
                  <c:v>10776</c:v>
                </c:pt>
                <c:pt idx="3181">
                  <c:v>10560</c:v>
                </c:pt>
                <c:pt idx="3182">
                  <c:v>10622</c:v>
                </c:pt>
                <c:pt idx="3183">
                  <c:v>10522</c:v>
                </c:pt>
                <c:pt idx="3184">
                  <c:v>10717</c:v>
                </c:pt>
                <c:pt idx="3185">
                  <c:v>10643</c:v>
                </c:pt>
                <c:pt idx="3186">
                  <c:v>10682</c:v>
                </c:pt>
                <c:pt idx="3187">
                  <c:v>10520</c:v>
                </c:pt>
                <c:pt idx="3188">
                  <c:v>10634</c:v>
                </c:pt>
                <c:pt idx="3189">
                  <c:v>10767</c:v>
                </c:pt>
                <c:pt idx="3190">
                  <c:v>10656</c:v>
                </c:pt>
                <c:pt idx="3191">
                  <c:v>10667</c:v>
                </c:pt>
                <c:pt idx="3192">
                  <c:v>10535</c:v>
                </c:pt>
                <c:pt idx="3193">
                  <c:v>10486</c:v>
                </c:pt>
                <c:pt idx="3194">
                  <c:v>10481</c:v>
                </c:pt>
                <c:pt idx="3195">
                  <c:v>10304</c:v>
                </c:pt>
                <c:pt idx="3196">
                  <c:v>10572</c:v>
                </c:pt>
                <c:pt idx="3197">
                  <c:v>10552</c:v>
                </c:pt>
                <c:pt idx="3198">
                  <c:v>10390</c:v>
                </c:pt>
                <c:pt idx="3199">
                  <c:v>10545</c:v>
                </c:pt>
                <c:pt idx="3200">
                  <c:v>10570</c:v>
                </c:pt>
                <c:pt idx="3201">
                  <c:v>10534</c:v>
                </c:pt>
                <c:pt idx="3202">
                  <c:v>10542</c:v>
                </c:pt>
                <c:pt idx="3203">
                  <c:v>10640</c:v>
                </c:pt>
                <c:pt idx="3204">
                  <c:v>10711</c:v>
                </c:pt>
                <c:pt idx="3205">
                  <c:v>10490</c:v>
                </c:pt>
                <c:pt idx="3206">
                  <c:v>10604</c:v>
                </c:pt>
                <c:pt idx="3207">
                  <c:v>10542</c:v>
                </c:pt>
                <c:pt idx="3208">
                  <c:v>10520</c:v>
                </c:pt>
                <c:pt idx="3209">
                  <c:v>10640</c:v>
                </c:pt>
                <c:pt idx="3210">
                  <c:v>10326</c:v>
                </c:pt>
                <c:pt idx="3211">
                  <c:v>10408</c:v>
                </c:pt>
                <c:pt idx="3212">
                  <c:v>10359</c:v>
                </c:pt>
                <c:pt idx="3213">
                  <c:v>10339</c:v>
                </c:pt>
                <c:pt idx="3214">
                  <c:v>10456</c:v>
                </c:pt>
                <c:pt idx="3215">
                  <c:v>10311</c:v>
                </c:pt>
                <c:pt idx="3216">
                  <c:v>10434</c:v>
                </c:pt>
                <c:pt idx="3217">
                  <c:v>10555</c:v>
                </c:pt>
                <c:pt idx="3218">
                  <c:v>10392</c:v>
                </c:pt>
                <c:pt idx="3219">
                  <c:v>10381</c:v>
                </c:pt>
                <c:pt idx="3220">
                  <c:v>10353</c:v>
                </c:pt>
                <c:pt idx="3221">
                  <c:v>10440</c:v>
                </c:pt>
                <c:pt idx="3222">
                  <c:v>10507</c:v>
                </c:pt>
                <c:pt idx="3223">
                  <c:v>10265</c:v>
                </c:pt>
                <c:pt idx="3224">
                  <c:v>10413</c:v>
                </c:pt>
                <c:pt idx="3225">
                  <c:v>10350</c:v>
                </c:pt>
                <c:pt idx="3226">
                  <c:v>10385</c:v>
                </c:pt>
                <c:pt idx="3227">
                  <c:v>10489</c:v>
                </c:pt>
                <c:pt idx="3228">
                  <c:v>10284</c:v>
                </c:pt>
                <c:pt idx="3229">
                  <c:v>10287</c:v>
                </c:pt>
                <c:pt idx="3230">
                  <c:v>10311</c:v>
                </c:pt>
                <c:pt idx="3231">
                  <c:v>10141</c:v>
                </c:pt>
                <c:pt idx="3232">
                  <c:v>10192</c:v>
                </c:pt>
                <c:pt idx="3233">
                  <c:v>10198</c:v>
                </c:pt>
                <c:pt idx="3234">
                  <c:v>10263</c:v>
                </c:pt>
                <c:pt idx="3235">
                  <c:v>10252</c:v>
                </c:pt>
                <c:pt idx="3236">
                  <c:v>10201</c:v>
                </c:pt>
                <c:pt idx="3237">
                  <c:v>10371</c:v>
                </c:pt>
                <c:pt idx="3238">
                  <c:v>10155</c:v>
                </c:pt>
                <c:pt idx="3239">
                  <c:v>10238</c:v>
                </c:pt>
                <c:pt idx="3240">
                  <c:v>10203</c:v>
                </c:pt>
                <c:pt idx="3241">
                  <c:v>10187</c:v>
                </c:pt>
                <c:pt idx="3242">
                  <c:v>10196</c:v>
                </c:pt>
                <c:pt idx="3243">
                  <c:v>10255</c:v>
                </c:pt>
                <c:pt idx="3244">
                  <c:v>10213</c:v>
                </c:pt>
                <c:pt idx="3245">
                  <c:v>10117</c:v>
                </c:pt>
                <c:pt idx="3246">
                  <c:v>9985</c:v>
                </c:pt>
                <c:pt idx="3247">
                  <c:v>9938</c:v>
                </c:pt>
                <c:pt idx="3248">
                  <c:v>9946</c:v>
                </c:pt>
                <c:pt idx="3249">
                  <c:v>10105</c:v>
                </c:pt>
                <c:pt idx="3250">
                  <c:v>10100</c:v>
                </c:pt>
                <c:pt idx="3251">
                  <c:v>9933</c:v>
                </c:pt>
                <c:pt idx="3252">
                  <c:v>10207</c:v>
                </c:pt>
                <c:pt idx="3253">
                  <c:v>9958</c:v>
                </c:pt>
                <c:pt idx="3254">
                  <c:v>10157</c:v>
                </c:pt>
                <c:pt idx="3255">
                  <c:v>10283</c:v>
                </c:pt>
                <c:pt idx="3256">
                  <c:v>9994</c:v>
                </c:pt>
                <c:pt idx="3257">
                  <c:v>10004</c:v>
                </c:pt>
                <c:pt idx="3258">
                  <c:v>10169</c:v>
                </c:pt>
                <c:pt idx="3259">
                  <c:v>9796</c:v>
                </c:pt>
                <c:pt idx="3260">
                  <c:v>9939</c:v>
                </c:pt>
                <c:pt idx="3261">
                  <c:v>9872</c:v>
                </c:pt>
                <c:pt idx="3262">
                  <c:v>10015</c:v>
                </c:pt>
                <c:pt idx="3263">
                  <c:v>9940</c:v>
                </c:pt>
                <c:pt idx="3264">
                  <c:v>9974</c:v>
                </c:pt>
                <c:pt idx="3265">
                  <c:v>9986</c:v>
                </c:pt>
                <c:pt idx="3266">
                  <c:v>9948</c:v>
                </c:pt>
                <c:pt idx="3267">
                  <c:v>10005</c:v>
                </c:pt>
                <c:pt idx="3268">
                  <c:v>9882</c:v>
                </c:pt>
                <c:pt idx="3269">
                  <c:v>9799</c:v>
                </c:pt>
                <c:pt idx="3270">
                  <c:v>9723</c:v>
                </c:pt>
                <c:pt idx="3271">
                  <c:v>9860</c:v>
                </c:pt>
                <c:pt idx="3272">
                  <c:v>9832</c:v>
                </c:pt>
                <c:pt idx="3273">
                  <c:v>9754</c:v>
                </c:pt>
                <c:pt idx="3274">
                  <c:v>9792</c:v>
                </c:pt>
                <c:pt idx="3275">
                  <c:v>9486</c:v>
                </c:pt>
                <c:pt idx="3276">
                  <c:v>9794</c:v>
                </c:pt>
                <c:pt idx="3277">
                  <c:v>9803</c:v>
                </c:pt>
                <c:pt idx="3278">
                  <c:v>9789</c:v>
                </c:pt>
                <c:pt idx="3279">
                  <c:v>9630</c:v>
                </c:pt>
                <c:pt idx="3280">
                  <c:v>9671</c:v>
                </c:pt>
                <c:pt idx="3281">
                  <c:v>9744</c:v>
                </c:pt>
                <c:pt idx="3282">
                  <c:v>9722</c:v>
                </c:pt>
                <c:pt idx="3283">
                  <c:v>9774</c:v>
                </c:pt>
                <c:pt idx="3284">
                  <c:v>9724</c:v>
                </c:pt>
                <c:pt idx="3285">
                  <c:v>9564</c:v>
                </c:pt>
                <c:pt idx="3286">
                  <c:v>9651</c:v>
                </c:pt>
                <c:pt idx="3287">
                  <c:v>9585</c:v>
                </c:pt>
                <c:pt idx="3288">
                  <c:v>9486</c:v>
                </c:pt>
                <c:pt idx="3289">
                  <c:v>9533</c:v>
                </c:pt>
                <c:pt idx="3290">
                  <c:v>9276</c:v>
                </c:pt>
                <c:pt idx="3291">
                  <c:v>9628</c:v>
                </c:pt>
                <c:pt idx="3292">
                  <c:v>9480</c:v>
                </c:pt>
                <c:pt idx="3293">
                  <c:v>9430</c:v>
                </c:pt>
                <c:pt idx="3294">
                  <c:v>9543</c:v>
                </c:pt>
                <c:pt idx="3295">
                  <c:v>9659</c:v>
                </c:pt>
                <c:pt idx="3296">
                  <c:v>9635</c:v>
                </c:pt>
                <c:pt idx="3297">
                  <c:v>9560</c:v>
                </c:pt>
                <c:pt idx="3298">
                  <c:v>9525</c:v>
                </c:pt>
                <c:pt idx="3299">
                  <c:v>9474</c:v>
                </c:pt>
                <c:pt idx="3300">
                  <c:v>9471</c:v>
                </c:pt>
                <c:pt idx="3301">
                  <c:v>9420</c:v>
                </c:pt>
                <c:pt idx="3302">
                  <c:v>9485</c:v>
                </c:pt>
                <c:pt idx="3303">
                  <c:v>9508</c:v>
                </c:pt>
                <c:pt idx="3304">
                  <c:v>9423</c:v>
                </c:pt>
                <c:pt idx="3305">
                  <c:v>9264</c:v>
                </c:pt>
                <c:pt idx="3306">
                  <c:v>9500</c:v>
                </c:pt>
                <c:pt idx="3307">
                  <c:v>9413</c:v>
                </c:pt>
                <c:pt idx="3308">
                  <c:v>9357</c:v>
                </c:pt>
                <c:pt idx="3309">
                  <c:v>9244</c:v>
                </c:pt>
                <c:pt idx="3310">
                  <c:v>9397</c:v>
                </c:pt>
                <c:pt idx="3311">
                  <c:v>9213</c:v>
                </c:pt>
                <c:pt idx="3312">
                  <c:v>9192</c:v>
                </c:pt>
                <c:pt idx="3313">
                  <c:v>9246</c:v>
                </c:pt>
                <c:pt idx="3314">
                  <c:v>9418</c:v>
                </c:pt>
                <c:pt idx="3315">
                  <c:v>9453</c:v>
                </c:pt>
                <c:pt idx="3316">
                  <c:v>9312</c:v>
                </c:pt>
                <c:pt idx="3317">
                  <c:v>9295</c:v>
                </c:pt>
                <c:pt idx="3318">
                  <c:v>9673</c:v>
                </c:pt>
                <c:pt idx="3319">
                  <c:v>9102</c:v>
                </c:pt>
                <c:pt idx="3320">
                  <c:v>9301</c:v>
                </c:pt>
                <c:pt idx="3321">
                  <c:v>9283</c:v>
                </c:pt>
                <c:pt idx="3322">
                  <c:v>9384</c:v>
                </c:pt>
                <c:pt idx="3323">
                  <c:v>9252</c:v>
                </c:pt>
                <c:pt idx="3324">
                  <c:v>9308</c:v>
                </c:pt>
                <c:pt idx="3325">
                  <c:v>9043</c:v>
                </c:pt>
                <c:pt idx="3326">
                  <c:v>9464</c:v>
                </c:pt>
                <c:pt idx="3327">
                  <c:v>9437</c:v>
                </c:pt>
                <c:pt idx="3328">
                  <c:v>9253</c:v>
                </c:pt>
                <c:pt idx="3329">
                  <c:v>9225</c:v>
                </c:pt>
                <c:pt idx="3330">
                  <c:v>9228</c:v>
                </c:pt>
                <c:pt idx="3331">
                  <c:v>9267</c:v>
                </c:pt>
                <c:pt idx="3332">
                  <c:v>9182</c:v>
                </c:pt>
                <c:pt idx="3333">
                  <c:v>9323</c:v>
                </c:pt>
                <c:pt idx="3334">
                  <c:v>9310</c:v>
                </c:pt>
                <c:pt idx="3335">
                  <c:v>9249</c:v>
                </c:pt>
                <c:pt idx="3336">
                  <c:v>9503</c:v>
                </c:pt>
                <c:pt idx="3337">
                  <c:v>9166</c:v>
                </c:pt>
                <c:pt idx="3338">
                  <c:v>9281</c:v>
                </c:pt>
                <c:pt idx="3339">
                  <c:v>9229</c:v>
                </c:pt>
                <c:pt idx="3340">
                  <c:v>9643</c:v>
                </c:pt>
                <c:pt idx="3341">
                  <c:v>9448</c:v>
                </c:pt>
                <c:pt idx="3342">
                  <c:v>9169</c:v>
                </c:pt>
                <c:pt idx="3343">
                  <c:v>9332</c:v>
                </c:pt>
                <c:pt idx="3344">
                  <c:v>9270</c:v>
                </c:pt>
                <c:pt idx="3345">
                  <c:v>9354</c:v>
                </c:pt>
                <c:pt idx="3346">
                  <c:v>9450</c:v>
                </c:pt>
                <c:pt idx="3347">
                  <c:v>9378</c:v>
                </c:pt>
                <c:pt idx="3348">
                  <c:v>9335</c:v>
                </c:pt>
                <c:pt idx="3349">
                  <c:v>9436</c:v>
                </c:pt>
                <c:pt idx="3350">
                  <c:v>9568</c:v>
                </c:pt>
                <c:pt idx="3351">
                  <c:v>9241</c:v>
                </c:pt>
                <c:pt idx="3352">
                  <c:v>9400</c:v>
                </c:pt>
                <c:pt idx="3353">
                  <c:v>9298</c:v>
                </c:pt>
                <c:pt idx="3354">
                  <c:v>9338</c:v>
                </c:pt>
                <c:pt idx="3355">
                  <c:v>9429</c:v>
                </c:pt>
                <c:pt idx="3356">
                  <c:v>9531</c:v>
                </c:pt>
                <c:pt idx="3357">
                  <c:v>9319</c:v>
                </c:pt>
                <c:pt idx="3358">
                  <c:v>9428</c:v>
                </c:pt>
                <c:pt idx="3359">
                  <c:v>9395</c:v>
                </c:pt>
                <c:pt idx="3360">
                  <c:v>9754</c:v>
                </c:pt>
                <c:pt idx="3361">
                  <c:v>9601</c:v>
                </c:pt>
                <c:pt idx="3362">
                  <c:v>9593</c:v>
                </c:pt>
                <c:pt idx="3363">
                  <c:v>9743</c:v>
                </c:pt>
                <c:pt idx="3364">
                  <c:v>9607</c:v>
                </c:pt>
                <c:pt idx="3365">
                  <c:v>9843</c:v>
                </c:pt>
                <c:pt idx="3366">
                  <c:v>9739</c:v>
                </c:pt>
                <c:pt idx="3367">
                  <c:v>9766</c:v>
                </c:pt>
                <c:pt idx="3368">
                  <c:v>9767</c:v>
                </c:pt>
                <c:pt idx="3369">
                  <c:v>9534</c:v>
                </c:pt>
                <c:pt idx="3370">
                  <c:v>9590</c:v>
                </c:pt>
                <c:pt idx="3371">
                  <c:v>9693</c:v>
                </c:pt>
                <c:pt idx="3372">
                  <c:v>9872</c:v>
                </c:pt>
                <c:pt idx="3373">
                  <c:v>9688</c:v>
                </c:pt>
                <c:pt idx="3374">
                  <c:v>9754</c:v>
                </c:pt>
                <c:pt idx="3375">
                  <c:v>9909</c:v>
                </c:pt>
                <c:pt idx="3376">
                  <c:v>10145</c:v>
                </c:pt>
                <c:pt idx="3377">
                  <c:v>9946</c:v>
                </c:pt>
                <c:pt idx="3378">
                  <c:v>10006</c:v>
                </c:pt>
                <c:pt idx="3379">
                  <c:v>9898</c:v>
                </c:pt>
                <c:pt idx="3380">
                  <c:v>9919</c:v>
                </c:pt>
                <c:pt idx="3381">
                  <c:v>10117</c:v>
                </c:pt>
                <c:pt idx="3382">
                  <c:v>10082</c:v>
                </c:pt>
                <c:pt idx="3383">
                  <c:v>10076</c:v>
                </c:pt>
                <c:pt idx="3384">
                  <c:v>10097</c:v>
                </c:pt>
                <c:pt idx="3385">
                  <c:v>10144</c:v>
                </c:pt>
                <c:pt idx="3386">
                  <c:v>10123</c:v>
                </c:pt>
                <c:pt idx="3387">
                  <c:v>10257</c:v>
                </c:pt>
                <c:pt idx="3388">
                  <c:v>10037</c:v>
                </c:pt>
                <c:pt idx="3389">
                  <c:v>10287</c:v>
                </c:pt>
                <c:pt idx="3390">
                  <c:v>10370</c:v>
                </c:pt>
                <c:pt idx="3391">
                  <c:v>10229</c:v>
                </c:pt>
                <c:pt idx="3392">
                  <c:v>10339</c:v>
                </c:pt>
                <c:pt idx="3393">
                  <c:v>10231</c:v>
                </c:pt>
                <c:pt idx="3394">
                  <c:v>10399</c:v>
                </c:pt>
                <c:pt idx="3395">
                  <c:v>10365</c:v>
                </c:pt>
                <c:pt idx="3396">
                  <c:v>10571</c:v>
                </c:pt>
                <c:pt idx="3397">
                  <c:v>10417</c:v>
                </c:pt>
                <c:pt idx="3398">
                  <c:v>10441</c:v>
                </c:pt>
                <c:pt idx="3399">
                  <c:v>10648</c:v>
                </c:pt>
                <c:pt idx="3400">
                  <c:v>10618</c:v>
                </c:pt>
                <c:pt idx="3401">
                  <c:v>10600</c:v>
                </c:pt>
                <c:pt idx="3402">
                  <c:v>10803</c:v>
                </c:pt>
                <c:pt idx="3403">
                  <c:v>10613</c:v>
                </c:pt>
                <c:pt idx="3404">
                  <c:v>10632</c:v>
                </c:pt>
                <c:pt idx="3405">
                  <c:v>10741</c:v>
                </c:pt>
                <c:pt idx="3406">
                  <c:v>10685</c:v>
                </c:pt>
                <c:pt idx="3407">
                  <c:v>10618</c:v>
                </c:pt>
                <c:pt idx="3408">
                  <c:v>10764</c:v>
                </c:pt>
                <c:pt idx="3409">
                  <c:v>10870</c:v>
                </c:pt>
                <c:pt idx="3410">
                  <c:v>10904</c:v>
                </c:pt>
                <c:pt idx="3411">
                  <c:v>10808</c:v>
                </c:pt>
                <c:pt idx="3412">
                  <c:v>10959</c:v>
                </c:pt>
                <c:pt idx="3413">
                  <c:v>11023</c:v>
                </c:pt>
                <c:pt idx="3414">
                  <c:v>11160</c:v>
                </c:pt>
                <c:pt idx="3415">
                  <c:v>11068</c:v>
                </c:pt>
                <c:pt idx="3416">
                  <c:v>11207</c:v>
                </c:pt>
                <c:pt idx="3417">
                  <c:v>11119</c:v>
                </c:pt>
                <c:pt idx="3418">
                  <c:v>11255</c:v>
                </c:pt>
                <c:pt idx="3419">
                  <c:v>10925</c:v>
                </c:pt>
                <c:pt idx="3420">
                  <c:v>10960</c:v>
                </c:pt>
                <c:pt idx="3421">
                  <c:v>11099</c:v>
                </c:pt>
                <c:pt idx="3422">
                  <c:v>11403</c:v>
                </c:pt>
                <c:pt idx="3423">
                  <c:v>11034</c:v>
                </c:pt>
                <c:pt idx="3424">
                  <c:v>11254</c:v>
                </c:pt>
                <c:pt idx="3425">
                  <c:v>11537</c:v>
                </c:pt>
                <c:pt idx="3426">
                  <c:v>11356</c:v>
                </c:pt>
                <c:pt idx="3427">
                  <c:v>11361</c:v>
                </c:pt>
                <c:pt idx="3428">
                  <c:v>11552</c:v>
                </c:pt>
                <c:pt idx="3429">
                  <c:v>11463</c:v>
                </c:pt>
                <c:pt idx="3430">
                  <c:v>11358</c:v>
                </c:pt>
                <c:pt idx="3431">
                  <c:v>11366</c:v>
                </c:pt>
                <c:pt idx="3432">
                  <c:v>11528</c:v>
                </c:pt>
                <c:pt idx="3433">
                  <c:v>11339</c:v>
                </c:pt>
                <c:pt idx="3434">
                  <c:v>11235</c:v>
                </c:pt>
                <c:pt idx="3435">
                  <c:v>11597</c:v>
                </c:pt>
                <c:pt idx="3436">
                  <c:v>11452</c:v>
                </c:pt>
                <c:pt idx="3437">
                  <c:v>11410</c:v>
                </c:pt>
                <c:pt idx="3438">
                  <c:v>11620</c:v>
                </c:pt>
                <c:pt idx="3439">
                  <c:v>11535</c:v>
                </c:pt>
                <c:pt idx="3440">
                  <c:v>11470</c:v>
                </c:pt>
                <c:pt idx="3441">
                  <c:v>11504</c:v>
                </c:pt>
                <c:pt idx="3442">
                  <c:v>11541</c:v>
                </c:pt>
                <c:pt idx="3443">
                  <c:v>11543</c:v>
                </c:pt>
                <c:pt idx="3444">
                  <c:v>11554</c:v>
                </c:pt>
                <c:pt idx="3445">
                  <c:v>11511</c:v>
                </c:pt>
                <c:pt idx="3446">
                  <c:v>11523</c:v>
                </c:pt>
                <c:pt idx="3447">
                  <c:v>11810</c:v>
                </c:pt>
                <c:pt idx="3448">
                  <c:v>11674</c:v>
                </c:pt>
                <c:pt idx="3449">
                  <c:v>11495</c:v>
                </c:pt>
                <c:pt idx="3450">
                  <c:v>11645</c:v>
                </c:pt>
                <c:pt idx="3451">
                  <c:v>11508</c:v>
                </c:pt>
                <c:pt idx="3452">
                  <c:v>11653</c:v>
                </c:pt>
                <c:pt idx="3453">
                  <c:v>11712</c:v>
                </c:pt>
                <c:pt idx="3454">
                  <c:v>11688</c:v>
                </c:pt>
                <c:pt idx="3455">
                  <c:v>11523</c:v>
                </c:pt>
                <c:pt idx="3456">
                  <c:v>11564</c:v>
                </c:pt>
                <c:pt idx="3457">
                  <c:v>11770</c:v>
                </c:pt>
                <c:pt idx="3458">
                  <c:v>11484</c:v>
                </c:pt>
                <c:pt idx="3459">
                  <c:v>11502</c:v>
                </c:pt>
                <c:pt idx="3460">
                  <c:v>11537</c:v>
                </c:pt>
                <c:pt idx="3461">
                  <c:v>11467</c:v>
                </c:pt>
                <c:pt idx="3462">
                  <c:v>11596</c:v>
                </c:pt>
                <c:pt idx="3463">
                  <c:v>11445</c:v>
                </c:pt>
                <c:pt idx="3464">
                  <c:v>11502</c:v>
                </c:pt>
                <c:pt idx="3465">
                  <c:v>11262</c:v>
                </c:pt>
                <c:pt idx="3466">
                  <c:v>11399</c:v>
                </c:pt>
                <c:pt idx="3467">
                  <c:v>11129</c:v>
                </c:pt>
                <c:pt idx="3468">
                  <c:v>11400</c:v>
                </c:pt>
                <c:pt idx="3469">
                  <c:v>11137</c:v>
                </c:pt>
                <c:pt idx="3470">
                  <c:v>11390</c:v>
                </c:pt>
                <c:pt idx="3471">
                  <c:v>11490</c:v>
                </c:pt>
                <c:pt idx="3472">
                  <c:v>11151</c:v>
                </c:pt>
                <c:pt idx="3473">
                  <c:v>11132</c:v>
                </c:pt>
                <c:pt idx="3474">
                  <c:v>11123</c:v>
                </c:pt>
                <c:pt idx="3475">
                  <c:v>11303</c:v>
                </c:pt>
                <c:pt idx="3476">
                  <c:v>11159</c:v>
                </c:pt>
                <c:pt idx="3477">
                  <c:v>11211</c:v>
                </c:pt>
                <c:pt idx="3478">
                  <c:v>11195</c:v>
                </c:pt>
                <c:pt idx="3479">
                  <c:v>10943</c:v>
                </c:pt>
                <c:pt idx="3480">
                  <c:v>10887</c:v>
                </c:pt>
                <c:pt idx="3481">
                  <c:v>11027</c:v>
                </c:pt>
                <c:pt idx="3482">
                  <c:v>10965</c:v>
                </c:pt>
                <c:pt idx="3483">
                  <c:v>10863</c:v>
                </c:pt>
                <c:pt idx="3484">
                  <c:v>10917</c:v>
                </c:pt>
                <c:pt idx="3485">
                  <c:v>10660</c:v>
                </c:pt>
                <c:pt idx="3486">
                  <c:v>10680</c:v>
                </c:pt>
                <c:pt idx="3487">
                  <c:v>10523</c:v>
                </c:pt>
                <c:pt idx="3488">
                  <c:v>10785</c:v>
                </c:pt>
                <c:pt idx="3489">
                  <c:v>10564</c:v>
                </c:pt>
                <c:pt idx="3490">
                  <c:v>10737</c:v>
                </c:pt>
                <c:pt idx="3491">
                  <c:v>10680</c:v>
                </c:pt>
                <c:pt idx="3492">
                  <c:v>10581</c:v>
                </c:pt>
                <c:pt idx="3493">
                  <c:v>10602</c:v>
                </c:pt>
                <c:pt idx="3494">
                  <c:v>10467</c:v>
                </c:pt>
                <c:pt idx="3495">
                  <c:v>10432</c:v>
                </c:pt>
                <c:pt idx="3496">
                  <c:v>10441</c:v>
                </c:pt>
                <c:pt idx="3497">
                  <c:v>10418</c:v>
                </c:pt>
                <c:pt idx="3498">
                  <c:v>10294</c:v>
                </c:pt>
                <c:pt idx="3499">
                  <c:v>10100</c:v>
                </c:pt>
                <c:pt idx="3500">
                  <c:v>10290</c:v>
                </c:pt>
                <c:pt idx="3501">
                  <c:v>10069</c:v>
                </c:pt>
                <c:pt idx="3502">
                  <c:v>10057</c:v>
                </c:pt>
                <c:pt idx="3503">
                  <c:v>9953</c:v>
                </c:pt>
                <c:pt idx="3504">
                  <c:v>9762</c:v>
                </c:pt>
                <c:pt idx="3505">
                  <c:v>9881</c:v>
                </c:pt>
                <c:pt idx="3506">
                  <c:v>9908</c:v>
                </c:pt>
                <c:pt idx="3507">
                  <c:v>9744</c:v>
                </c:pt>
                <c:pt idx="3508">
                  <c:v>9755</c:v>
                </c:pt>
                <c:pt idx="3509">
                  <c:v>9661</c:v>
                </c:pt>
                <c:pt idx="3510">
                  <c:v>9588</c:v>
                </c:pt>
                <c:pt idx="3511">
                  <c:v>9623</c:v>
                </c:pt>
                <c:pt idx="3512">
                  <c:v>9575</c:v>
                </c:pt>
                <c:pt idx="3513">
                  <c:v>9431</c:v>
                </c:pt>
                <c:pt idx="3514">
                  <c:v>9459</c:v>
                </c:pt>
                <c:pt idx="3515">
                  <c:v>9268</c:v>
                </c:pt>
                <c:pt idx="3516">
                  <c:v>9304</c:v>
                </c:pt>
                <c:pt idx="3517">
                  <c:v>9358</c:v>
                </c:pt>
                <c:pt idx="3518">
                  <c:v>9405</c:v>
                </c:pt>
                <c:pt idx="3519">
                  <c:v>9128</c:v>
                </c:pt>
                <c:pt idx="3520">
                  <c:v>9180</c:v>
                </c:pt>
                <c:pt idx="3521">
                  <c:v>9108</c:v>
                </c:pt>
                <c:pt idx="3522">
                  <c:v>9170</c:v>
                </c:pt>
                <c:pt idx="3523">
                  <c:v>9022</c:v>
                </c:pt>
                <c:pt idx="3524">
                  <c:v>8919</c:v>
                </c:pt>
                <c:pt idx="3525">
                  <c:v>9097</c:v>
                </c:pt>
                <c:pt idx="3526">
                  <c:v>9027</c:v>
                </c:pt>
                <c:pt idx="3527">
                  <c:v>8846</c:v>
                </c:pt>
                <c:pt idx="3528">
                  <c:v>8661</c:v>
                </c:pt>
                <c:pt idx="3529">
                  <c:v>8880</c:v>
                </c:pt>
                <c:pt idx="3530">
                  <c:v>8491</c:v>
                </c:pt>
                <c:pt idx="3531">
                  <c:v>8674</c:v>
                </c:pt>
                <c:pt idx="3532">
                  <c:v>8727</c:v>
                </c:pt>
                <c:pt idx="3533">
                  <c:v>8533</c:v>
                </c:pt>
                <c:pt idx="3534">
                  <c:v>8285</c:v>
                </c:pt>
                <c:pt idx="3535">
                  <c:v>8242</c:v>
                </c:pt>
                <c:pt idx="3536">
                  <c:v>8340</c:v>
                </c:pt>
                <c:pt idx="3537">
                  <c:v>8363</c:v>
                </c:pt>
                <c:pt idx="3538">
                  <c:v>8128</c:v>
                </c:pt>
                <c:pt idx="3539">
                  <c:v>8500</c:v>
                </c:pt>
                <c:pt idx="3540">
                  <c:v>8236</c:v>
                </c:pt>
                <c:pt idx="3541">
                  <c:v>8147</c:v>
                </c:pt>
                <c:pt idx="3542">
                  <c:v>7969</c:v>
                </c:pt>
                <c:pt idx="3543">
                  <c:v>8169</c:v>
                </c:pt>
                <c:pt idx="3544">
                  <c:v>7945</c:v>
                </c:pt>
                <c:pt idx="3545">
                  <c:v>8068</c:v>
                </c:pt>
                <c:pt idx="3546">
                  <c:v>8039</c:v>
                </c:pt>
                <c:pt idx="3547">
                  <c:v>7773</c:v>
                </c:pt>
                <c:pt idx="3548">
                  <c:v>7768</c:v>
                </c:pt>
                <c:pt idx="3549">
                  <c:v>7726</c:v>
                </c:pt>
                <c:pt idx="3550">
                  <c:v>7573</c:v>
                </c:pt>
                <c:pt idx="3551">
                  <c:v>7902</c:v>
                </c:pt>
                <c:pt idx="3552">
                  <c:v>7772</c:v>
                </c:pt>
                <c:pt idx="3553">
                  <c:v>7798</c:v>
                </c:pt>
                <c:pt idx="3554">
                  <c:v>7670</c:v>
                </c:pt>
                <c:pt idx="3555">
                  <c:v>7755</c:v>
                </c:pt>
                <c:pt idx="3556">
                  <c:v>7685</c:v>
                </c:pt>
                <c:pt idx="3557">
                  <c:v>7695</c:v>
                </c:pt>
                <c:pt idx="3558">
                  <c:v>7561</c:v>
                </c:pt>
                <c:pt idx="3559">
                  <c:v>7610</c:v>
                </c:pt>
                <c:pt idx="3560">
                  <c:v>7569</c:v>
                </c:pt>
                <c:pt idx="3561">
                  <c:v>7464</c:v>
                </c:pt>
                <c:pt idx="3562">
                  <c:v>7474</c:v>
                </c:pt>
                <c:pt idx="3563">
                  <c:v>7347</c:v>
                </c:pt>
                <c:pt idx="3564">
                  <c:v>7385</c:v>
                </c:pt>
                <c:pt idx="3565">
                  <c:v>7240</c:v>
                </c:pt>
                <c:pt idx="3566">
                  <c:v>7306</c:v>
                </c:pt>
                <c:pt idx="3567">
                  <c:v>7359</c:v>
                </c:pt>
                <c:pt idx="3568">
                  <c:v>7334</c:v>
                </c:pt>
                <c:pt idx="3569">
                  <c:v>7420</c:v>
                </c:pt>
                <c:pt idx="3570">
                  <c:v>7455</c:v>
                </c:pt>
                <c:pt idx="3571">
                  <c:v>7185</c:v>
                </c:pt>
                <c:pt idx="3572">
                  <c:v>7035</c:v>
                </c:pt>
                <c:pt idx="3573">
                  <c:v>7171</c:v>
                </c:pt>
                <c:pt idx="3574">
                  <c:v>7218</c:v>
                </c:pt>
                <c:pt idx="3575">
                  <c:v>7073</c:v>
                </c:pt>
                <c:pt idx="3576">
                  <c:v>7247</c:v>
                </c:pt>
                <c:pt idx="3577">
                  <c:v>7333</c:v>
                </c:pt>
                <c:pt idx="3578">
                  <c:v>7151</c:v>
                </c:pt>
                <c:pt idx="3579">
                  <c:v>7157</c:v>
                </c:pt>
                <c:pt idx="3580">
                  <c:v>7171</c:v>
                </c:pt>
                <c:pt idx="3581">
                  <c:v>7105</c:v>
                </c:pt>
                <c:pt idx="3582">
                  <c:v>7071</c:v>
                </c:pt>
                <c:pt idx="3583">
                  <c:v>7186</c:v>
                </c:pt>
                <c:pt idx="3584">
                  <c:v>7005</c:v>
                </c:pt>
                <c:pt idx="3585">
                  <c:v>7032</c:v>
                </c:pt>
                <c:pt idx="3586">
                  <c:v>7007</c:v>
                </c:pt>
                <c:pt idx="3587">
                  <c:v>6886</c:v>
                </c:pt>
                <c:pt idx="3588">
                  <c:v>7042</c:v>
                </c:pt>
                <c:pt idx="3589">
                  <c:v>7004</c:v>
                </c:pt>
                <c:pt idx="3590">
                  <c:v>7092</c:v>
                </c:pt>
                <c:pt idx="3591">
                  <c:v>7040</c:v>
                </c:pt>
                <c:pt idx="3592">
                  <c:v>6965</c:v>
                </c:pt>
                <c:pt idx="3593">
                  <c:v>6974</c:v>
                </c:pt>
                <c:pt idx="3594">
                  <c:v>7032</c:v>
                </c:pt>
                <c:pt idx="3595">
                  <c:v>6845</c:v>
                </c:pt>
                <c:pt idx="3596">
                  <c:v>6853</c:v>
                </c:pt>
                <c:pt idx="3597">
                  <c:v>6813</c:v>
                </c:pt>
                <c:pt idx="3598">
                  <c:v>6885</c:v>
                </c:pt>
                <c:pt idx="3599">
                  <c:v>6904</c:v>
                </c:pt>
                <c:pt idx="3600">
                  <c:v>6753</c:v>
                </c:pt>
                <c:pt idx="3601">
                  <c:v>6813</c:v>
                </c:pt>
                <c:pt idx="3602">
                  <c:v>6797</c:v>
                </c:pt>
                <c:pt idx="3603">
                  <c:v>6773</c:v>
                </c:pt>
                <c:pt idx="3604">
                  <c:v>6711</c:v>
                </c:pt>
                <c:pt idx="3605">
                  <c:v>6768</c:v>
                </c:pt>
                <c:pt idx="3606">
                  <c:v>6852</c:v>
                </c:pt>
                <c:pt idx="3607">
                  <c:v>6703</c:v>
                </c:pt>
                <c:pt idx="3608">
                  <c:v>6793</c:v>
                </c:pt>
                <c:pt idx="3609">
                  <c:v>6574</c:v>
                </c:pt>
                <c:pt idx="3610">
                  <c:v>6630</c:v>
                </c:pt>
                <c:pt idx="3611">
                  <c:v>6939</c:v>
                </c:pt>
                <c:pt idx="3612">
                  <c:v>6834</c:v>
                </c:pt>
                <c:pt idx="3613">
                  <c:v>6713</c:v>
                </c:pt>
                <c:pt idx="3614">
                  <c:v>6737</c:v>
                </c:pt>
                <c:pt idx="3615">
                  <c:v>6627</c:v>
                </c:pt>
                <c:pt idx="3616">
                  <c:v>6834</c:v>
                </c:pt>
                <c:pt idx="3617">
                  <c:v>6622</c:v>
                </c:pt>
                <c:pt idx="3618">
                  <c:v>6679</c:v>
                </c:pt>
                <c:pt idx="3619">
                  <c:v>6601</c:v>
                </c:pt>
                <c:pt idx="3620">
                  <c:v>6830</c:v>
                </c:pt>
                <c:pt idx="3621">
                  <c:v>6670</c:v>
                </c:pt>
                <c:pt idx="3622">
                  <c:v>6594</c:v>
                </c:pt>
                <c:pt idx="3623">
                  <c:v>6677</c:v>
                </c:pt>
                <c:pt idx="3624">
                  <c:v>6777</c:v>
                </c:pt>
                <c:pt idx="3625">
                  <c:v>6676</c:v>
                </c:pt>
                <c:pt idx="3626">
                  <c:v>6541</c:v>
                </c:pt>
                <c:pt idx="3627">
                  <c:v>6651</c:v>
                </c:pt>
                <c:pt idx="3628">
                  <c:v>6651</c:v>
                </c:pt>
                <c:pt idx="3629">
                  <c:v>6773</c:v>
                </c:pt>
                <c:pt idx="3630">
                  <c:v>6781</c:v>
                </c:pt>
                <c:pt idx="3631">
                  <c:v>6645</c:v>
                </c:pt>
                <c:pt idx="3632">
                  <c:v>6757</c:v>
                </c:pt>
                <c:pt idx="3633">
                  <c:v>6721</c:v>
                </c:pt>
                <c:pt idx="3634">
                  <c:v>6799</c:v>
                </c:pt>
                <c:pt idx="3635">
                  <c:v>6556</c:v>
                </c:pt>
                <c:pt idx="3636">
                  <c:v>6696</c:v>
                </c:pt>
                <c:pt idx="3637">
                  <c:v>6605</c:v>
                </c:pt>
                <c:pt idx="3638">
                  <c:v>6725</c:v>
                </c:pt>
                <c:pt idx="3639">
                  <c:v>6635</c:v>
                </c:pt>
                <c:pt idx="3640">
                  <c:v>6731</c:v>
                </c:pt>
                <c:pt idx="3641">
                  <c:v>6714</c:v>
                </c:pt>
                <c:pt idx="3642">
                  <c:v>6643</c:v>
                </c:pt>
                <c:pt idx="3643">
                  <c:v>6606</c:v>
                </c:pt>
                <c:pt idx="3644">
                  <c:v>6538</c:v>
                </c:pt>
                <c:pt idx="3645">
                  <c:v>6605</c:v>
                </c:pt>
                <c:pt idx="3646">
                  <c:v>6553</c:v>
                </c:pt>
                <c:pt idx="3647">
                  <c:v>6714</c:v>
                </c:pt>
                <c:pt idx="3648">
                  <c:v>6701</c:v>
                </c:pt>
                <c:pt idx="3649">
                  <c:v>6619</c:v>
                </c:pt>
                <c:pt idx="3650">
                  <c:v>6687</c:v>
                </c:pt>
                <c:pt idx="3651">
                  <c:v>6582</c:v>
                </c:pt>
                <c:pt idx="3652">
                  <c:v>6606</c:v>
                </c:pt>
                <c:pt idx="3653">
                  <c:v>6592</c:v>
                </c:pt>
                <c:pt idx="3654">
                  <c:v>6609</c:v>
                </c:pt>
                <c:pt idx="3655">
                  <c:v>6800</c:v>
                </c:pt>
                <c:pt idx="3656">
                  <c:v>6588</c:v>
                </c:pt>
                <c:pt idx="3657">
                  <c:v>6583</c:v>
                </c:pt>
                <c:pt idx="3658">
                  <c:v>6550</c:v>
                </c:pt>
                <c:pt idx="3659">
                  <c:v>6712</c:v>
                </c:pt>
                <c:pt idx="3660">
                  <c:v>6435</c:v>
                </c:pt>
                <c:pt idx="3661">
                  <c:v>6622</c:v>
                </c:pt>
                <c:pt idx="3662">
                  <c:v>6490</c:v>
                </c:pt>
                <c:pt idx="3663">
                  <c:v>6580</c:v>
                </c:pt>
                <c:pt idx="3664">
                  <c:v>6468</c:v>
                </c:pt>
                <c:pt idx="3665">
                  <c:v>6590</c:v>
                </c:pt>
                <c:pt idx="3666">
                  <c:v>6566</c:v>
                </c:pt>
                <c:pt idx="3667">
                  <c:v>6553</c:v>
                </c:pt>
                <c:pt idx="3668">
                  <c:v>6604</c:v>
                </c:pt>
                <c:pt idx="3669">
                  <c:v>6530</c:v>
                </c:pt>
                <c:pt idx="3670">
                  <c:v>6612</c:v>
                </c:pt>
                <c:pt idx="3671">
                  <c:v>6403</c:v>
                </c:pt>
                <c:pt idx="3672">
                  <c:v>6492</c:v>
                </c:pt>
                <c:pt idx="3673">
                  <c:v>6572</c:v>
                </c:pt>
                <c:pt idx="3674">
                  <c:v>6563</c:v>
                </c:pt>
                <c:pt idx="3675">
                  <c:v>6386</c:v>
                </c:pt>
                <c:pt idx="3676">
                  <c:v>6510</c:v>
                </c:pt>
                <c:pt idx="3677">
                  <c:v>6387</c:v>
                </c:pt>
                <c:pt idx="3678">
                  <c:v>6474</c:v>
                </c:pt>
                <c:pt idx="3679">
                  <c:v>6622</c:v>
                </c:pt>
                <c:pt idx="3680">
                  <c:v>6455</c:v>
                </c:pt>
                <c:pt idx="3681">
                  <c:v>6504</c:v>
                </c:pt>
                <c:pt idx="3682">
                  <c:v>6673</c:v>
                </c:pt>
                <c:pt idx="3683">
                  <c:v>6544</c:v>
                </c:pt>
                <c:pt idx="3684">
                  <c:v>6483</c:v>
                </c:pt>
                <c:pt idx="3685">
                  <c:v>6575</c:v>
                </c:pt>
                <c:pt idx="3686">
                  <c:v>6511</c:v>
                </c:pt>
                <c:pt idx="3687">
                  <c:v>6551</c:v>
                </c:pt>
                <c:pt idx="3688">
                  <c:v>6577</c:v>
                </c:pt>
                <c:pt idx="3689">
                  <c:v>6431</c:v>
                </c:pt>
                <c:pt idx="3690">
                  <c:v>6466</c:v>
                </c:pt>
                <c:pt idx="3691">
                  <c:v>6513</c:v>
                </c:pt>
                <c:pt idx="3692">
                  <c:v>6565</c:v>
                </c:pt>
                <c:pt idx="3693">
                  <c:v>6656</c:v>
                </c:pt>
                <c:pt idx="3694">
                  <c:v>6444</c:v>
                </c:pt>
                <c:pt idx="3695">
                  <c:v>6479</c:v>
                </c:pt>
                <c:pt idx="3696">
                  <c:v>6503</c:v>
                </c:pt>
                <c:pt idx="3697">
                  <c:v>6488</c:v>
                </c:pt>
                <c:pt idx="3698">
                  <c:v>6538</c:v>
                </c:pt>
                <c:pt idx="3699">
                  <c:v>6462</c:v>
                </c:pt>
                <c:pt idx="3700">
                  <c:v>6565</c:v>
                </c:pt>
                <c:pt idx="3701">
                  <c:v>6471</c:v>
                </c:pt>
                <c:pt idx="3702">
                  <c:v>6508</c:v>
                </c:pt>
                <c:pt idx="3703">
                  <c:v>6416</c:v>
                </c:pt>
                <c:pt idx="3704">
                  <c:v>6479</c:v>
                </c:pt>
                <c:pt idx="3705">
                  <c:v>6352</c:v>
                </c:pt>
                <c:pt idx="3706">
                  <c:v>6532</c:v>
                </c:pt>
                <c:pt idx="3707">
                  <c:v>6562</c:v>
                </c:pt>
                <c:pt idx="3708">
                  <c:v>6393</c:v>
                </c:pt>
                <c:pt idx="3709">
                  <c:v>6457</c:v>
                </c:pt>
                <c:pt idx="3710">
                  <c:v>6566</c:v>
                </c:pt>
                <c:pt idx="3711">
                  <c:v>6447</c:v>
                </c:pt>
                <c:pt idx="3712">
                  <c:v>6585</c:v>
                </c:pt>
                <c:pt idx="3713">
                  <c:v>6408</c:v>
                </c:pt>
                <c:pt idx="3714">
                  <c:v>6394</c:v>
                </c:pt>
                <c:pt idx="3715">
                  <c:v>6718</c:v>
                </c:pt>
                <c:pt idx="3716">
                  <c:v>6473</c:v>
                </c:pt>
                <c:pt idx="3717">
                  <c:v>6483</c:v>
                </c:pt>
                <c:pt idx="3718">
                  <c:v>6542</c:v>
                </c:pt>
                <c:pt idx="3719">
                  <c:v>6612</c:v>
                </c:pt>
                <c:pt idx="3720">
                  <c:v>6407</c:v>
                </c:pt>
                <c:pt idx="3721">
                  <c:v>6377</c:v>
                </c:pt>
                <c:pt idx="3722">
                  <c:v>6487</c:v>
                </c:pt>
                <c:pt idx="3723">
                  <c:v>6401</c:v>
                </c:pt>
                <c:pt idx="3724">
                  <c:v>6378</c:v>
                </c:pt>
                <c:pt idx="3725">
                  <c:v>6599</c:v>
                </c:pt>
                <c:pt idx="3726">
                  <c:v>6452</c:v>
                </c:pt>
                <c:pt idx="3727">
                  <c:v>6518</c:v>
                </c:pt>
                <c:pt idx="3728">
                  <c:v>6468</c:v>
                </c:pt>
                <c:pt idx="3729">
                  <c:v>6445</c:v>
                </c:pt>
                <c:pt idx="3730">
                  <c:v>6331</c:v>
                </c:pt>
                <c:pt idx="3731">
                  <c:v>6454</c:v>
                </c:pt>
                <c:pt idx="3732">
                  <c:v>6535</c:v>
                </c:pt>
                <c:pt idx="3733">
                  <c:v>6433</c:v>
                </c:pt>
                <c:pt idx="3734">
                  <c:v>6411</c:v>
                </c:pt>
                <c:pt idx="3735">
                  <c:v>6377</c:v>
                </c:pt>
                <c:pt idx="3736">
                  <c:v>6643</c:v>
                </c:pt>
                <c:pt idx="3737">
                  <c:v>6407</c:v>
                </c:pt>
                <c:pt idx="3738">
                  <c:v>6541</c:v>
                </c:pt>
                <c:pt idx="3739">
                  <c:v>6397</c:v>
                </c:pt>
                <c:pt idx="3740">
                  <c:v>6377</c:v>
                </c:pt>
                <c:pt idx="3741">
                  <c:v>6515</c:v>
                </c:pt>
                <c:pt idx="3742">
                  <c:v>6309</c:v>
                </c:pt>
                <c:pt idx="3743">
                  <c:v>6606</c:v>
                </c:pt>
                <c:pt idx="3744">
                  <c:v>6604</c:v>
                </c:pt>
                <c:pt idx="3745">
                  <c:v>6425</c:v>
                </c:pt>
                <c:pt idx="3746">
                  <c:v>6527</c:v>
                </c:pt>
                <c:pt idx="3747">
                  <c:v>6567</c:v>
                </c:pt>
                <c:pt idx="3748">
                  <c:v>6477</c:v>
                </c:pt>
                <c:pt idx="3749">
                  <c:v>6508</c:v>
                </c:pt>
                <c:pt idx="3750">
                  <c:v>6524</c:v>
                </c:pt>
                <c:pt idx="3751">
                  <c:v>6533</c:v>
                </c:pt>
                <c:pt idx="3752">
                  <c:v>6487</c:v>
                </c:pt>
                <c:pt idx="3753">
                  <c:v>6528</c:v>
                </c:pt>
                <c:pt idx="3754">
                  <c:v>6569</c:v>
                </c:pt>
                <c:pt idx="3755">
                  <c:v>6487</c:v>
                </c:pt>
                <c:pt idx="3756">
                  <c:v>6460</c:v>
                </c:pt>
                <c:pt idx="3757">
                  <c:v>6430</c:v>
                </c:pt>
                <c:pt idx="3758">
                  <c:v>6436</c:v>
                </c:pt>
                <c:pt idx="3759">
                  <c:v>6419</c:v>
                </c:pt>
                <c:pt idx="3760">
                  <c:v>6450</c:v>
                </c:pt>
                <c:pt idx="3761">
                  <c:v>6499</c:v>
                </c:pt>
                <c:pt idx="3762">
                  <c:v>6440</c:v>
                </c:pt>
                <c:pt idx="3763">
                  <c:v>6620</c:v>
                </c:pt>
                <c:pt idx="3764">
                  <c:v>6617</c:v>
                </c:pt>
                <c:pt idx="3765">
                  <c:v>6603</c:v>
                </c:pt>
                <c:pt idx="3766">
                  <c:v>6610</c:v>
                </c:pt>
                <c:pt idx="3767">
                  <c:v>6640</c:v>
                </c:pt>
                <c:pt idx="3768">
                  <c:v>6562</c:v>
                </c:pt>
                <c:pt idx="3769">
                  <c:v>6704</c:v>
                </c:pt>
                <c:pt idx="3770">
                  <c:v>6667</c:v>
                </c:pt>
                <c:pt idx="3771">
                  <c:v>6606</c:v>
                </c:pt>
                <c:pt idx="3772">
                  <c:v>6634</c:v>
                </c:pt>
                <c:pt idx="3773">
                  <c:v>6494</c:v>
                </c:pt>
                <c:pt idx="3774">
                  <c:v>6666</c:v>
                </c:pt>
                <c:pt idx="3775">
                  <c:v>6515</c:v>
                </c:pt>
                <c:pt idx="3776">
                  <c:v>6546</c:v>
                </c:pt>
                <c:pt idx="3777">
                  <c:v>6751</c:v>
                </c:pt>
                <c:pt idx="3778">
                  <c:v>6558</c:v>
                </c:pt>
                <c:pt idx="3779">
                  <c:v>6670</c:v>
                </c:pt>
                <c:pt idx="3780">
                  <c:v>6594</c:v>
                </c:pt>
                <c:pt idx="3781">
                  <c:v>6559</c:v>
                </c:pt>
                <c:pt idx="3782">
                  <c:v>6585</c:v>
                </c:pt>
                <c:pt idx="3783">
                  <c:v>6593</c:v>
                </c:pt>
                <c:pt idx="3784">
                  <c:v>6671</c:v>
                </c:pt>
                <c:pt idx="3785">
                  <c:v>6585</c:v>
                </c:pt>
                <c:pt idx="3786">
                  <c:v>6555</c:v>
                </c:pt>
                <c:pt idx="3787">
                  <c:v>6586</c:v>
                </c:pt>
                <c:pt idx="3788">
                  <c:v>6579</c:v>
                </c:pt>
                <c:pt idx="3789">
                  <c:v>6527</c:v>
                </c:pt>
                <c:pt idx="3790">
                  <c:v>6504</c:v>
                </c:pt>
                <c:pt idx="3791">
                  <c:v>6785</c:v>
                </c:pt>
                <c:pt idx="3792">
                  <c:v>6575</c:v>
                </c:pt>
                <c:pt idx="3793">
                  <c:v>6661</c:v>
                </c:pt>
                <c:pt idx="3794">
                  <c:v>6653</c:v>
                </c:pt>
                <c:pt idx="3795">
                  <c:v>6697</c:v>
                </c:pt>
                <c:pt idx="3796">
                  <c:v>6536</c:v>
                </c:pt>
                <c:pt idx="3797">
                  <c:v>6773</c:v>
                </c:pt>
                <c:pt idx="3798">
                  <c:v>6818</c:v>
                </c:pt>
                <c:pt idx="3799">
                  <c:v>6819</c:v>
                </c:pt>
                <c:pt idx="3800">
                  <c:v>6758</c:v>
                </c:pt>
                <c:pt idx="3801">
                  <c:v>6667</c:v>
                </c:pt>
                <c:pt idx="3802">
                  <c:v>6631</c:v>
                </c:pt>
                <c:pt idx="3803">
                  <c:v>6773</c:v>
                </c:pt>
                <c:pt idx="3804">
                  <c:v>6877</c:v>
                </c:pt>
                <c:pt idx="3805">
                  <c:v>6958</c:v>
                </c:pt>
                <c:pt idx="3806">
                  <c:v>6642</c:v>
                </c:pt>
                <c:pt idx="3807">
                  <c:v>6705</c:v>
                </c:pt>
                <c:pt idx="3808">
                  <c:v>6677</c:v>
                </c:pt>
                <c:pt idx="3809">
                  <c:v>6821</c:v>
                </c:pt>
                <c:pt idx="3810">
                  <c:v>6697</c:v>
                </c:pt>
                <c:pt idx="3811">
                  <c:v>6747</c:v>
                </c:pt>
                <c:pt idx="3812">
                  <c:v>6820</c:v>
                </c:pt>
                <c:pt idx="3813">
                  <c:v>6725</c:v>
                </c:pt>
                <c:pt idx="3814">
                  <c:v>6893</c:v>
                </c:pt>
                <c:pt idx="3815">
                  <c:v>6770</c:v>
                </c:pt>
                <c:pt idx="3816">
                  <c:v>6844</c:v>
                </c:pt>
                <c:pt idx="3817">
                  <c:v>6805</c:v>
                </c:pt>
                <c:pt idx="3818">
                  <c:v>6837</c:v>
                </c:pt>
                <c:pt idx="3819">
                  <c:v>6919</c:v>
                </c:pt>
                <c:pt idx="3820">
                  <c:v>6786</c:v>
                </c:pt>
                <c:pt idx="3821">
                  <c:v>6787</c:v>
                </c:pt>
                <c:pt idx="3822">
                  <c:v>6895</c:v>
                </c:pt>
                <c:pt idx="3823">
                  <c:v>6972</c:v>
                </c:pt>
                <c:pt idx="3824">
                  <c:v>6802</c:v>
                </c:pt>
                <c:pt idx="3825">
                  <c:v>6983</c:v>
                </c:pt>
                <c:pt idx="3826">
                  <c:v>6794</c:v>
                </c:pt>
                <c:pt idx="3827">
                  <c:v>6808</c:v>
                </c:pt>
                <c:pt idx="3828">
                  <c:v>6895</c:v>
                </c:pt>
                <c:pt idx="3829">
                  <c:v>6905</c:v>
                </c:pt>
                <c:pt idx="3830">
                  <c:v>6927</c:v>
                </c:pt>
                <c:pt idx="3831">
                  <c:v>6876</c:v>
                </c:pt>
                <c:pt idx="3832">
                  <c:v>7028</c:v>
                </c:pt>
                <c:pt idx="3833">
                  <c:v>6835</c:v>
                </c:pt>
                <c:pt idx="3834">
                  <c:v>7078</c:v>
                </c:pt>
                <c:pt idx="3835">
                  <c:v>6913</c:v>
                </c:pt>
                <c:pt idx="3836">
                  <c:v>6787</c:v>
                </c:pt>
                <c:pt idx="3837">
                  <c:v>6884</c:v>
                </c:pt>
                <c:pt idx="3838">
                  <c:v>6816</c:v>
                </c:pt>
                <c:pt idx="3839">
                  <c:v>6971</c:v>
                </c:pt>
                <c:pt idx="3840">
                  <c:v>6781</c:v>
                </c:pt>
                <c:pt idx="3841">
                  <c:v>6956</c:v>
                </c:pt>
                <c:pt idx="3842">
                  <c:v>6963</c:v>
                </c:pt>
                <c:pt idx="3843">
                  <c:v>6932</c:v>
                </c:pt>
                <c:pt idx="3844">
                  <c:v>6906</c:v>
                </c:pt>
                <c:pt idx="3845">
                  <c:v>6903</c:v>
                </c:pt>
                <c:pt idx="3846">
                  <c:v>6994</c:v>
                </c:pt>
                <c:pt idx="3847">
                  <c:v>6880</c:v>
                </c:pt>
                <c:pt idx="3848">
                  <c:v>7028</c:v>
                </c:pt>
                <c:pt idx="3849">
                  <c:v>6733</c:v>
                </c:pt>
                <c:pt idx="3850">
                  <c:v>6820</c:v>
                </c:pt>
                <c:pt idx="3851">
                  <c:v>6851</c:v>
                </c:pt>
                <c:pt idx="3852">
                  <c:v>6891</c:v>
                </c:pt>
                <c:pt idx="3853">
                  <c:v>6891</c:v>
                </c:pt>
                <c:pt idx="3854">
                  <c:v>6853</c:v>
                </c:pt>
                <c:pt idx="3855">
                  <c:v>6917</c:v>
                </c:pt>
                <c:pt idx="3856">
                  <c:v>6750</c:v>
                </c:pt>
                <c:pt idx="3857">
                  <c:v>6866</c:v>
                </c:pt>
                <c:pt idx="3858">
                  <c:v>7089</c:v>
                </c:pt>
                <c:pt idx="3859">
                  <c:v>6858</c:v>
                </c:pt>
                <c:pt idx="3860">
                  <c:v>6931</c:v>
                </c:pt>
                <c:pt idx="3861">
                  <c:v>6847</c:v>
                </c:pt>
                <c:pt idx="3862">
                  <c:v>6931</c:v>
                </c:pt>
                <c:pt idx="3863">
                  <c:v>7018</c:v>
                </c:pt>
                <c:pt idx="3864">
                  <c:v>6771</c:v>
                </c:pt>
                <c:pt idx="3865">
                  <c:v>6868</c:v>
                </c:pt>
                <c:pt idx="3866">
                  <c:v>6676</c:v>
                </c:pt>
                <c:pt idx="3867">
                  <c:v>6854</c:v>
                </c:pt>
                <c:pt idx="3868">
                  <c:v>6720</c:v>
                </c:pt>
                <c:pt idx="3869">
                  <c:v>6798</c:v>
                </c:pt>
                <c:pt idx="3870">
                  <c:v>6931</c:v>
                </c:pt>
                <c:pt idx="3871">
                  <c:v>6989</c:v>
                </c:pt>
                <c:pt idx="3872">
                  <c:v>6868</c:v>
                </c:pt>
                <c:pt idx="3873">
                  <c:v>6794</c:v>
                </c:pt>
                <c:pt idx="3874">
                  <c:v>6780</c:v>
                </c:pt>
                <c:pt idx="3875">
                  <c:v>6792</c:v>
                </c:pt>
                <c:pt idx="3876">
                  <c:v>6821</c:v>
                </c:pt>
                <c:pt idx="3877">
                  <c:v>6831</c:v>
                </c:pt>
                <c:pt idx="3878">
                  <c:v>6827</c:v>
                </c:pt>
                <c:pt idx="3879">
                  <c:v>6960</c:v>
                </c:pt>
                <c:pt idx="3880">
                  <c:v>6964</c:v>
                </c:pt>
                <c:pt idx="3881">
                  <c:v>6909</c:v>
                </c:pt>
                <c:pt idx="3882">
                  <c:v>6792</c:v>
                </c:pt>
                <c:pt idx="3883">
                  <c:v>6755</c:v>
                </c:pt>
                <c:pt idx="3884">
                  <c:v>6883</c:v>
                </c:pt>
                <c:pt idx="3885">
                  <c:v>6824</c:v>
                </c:pt>
                <c:pt idx="3886">
                  <c:v>6931</c:v>
                </c:pt>
                <c:pt idx="3887">
                  <c:v>6827</c:v>
                </c:pt>
                <c:pt idx="3888">
                  <c:v>6803</c:v>
                </c:pt>
                <c:pt idx="3889">
                  <c:v>6694</c:v>
                </c:pt>
                <c:pt idx="3890">
                  <c:v>6763</c:v>
                </c:pt>
                <c:pt idx="3891">
                  <c:v>6896</c:v>
                </c:pt>
                <c:pt idx="3892">
                  <c:v>6772</c:v>
                </c:pt>
                <c:pt idx="3893">
                  <c:v>6804</c:v>
                </c:pt>
                <c:pt idx="3894">
                  <c:v>6838</c:v>
                </c:pt>
                <c:pt idx="3895">
                  <c:v>6733</c:v>
                </c:pt>
                <c:pt idx="3896">
                  <c:v>6818</c:v>
                </c:pt>
                <c:pt idx="3897">
                  <c:v>6655</c:v>
                </c:pt>
                <c:pt idx="3898">
                  <c:v>6758</c:v>
                </c:pt>
                <c:pt idx="3899">
                  <c:v>6686</c:v>
                </c:pt>
                <c:pt idx="3900">
                  <c:v>6659</c:v>
                </c:pt>
                <c:pt idx="3901">
                  <c:v>6645</c:v>
                </c:pt>
                <c:pt idx="3902">
                  <c:v>6806</c:v>
                </c:pt>
                <c:pt idx="3903">
                  <c:v>6670</c:v>
                </c:pt>
                <c:pt idx="3904">
                  <c:v>6715</c:v>
                </c:pt>
                <c:pt idx="3905">
                  <c:v>6799</c:v>
                </c:pt>
                <c:pt idx="3906">
                  <c:v>6844</c:v>
                </c:pt>
                <c:pt idx="3907">
                  <c:v>6776</c:v>
                </c:pt>
                <c:pt idx="3908">
                  <c:v>6633</c:v>
                </c:pt>
                <c:pt idx="3909">
                  <c:v>6555</c:v>
                </c:pt>
                <c:pt idx="3910">
                  <c:v>6685</c:v>
                </c:pt>
                <c:pt idx="3911">
                  <c:v>6650</c:v>
                </c:pt>
                <c:pt idx="3912">
                  <c:v>6667</c:v>
                </c:pt>
                <c:pt idx="3913">
                  <c:v>6687</c:v>
                </c:pt>
                <c:pt idx="3914">
                  <c:v>6592</c:v>
                </c:pt>
                <c:pt idx="3915">
                  <c:v>6593</c:v>
                </c:pt>
                <c:pt idx="3916">
                  <c:v>6725</c:v>
                </c:pt>
                <c:pt idx="3917">
                  <c:v>6669</c:v>
                </c:pt>
                <c:pt idx="3918">
                  <c:v>6385</c:v>
                </c:pt>
                <c:pt idx="3919">
                  <c:v>6738</c:v>
                </c:pt>
                <c:pt idx="3920">
                  <c:v>6693</c:v>
                </c:pt>
                <c:pt idx="3921">
                  <c:v>6772</c:v>
                </c:pt>
                <c:pt idx="3922">
                  <c:v>6687</c:v>
                </c:pt>
                <c:pt idx="3923">
                  <c:v>6617</c:v>
                </c:pt>
                <c:pt idx="3924">
                  <c:v>6562</c:v>
                </c:pt>
                <c:pt idx="3925">
                  <c:v>6650</c:v>
                </c:pt>
                <c:pt idx="3926">
                  <c:v>6597</c:v>
                </c:pt>
                <c:pt idx="3927">
                  <c:v>6719</c:v>
                </c:pt>
                <c:pt idx="3928">
                  <c:v>6677</c:v>
                </c:pt>
                <c:pt idx="3929">
                  <c:v>6752</c:v>
                </c:pt>
                <c:pt idx="3930">
                  <c:v>6587</c:v>
                </c:pt>
                <c:pt idx="3931">
                  <c:v>6745</c:v>
                </c:pt>
                <c:pt idx="3932">
                  <c:v>6618</c:v>
                </c:pt>
                <c:pt idx="3933">
                  <c:v>6576</c:v>
                </c:pt>
                <c:pt idx="3934">
                  <c:v>6592</c:v>
                </c:pt>
                <c:pt idx="3935">
                  <c:v>6670</c:v>
                </c:pt>
                <c:pt idx="3936">
                  <c:v>6621</c:v>
                </c:pt>
                <c:pt idx="3937">
                  <c:v>6603</c:v>
                </c:pt>
                <c:pt idx="3938">
                  <c:v>6664</c:v>
                </c:pt>
                <c:pt idx="3939">
                  <c:v>6558</c:v>
                </c:pt>
                <c:pt idx="3940">
                  <c:v>6691</c:v>
                </c:pt>
                <c:pt idx="3941">
                  <c:v>6644</c:v>
                </c:pt>
                <c:pt idx="3942">
                  <c:v>6597</c:v>
                </c:pt>
                <c:pt idx="3943">
                  <c:v>6488</c:v>
                </c:pt>
                <c:pt idx="3944">
                  <c:v>6708</c:v>
                </c:pt>
                <c:pt idx="3945">
                  <c:v>6656</c:v>
                </c:pt>
                <c:pt idx="3946">
                  <c:v>6651</c:v>
                </c:pt>
                <c:pt idx="3947">
                  <c:v>6488</c:v>
                </c:pt>
                <c:pt idx="3948">
                  <c:v>6751</c:v>
                </c:pt>
                <c:pt idx="3949">
                  <c:v>6742</c:v>
                </c:pt>
                <c:pt idx="3950">
                  <c:v>6535</c:v>
                </c:pt>
                <c:pt idx="3951">
                  <c:v>6531</c:v>
                </c:pt>
                <c:pt idx="3952">
                  <c:v>6610</c:v>
                </c:pt>
                <c:pt idx="3953">
                  <c:v>6463</c:v>
                </c:pt>
                <c:pt idx="3954">
                  <c:v>6576</c:v>
                </c:pt>
                <c:pt idx="3955">
                  <c:v>6617</c:v>
                </c:pt>
                <c:pt idx="3956">
                  <c:v>6644</c:v>
                </c:pt>
                <c:pt idx="3957">
                  <c:v>6628</c:v>
                </c:pt>
                <c:pt idx="3958">
                  <c:v>6525</c:v>
                </c:pt>
                <c:pt idx="3959">
                  <c:v>6506</c:v>
                </c:pt>
                <c:pt idx="3960">
                  <c:v>6502</c:v>
                </c:pt>
                <c:pt idx="3961">
                  <c:v>6580</c:v>
                </c:pt>
                <c:pt idx="3962">
                  <c:v>6719</c:v>
                </c:pt>
                <c:pt idx="3963">
                  <c:v>6536</c:v>
                </c:pt>
                <c:pt idx="3964">
                  <c:v>6556</c:v>
                </c:pt>
                <c:pt idx="3965">
                  <c:v>6535</c:v>
                </c:pt>
                <c:pt idx="3966">
                  <c:v>6595</c:v>
                </c:pt>
                <c:pt idx="3967">
                  <c:v>6667</c:v>
                </c:pt>
                <c:pt idx="3968">
                  <c:v>6672</c:v>
                </c:pt>
                <c:pt idx="3969">
                  <c:v>6563</c:v>
                </c:pt>
                <c:pt idx="3970">
                  <c:v>6540</c:v>
                </c:pt>
                <c:pt idx="3971">
                  <c:v>6540</c:v>
                </c:pt>
                <c:pt idx="3972">
                  <c:v>6572</c:v>
                </c:pt>
                <c:pt idx="3973">
                  <c:v>6513</c:v>
                </c:pt>
                <c:pt idx="3974">
                  <c:v>6616</c:v>
                </c:pt>
                <c:pt idx="3975">
                  <c:v>6698</c:v>
                </c:pt>
                <c:pt idx="3976">
                  <c:v>6764</c:v>
                </c:pt>
                <c:pt idx="3977">
                  <c:v>6500</c:v>
                </c:pt>
                <c:pt idx="3978">
                  <c:v>6626</c:v>
                </c:pt>
                <c:pt idx="3979">
                  <c:v>6561</c:v>
                </c:pt>
                <c:pt idx="3980">
                  <c:v>6582</c:v>
                </c:pt>
                <c:pt idx="3981">
                  <c:v>6563</c:v>
                </c:pt>
                <c:pt idx="3982">
                  <c:v>6537</c:v>
                </c:pt>
                <c:pt idx="3983">
                  <c:v>6613</c:v>
                </c:pt>
                <c:pt idx="3984">
                  <c:v>6568</c:v>
                </c:pt>
                <c:pt idx="3985">
                  <c:v>6773</c:v>
                </c:pt>
                <c:pt idx="3986">
                  <c:v>6728</c:v>
                </c:pt>
                <c:pt idx="3987">
                  <c:v>6551</c:v>
                </c:pt>
                <c:pt idx="3988">
                  <c:v>6622</c:v>
                </c:pt>
                <c:pt idx="3989">
                  <c:v>6769</c:v>
                </c:pt>
                <c:pt idx="3990">
                  <c:v>6625</c:v>
                </c:pt>
                <c:pt idx="3991">
                  <c:v>6552</c:v>
                </c:pt>
                <c:pt idx="3992">
                  <c:v>6522</c:v>
                </c:pt>
                <c:pt idx="3993">
                  <c:v>6606</c:v>
                </c:pt>
                <c:pt idx="3994">
                  <c:v>6493</c:v>
                </c:pt>
                <c:pt idx="3995">
                  <c:v>6463</c:v>
                </c:pt>
                <c:pt idx="3996">
                  <c:v>6534</c:v>
                </c:pt>
                <c:pt idx="3997">
                  <c:v>6543</c:v>
                </c:pt>
                <c:pt idx="3998">
                  <c:v>6545</c:v>
                </c:pt>
                <c:pt idx="3999">
                  <c:v>6719</c:v>
                </c:pt>
                <c:pt idx="4000">
                  <c:v>6715</c:v>
                </c:pt>
                <c:pt idx="4001">
                  <c:v>6606</c:v>
                </c:pt>
                <c:pt idx="4002">
                  <c:v>6611</c:v>
                </c:pt>
                <c:pt idx="4003">
                  <c:v>6668</c:v>
                </c:pt>
                <c:pt idx="4004">
                  <c:v>6643</c:v>
                </c:pt>
                <c:pt idx="4005">
                  <c:v>6526</c:v>
                </c:pt>
                <c:pt idx="4006">
                  <c:v>6685</c:v>
                </c:pt>
                <c:pt idx="4007">
                  <c:v>6612</c:v>
                </c:pt>
                <c:pt idx="4008">
                  <c:v>6687</c:v>
                </c:pt>
                <c:pt idx="4009">
                  <c:v>6492</c:v>
                </c:pt>
                <c:pt idx="4010">
                  <c:v>6595</c:v>
                </c:pt>
                <c:pt idx="4011">
                  <c:v>6605</c:v>
                </c:pt>
                <c:pt idx="4012">
                  <c:v>6811</c:v>
                </c:pt>
                <c:pt idx="4013">
                  <c:v>6624</c:v>
                </c:pt>
                <c:pt idx="4014">
                  <c:v>6547</c:v>
                </c:pt>
                <c:pt idx="4015">
                  <c:v>6589</c:v>
                </c:pt>
                <c:pt idx="4016">
                  <c:v>6680</c:v>
                </c:pt>
                <c:pt idx="4017">
                  <c:v>6665</c:v>
                </c:pt>
                <c:pt idx="4018">
                  <c:v>6823</c:v>
                </c:pt>
                <c:pt idx="4019">
                  <c:v>6667</c:v>
                </c:pt>
                <c:pt idx="4020">
                  <c:v>6608</c:v>
                </c:pt>
                <c:pt idx="4021">
                  <c:v>6695</c:v>
                </c:pt>
                <c:pt idx="4022">
                  <c:v>6544</c:v>
                </c:pt>
                <c:pt idx="4023">
                  <c:v>6784</c:v>
                </c:pt>
                <c:pt idx="4024">
                  <c:v>6744</c:v>
                </c:pt>
                <c:pt idx="4025">
                  <c:v>6555</c:v>
                </c:pt>
                <c:pt idx="4026">
                  <c:v>6712</c:v>
                </c:pt>
                <c:pt idx="4027">
                  <c:v>6573</c:v>
                </c:pt>
                <c:pt idx="4028">
                  <c:v>6734</c:v>
                </c:pt>
                <c:pt idx="4029">
                  <c:v>6500</c:v>
                </c:pt>
                <c:pt idx="4030">
                  <c:v>6612</c:v>
                </c:pt>
                <c:pt idx="4031">
                  <c:v>6769</c:v>
                </c:pt>
                <c:pt idx="4032">
                  <c:v>6736</c:v>
                </c:pt>
                <c:pt idx="4033">
                  <c:v>6687</c:v>
                </c:pt>
                <c:pt idx="4034">
                  <c:v>6586</c:v>
                </c:pt>
                <c:pt idx="4035">
                  <c:v>6770</c:v>
                </c:pt>
                <c:pt idx="4036">
                  <c:v>6965</c:v>
                </c:pt>
                <c:pt idx="4037">
                  <c:v>6636</c:v>
                </c:pt>
                <c:pt idx="4038">
                  <c:v>6812</c:v>
                </c:pt>
                <c:pt idx="4039">
                  <c:v>6789</c:v>
                </c:pt>
                <c:pt idx="4040">
                  <c:v>6719</c:v>
                </c:pt>
                <c:pt idx="4041">
                  <c:v>6623</c:v>
                </c:pt>
                <c:pt idx="4042">
                  <c:v>6723</c:v>
                </c:pt>
                <c:pt idx="4043">
                  <c:v>6730</c:v>
                </c:pt>
                <c:pt idx="4044">
                  <c:v>6816</c:v>
                </c:pt>
                <c:pt idx="4045">
                  <c:v>6730</c:v>
                </c:pt>
                <c:pt idx="4046">
                  <c:v>6706</c:v>
                </c:pt>
                <c:pt idx="4047">
                  <c:v>6738</c:v>
                </c:pt>
                <c:pt idx="4048">
                  <c:v>6631</c:v>
                </c:pt>
                <c:pt idx="4049">
                  <c:v>6837</c:v>
                </c:pt>
                <c:pt idx="4050">
                  <c:v>6758</c:v>
                </c:pt>
                <c:pt idx="4051">
                  <c:v>6597</c:v>
                </c:pt>
                <c:pt idx="4052">
                  <c:v>6745</c:v>
                </c:pt>
                <c:pt idx="4053">
                  <c:v>6811</c:v>
                </c:pt>
                <c:pt idx="4054">
                  <c:v>6852</c:v>
                </c:pt>
                <c:pt idx="4055">
                  <c:v>6851</c:v>
                </c:pt>
                <c:pt idx="4056">
                  <c:v>6887</c:v>
                </c:pt>
                <c:pt idx="4057">
                  <c:v>6706</c:v>
                </c:pt>
                <c:pt idx="4058">
                  <c:v>6844</c:v>
                </c:pt>
                <c:pt idx="4059">
                  <c:v>6623</c:v>
                </c:pt>
                <c:pt idx="4060">
                  <c:v>6857</c:v>
                </c:pt>
                <c:pt idx="4061">
                  <c:v>6872</c:v>
                </c:pt>
                <c:pt idx="4062">
                  <c:v>6928</c:v>
                </c:pt>
                <c:pt idx="4063">
                  <c:v>6664</c:v>
                </c:pt>
                <c:pt idx="4064">
                  <c:v>6835</c:v>
                </c:pt>
                <c:pt idx="4065">
                  <c:v>6830</c:v>
                </c:pt>
                <c:pt idx="4066">
                  <c:v>6827</c:v>
                </c:pt>
                <c:pt idx="4067">
                  <c:v>6809</c:v>
                </c:pt>
                <c:pt idx="4068">
                  <c:v>6821</c:v>
                </c:pt>
                <c:pt idx="4069">
                  <c:v>6790</c:v>
                </c:pt>
                <c:pt idx="4070">
                  <c:v>6976</c:v>
                </c:pt>
                <c:pt idx="4071">
                  <c:v>6958</c:v>
                </c:pt>
                <c:pt idx="4072">
                  <c:v>6977</c:v>
                </c:pt>
                <c:pt idx="4073">
                  <c:v>6910</c:v>
                </c:pt>
                <c:pt idx="4074">
                  <c:v>6856</c:v>
                </c:pt>
                <c:pt idx="4075">
                  <c:v>6869</c:v>
                </c:pt>
                <c:pt idx="4076">
                  <c:v>6790</c:v>
                </c:pt>
                <c:pt idx="4077">
                  <c:v>6851</c:v>
                </c:pt>
                <c:pt idx="4078">
                  <c:v>7004</c:v>
                </c:pt>
                <c:pt idx="4079">
                  <c:v>7046</c:v>
                </c:pt>
                <c:pt idx="4080">
                  <c:v>7053</c:v>
                </c:pt>
                <c:pt idx="4081">
                  <c:v>6921</c:v>
                </c:pt>
                <c:pt idx="4082">
                  <c:v>6910</c:v>
                </c:pt>
                <c:pt idx="4083">
                  <c:v>6930</c:v>
                </c:pt>
                <c:pt idx="4084">
                  <c:v>7026</c:v>
                </c:pt>
                <c:pt idx="4085">
                  <c:v>7139</c:v>
                </c:pt>
                <c:pt idx="4086">
                  <c:v>7037</c:v>
                </c:pt>
                <c:pt idx="4087">
                  <c:v>7095</c:v>
                </c:pt>
                <c:pt idx="4088">
                  <c:v>7056</c:v>
                </c:pt>
                <c:pt idx="4089">
                  <c:v>6961</c:v>
                </c:pt>
                <c:pt idx="4090">
                  <c:v>7168</c:v>
                </c:pt>
                <c:pt idx="4091">
                  <c:v>6889</c:v>
                </c:pt>
                <c:pt idx="4092">
                  <c:v>6939</c:v>
                </c:pt>
                <c:pt idx="4093">
                  <c:v>7119</c:v>
                </c:pt>
                <c:pt idx="4094">
                  <c:v>7048</c:v>
                </c:pt>
                <c:pt idx="4095">
                  <c:v>7177</c:v>
                </c:pt>
                <c:pt idx="4096">
                  <c:v>7062</c:v>
                </c:pt>
                <c:pt idx="4097">
                  <c:v>7196</c:v>
                </c:pt>
                <c:pt idx="4098">
                  <c:v>7135</c:v>
                </c:pt>
                <c:pt idx="4099">
                  <c:v>7099</c:v>
                </c:pt>
                <c:pt idx="4100">
                  <c:v>7129</c:v>
                </c:pt>
                <c:pt idx="4101">
                  <c:v>7138</c:v>
                </c:pt>
                <c:pt idx="4102">
                  <c:v>7240</c:v>
                </c:pt>
                <c:pt idx="4103">
                  <c:v>7203</c:v>
                </c:pt>
                <c:pt idx="4104">
                  <c:v>7310</c:v>
                </c:pt>
                <c:pt idx="4105">
                  <c:v>7229</c:v>
                </c:pt>
                <c:pt idx="4106">
                  <c:v>7163</c:v>
                </c:pt>
                <c:pt idx="4107">
                  <c:v>7095</c:v>
                </c:pt>
                <c:pt idx="4108">
                  <c:v>7275</c:v>
                </c:pt>
                <c:pt idx="4109">
                  <c:v>7183</c:v>
                </c:pt>
                <c:pt idx="4110">
                  <c:v>7314</c:v>
                </c:pt>
                <c:pt idx="4111">
                  <c:v>7324</c:v>
                </c:pt>
                <c:pt idx="4112">
                  <c:v>7477</c:v>
                </c:pt>
                <c:pt idx="4113">
                  <c:v>7415</c:v>
                </c:pt>
                <c:pt idx="4114">
                  <c:v>7394</c:v>
                </c:pt>
                <c:pt idx="4115">
                  <c:v>7541</c:v>
                </c:pt>
                <c:pt idx="4116">
                  <c:v>7424</c:v>
                </c:pt>
                <c:pt idx="4117">
                  <c:v>7546</c:v>
                </c:pt>
                <c:pt idx="4118">
                  <c:v>7443</c:v>
                </c:pt>
                <c:pt idx="4119">
                  <c:v>7461</c:v>
                </c:pt>
                <c:pt idx="4120">
                  <c:v>7279</c:v>
                </c:pt>
                <c:pt idx="4121">
                  <c:v>7493</c:v>
                </c:pt>
                <c:pt idx="4122">
                  <c:v>7464</c:v>
                </c:pt>
                <c:pt idx="4123">
                  <c:v>7464</c:v>
                </c:pt>
                <c:pt idx="4124">
                  <c:v>7403</c:v>
                </c:pt>
                <c:pt idx="4125">
                  <c:v>7432</c:v>
                </c:pt>
                <c:pt idx="4126">
                  <c:v>7483</c:v>
                </c:pt>
                <c:pt idx="4127">
                  <c:v>7506</c:v>
                </c:pt>
                <c:pt idx="4128">
                  <c:v>7499</c:v>
                </c:pt>
                <c:pt idx="4129">
                  <c:v>7765</c:v>
                </c:pt>
                <c:pt idx="4130">
                  <c:v>7690</c:v>
                </c:pt>
                <c:pt idx="4131">
                  <c:v>7748</c:v>
                </c:pt>
                <c:pt idx="4132">
                  <c:v>7692</c:v>
                </c:pt>
                <c:pt idx="4133">
                  <c:v>7632</c:v>
                </c:pt>
                <c:pt idx="4134">
                  <c:v>7866</c:v>
                </c:pt>
                <c:pt idx="4135">
                  <c:v>7703</c:v>
                </c:pt>
                <c:pt idx="4136">
                  <c:v>7681</c:v>
                </c:pt>
                <c:pt idx="4137">
                  <c:v>7710</c:v>
                </c:pt>
                <c:pt idx="4138">
                  <c:v>7795</c:v>
                </c:pt>
                <c:pt idx="4139">
                  <c:v>7671</c:v>
                </c:pt>
                <c:pt idx="4140">
                  <c:v>7983</c:v>
                </c:pt>
                <c:pt idx="4141">
                  <c:v>7945</c:v>
                </c:pt>
                <c:pt idx="4142">
                  <c:v>7856</c:v>
                </c:pt>
                <c:pt idx="4143">
                  <c:v>7690</c:v>
                </c:pt>
                <c:pt idx="4144">
                  <c:v>7879</c:v>
                </c:pt>
                <c:pt idx="4145">
                  <c:v>8019</c:v>
                </c:pt>
                <c:pt idx="4146">
                  <c:v>8034</c:v>
                </c:pt>
                <c:pt idx="4147">
                  <c:v>8082</c:v>
                </c:pt>
                <c:pt idx="4148">
                  <c:v>8053</c:v>
                </c:pt>
                <c:pt idx="4149">
                  <c:v>8056</c:v>
                </c:pt>
                <c:pt idx="4150">
                  <c:v>7979</c:v>
                </c:pt>
                <c:pt idx="4151">
                  <c:v>7972</c:v>
                </c:pt>
                <c:pt idx="4152">
                  <c:v>7903</c:v>
                </c:pt>
                <c:pt idx="4153">
                  <c:v>8083</c:v>
                </c:pt>
                <c:pt idx="4154">
                  <c:v>8135</c:v>
                </c:pt>
                <c:pt idx="4155">
                  <c:v>8324</c:v>
                </c:pt>
                <c:pt idx="4156">
                  <c:v>8239</c:v>
                </c:pt>
                <c:pt idx="4157">
                  <c:v>8137</c:v>
                </c:pt>
                <c:pt idx="4158">
                  <c:v>8169</c:v>
                </c:pt>
                <c:pt idx="4159">
                  <c:v>8275</c:v>
                </c:pt>
                <c:pt idx="4160">
                  <c:v>8300</c:v>
                </c:pt>
                <c:pt idx="4161">
                  <c:v>8387</c:v>
                </c:pt>
                <c:pt idx="4162">
                  <c:v>8080</c:v>
                </c:pt>
                <c:pt idx="4163">
                  <c:v>8197</c:v>
                </c:pt>
                <c:pt idx="4164">
                  <c:v>8304</c:v>
                </c:pt>
                <c:pt idx="4165">
                  <c:v>8364</c:v>
                </c:pt>
                <c:pt idx="4166">
                  <c:v>8248</c:v>
                </c:pt>
                <c:pt idx="4167">
                  <c:v>8468</c:v>
                </c:pt>
                <c:pt idx="4168">
                  <c:v>8364</c:v>
                </c:pt>
                <c:pt idx="4169">
                  <c:v>8448</c:v>
                </c:pt>
                <c:pt idx="4170">
                  <c:v>8423</c:v>
                </c:pt>
                <c:pt idx="4171">
                  <c:v>8283</c:v>
                </c:pt>
                <c:pt idx="4172">
                  <c:v>8324</c:v>
                </c:pt>
                <c:pt idx="4173">
                  <c:v>8378</c:v>
                </c:pt>
                <c:pt idx="4174">
                  <c:v>8425</c:v>
                </c:pt>
                <c:pt idx="4175">
                  <c:v>8345</c:v>
                </c:pt>
                <c:pt idx="4176">
                  <c:v>8482</c:v>
                </c:pt>
                <c:pt idx="4177">
                  <c:v>8503</c:v>
                </c:pt>
                <c:pt idx="4178">
                  <c:v>8353</c:v>
                </c:pt>
                <c:pt idx="4179">
                  <c:v>8437</c:v>
                </c:pt>
                <c:pt idx="4180">
                  <c:v>8587</c:v>
                </c:pt>
                <c:pt idx="4181">
                  <c:v>8709</c:v>
                </c:pt>
                <c:pt idx="4182">
                  <c:v>8474</c:v>
                </c:pt>
                <c:pt idx="4183">
                  <c:v>8705</c:v>
                </c:pt>
                <c:pt idx="4184">
                  <c:v>8534</c:v>
                </c:pt>
                <c:pt idx="4185">
                  <c:v>8587</c:v>
                </c:pt>
                <c:pt idx="4186">
                  <c:v>8576</c:v>
                </c:pt>
                <c:pt idx="4187">
                  <c:v>8537</c:v>
                </c:pt>
                <c:pt idx="4188">
                  <c:v>8847</c:v>
                </c:pt>
                <c:pt idx="4189">
                  <c:v>8943</c:v>
                </c:pt>
                <c:pt idx="4190">
                  <c:v>8599</c:v>
                </c:pt>
                <c:pt idx="4191">
                  <c:v>8621</c:v>
                </c:pt>
                <c:pt idx="4192">
                  <c:v>8502</c:v>
                </c:pt>
                <c:pt idx="4193">
                  <c:v>8980</c:v>
                </c:pt>
                <c:pt idx="4194">
                  <c:v>8708</c:v>
                </c:pt>
                <c:pt idx="4195">
                  <c:v>8676</c:v>
                </c:pt>
                <c:pt idx="4196">
                  <c:v>8709</c:v>
                </c:pt>
                <c:pt idx="4197">
                  <c:v>8672</c:v>
                </c:pt>
                <c:pt idx="4198">
                  <c:v>8747</c:v>
                </c:pt>
                <c:pt idx="4199">
                  <c:v>8834</c:v>
                </c:pt>
                <c:pt idx="4200">
                  <c:v>8823</c:v>
                </c:pt>
                <c:pt idx="4201">
                  <c:v>8658</c:v>
                </c:pt>
                <c:pt idx="4202">
                  <c:v>8620</c:v>
                </c:pt>
                <c:pt idx="4203">
                  <c:v>8628</c:v>
                </c:pt>
                <c:pt idx="4204">
                  <c:v>8758</c:v>
                </c:pt>
                <c:pt idx="4205">
                  <c:v>8750</c:v>
                </c:pt>
                <c:pt idx="4206">
                  <c:v>8728</c:v>
                </c:pt>
                <c:pt idx="4207">
                  <c:v>8935</c:v>
                </c:pt>
                <c:pt idx="4208">
                  <c:v>8549</c:v>
                </c:pt>
                <c:pt idx="4209">
                  <c:v>8771</c:v>
                </c:pt>
                <c:pt idx="4210">
                  <c:v>8793</c:v>
                </c:pt>
                <c:pt idx="4211">
                  <c:v>8853</c:v>
                </c:pt>
                <c:pt idx="4212">
                  <c:v>8838</c:v>
                </c:pt>
                <c:pt idx="4213">
                  <c:v>8730</c:v>
                </c:pt>
                <c:pt idx="4214">
                  <c:v>8838</c:v>
                </c:pt>
                <c:pt idx="4215">
                  <c:v>8929</c:v>
                </c:pt>
                <c:pt idx="4216">
                  <c:v>8851</c:v>
                </c:pt>
                <c:pt idx="4217">
                  <c:v>8923</c:v>
                </c:pt>
                <c:pt idx="4218">
                  <c:v>8961</c:v>
                </c:pt>
                <c:pt idx="4219">
                  <c:v>8722</c:v>
                </c:pt>
                <c:pt idx="4220">
                  <c:v>8895</c:v>
                </c:pt>
                <c:pt idx="4221">
                  <c:v>8851</c:v>
                </c:pt>
                <c:pt idx="4222">
                  <c:v>8637</c:v>
                </c:pt>
                <c:pt idx="4223">
                  <c:v>9121</c:v>
                </c:pt>
                <c:pt idx="4224">
                  <c:v>8744</c:v>
                </c:pt>
                <c:pt idx="4225">
                  <c:v>8745</c:v>
                </c:pt>
                <c:pt idx="4226">
                  <c:v>8845</c:v>
                </c:pt>
                <c:pt idx="4227">
                  <c:v>8896</c:v>
                </c:pt>
                <c:pt idx="4228">
                  <c:v>8823</c:v>
                </c:pt>
                <c:pt idx="4229">
                  <c:v>8847</c:v>
                </c:pt>
                <c:pt idx="4230">
                  <c:v>8797</c:v>
                </c:pt>
                <c:pt idx="4231">
                  <c:v>8807</c:v>
                </c:pt>
                <c:pt idx="4232">
                  <c:v>8859</c:v>
                </c:pt>
                <c:pt idx="4233">
                  <c:v>8766</c:v>
                </c:pt>
                <c:pt idx="4234">
                  <c:v>8772</c:v>
                </c:pt>
                <c:pt idx="4235">
                  <c:v>8741</c:v>
                </c:pt>
                <c:pt idx="4236">
                  <c:v>8695</c:v>
                </c:pt>
                <c:pt idx="4237">
                  <c:v>8759</c:v>
                </c:pt>
                <c:pt idx="4238">
                  <c:v>8655</c:v>
                </c:pt>
                <c:pt idx="4239">
                  <c:v>8729</c:v>
                </c:pt>
                <c:pt idx="4240">
                  <c:v>8716</c:v>
                </c:pt>
                <c:pt idx="4241">
                  <c:v>8724</c:v>
                </c:pt>
                <c:pt idx="4242">
                  <c:v>8714</c:v>
                </c:pt>
                <c:pt idx="4243">
                  <c:v>8768</c:v>
                </c:pt>
                <c:pt idx="4244">
                  <c:v>8830</c:v>
                </c:pt>
                <c:pt idx="4245">
                  <c:v>8817</c:v>
                </c:pt>
                <c:pt idx="4246">
                  <c:v>8700</c:v>
                </c:pt>
                <c:pt idx="4247">
                  <c:v>8836</c:v>
                </c:pt>
                <c:pt idx="4248">
                  <c:v>8797</c:v>
                </c:pt>
                <c:pt idx="4249">
                  <c:v>8842</c:v>
                </c:pt>
                <c:pt idx="4250">
                  <c:v>8629</c:v>
                </c:pt>
                <c:pt idx="4251">
                  <c:v>8719</c:v>
                </c:pt>
                <c:pt idx="4252">
                  <c:v>8788</c:v>
                </c:pt>
                <c:pt idx="4253">
                  <c:v>8726</c:v>
                </c:pt>
                <c:pt idx="4254">
                  <c:v>8767</c:v>
                </c:pt>
                <c:pt idx="4255">
                  <c:v>8765</c:v>
                </c:pt>
                <c:pt idx="4256">
                  <c:v>8753</c:v>
                </c:pt>
                <c:pt idx="4257">
                  <c:v>8683</c:v>
                </c:pt>
                <c:pt idx="4258">
                  <c:v>8797</c:v>
                </c:pt>
                <c:pt idx="4259">
                  <c:v>8793</c:v>
                </c:pt>
                <c:pt idx="4260">
                  <c:v>8617</c:v>
                </c:pt>
                <c:pt idx="4261">
                  <c:v>8753</c:v>
                </c:pt>
                <c:pt idx="4262">
                  <c:v>8756</c:v>
                </c:pt>
                <c:pt idx="4263">
                  <c:v>8820</c:v>
                </c:pt>
                <c:pt idx="4264">
                  <c:v>8608</c:v>
                </c:pt>
                <c:pt idx="4265">
                  <c:v>8657</c:v>
                </c:pt>
                <c:pt idx="4266">
                  <c:v>8655</c:v>
                </c:pt>
                <c:pt idx="4267">
                  <c:v>8577</c:v>
                </c:pt>
                <c:pt idx="4268">
                  <c:v>8610</c:v>
                </c:pt>
                <c:pt idx="4269">
                  <c:v>8670</c:v>
                </c:pt>
                <c:pt idx="4270">
                  <c:v>8562</c:v>
                </c:pt>
                <c:pt idx="4271">
                  <c:v>8598</c:v>
                </c:pt>
                <c:pt idx="4272">
                  <c:v>8583</c:v>
                </c:pt>
                <c:pt idx="4273">
                  <c:v>8560</c:v>
                </c:pt>
                <c:pt idx="4274">
                  <c:v>8794</c:v>
                </c:pt>
                <c:pt idx="4275">
                  <c:v>8662</c:v>
                </c:pt>
                <c:pt idx="4276">
                  <c:v>8536</c:v>
                </c:pt>
                <c:pt idx="4277">
                  <c:v>8674</c:v>
                </c:pt>
                <c:pt idx="4278">
                  <c:v>8560</c:v>
                </c:pt>
                <c:pt idx="4279">
                  <c:v>8704</c:v>
                </c:pt>
                <c:pt idx="4280">
                  <c:v>8659</c:v>
                </c:pt>
                <c:pt idx="4281">
                  <c:v>8625</c:v>
                </c:pt>
                <c:pt idx="4282">
                  <c:v>8579</c:v>
                </c:pt>
                <c:pt idx="4283">
                  <c:v>8691</c:v>
                </c:pt>
                <c:pt idx="4284">
                  <c:v>8547</c:v>
                </c:pt>
                <c:pt idx="4285">
                  <c:v>8619</c:v>
                </c:pt>
                <c:pt idx="4286">
                  <c:v>8766</c:v>
                </c:pt>
                <c:pt idx="4287">
                  <c:v>8607</c:v>
                </c:pt>
                <c:pt idx="4288">
                  <c:v>8574</c:v>
                </c:pt>
                <c:pt idx="4289">
                  <c:v>8575</c:v>
                </c:pt>
                <c:pt idx="4290">
                  <c:v>8541</c:v>
                </c:pt>
                <c:pt idx="4291">
                  <c:v>8609</c:v>
                </c:pt>
                <c:pt idx="4292">
                  <c:v>8704</c:v>
                </c:pt>
                <c:pt idx="4293">
                  <c:v>8368</c:v>
                </c:pt>
                <c:pt idx="4294">
                  <c:v>8575</c:v>
                </c:pt>
                <c:pt idx="4295">
                  <c:v>8668</c:v>
                </c:pt>
                <c:pt idx="4296">
                  <c:v>8474</c:v>
                </c:pt>
                <c:pt idx="4297">
                  <c:v>8477</c:v>
                </c:pt>
                <c:pt idx="4298">
                  <c:v>8693</c:v>
                </c:pt>
                <c:pt idx="4299">
                  <c:v>8530</c:v>
                </c:pt>
                <c:pt idx="4300">
                  <c:v>8554</c:v>
                </c:pt>
                <c:pt idx="4301">
                  <c:v>8764</c:v>
                </c:pt>
                <c:pt idx="4302">
                  <c:v>8559</c:v>
                </c:pt>
                <c:pt idx="4303">
                  <c:v>8554</c:v>
                </c:pt>
                <c:pt idx="4304">
                  <c:v>8576</c:v>
                </c:pt>
                <c:pt idx="4305">
                  <c:v>8562</c:v>
                </c:pt>
                <c:pt idx="4306">
                  <c:v>8534</c:v>
                </c:pt>
                <c:pt idx="4307">
                  <c:v>8642</c:v>
                </c:pt>
                <c:pt idx="4308">
                  <c:v>8583</c:v>
                </c:pt>
                <c:pt idx="4309">
                  <c:v>8719</c:v>
                </c:pt>
                <c:pt idx="4310">
                  <c:v>8629</c:v>
                </c:pt>
                <c:pt idx="4311">
                  <c:v>8627</c:v>
                </c:pt>
                <c:pt idx="4312">
                  <c:v>8743</c:v>
                </c:pt>
                <c:pt idx="4313">
                  <c:v>8528</c:v>
                </c:pt>
                <c:pt idx="4314">
                  <c:v>8547</c:v>
                </c:pt>
                <c:pt idx="4315">
                  <c:v>8386</c:v>
                </c:pt>
                <c:pt idx="4316">
                  <c:v>8684</c:v>
                </c:pt>
                <c:pt idx="4317">
                  <c:v>8475</c:v>
                </c:pt>
                <c:pt idx="4318">
                  <c:v>8587</c:v>
                </c:pt>
                <c:pt idx="4319">
                  <c:v>8521</c:v>
                </c:pt>
                <c:pt idx="4320">
                  <c:v>8530</c:v>
                </c:pt>
                <c:pt idx="4321">
                  <c:v>8701</c:v>
                </c:pt>
                <c:pt idx="4322">
                  <c:v>8570</c:v>
                </c:pt>
                <c:pt idx="4323">
                  <c:v>8660</c:v>
                </c:pt>
                <c:pt idx="4324">
                  <c:v>8507</c:v>
                </c:pt>
                <c:pt idx="4325">
                  <c:v>8567</c:v>
                </c:pt>
                <c:pt idx="4326">
                  <c:v>8520</c:v>
                </c:pt>
                <c:pt idx="4327">
                  <c:v>8668</c:v>
                </c:pt>
                <c:pt idx="4328">
                  <c:v>8655</c:v>
                </c:pt>
                <c:pt idx="4329">
                  <c:v>8550</c:v>
                </c:pt>
                <c:pt idx="4330">
                  <c:v>8560</c:v>
                </c:pt>
                <c:pt idx="4331">
                  <c:v>8690</c:v>
                </c:pt>
                <c:pt idx="4332">
                  <c:v>8507</c:v>
                </c:pt>
                <c:pt idx="4333">
                  <c:v>8613</c:v>
                </c:pt>
                <c:pt idx="4334">
                  <c:v>8786</c:v>
                </c:pt>
                <c:pt idx="4335">
                  <c:v>8514</c:v>
                </c:pt>
                <c:pt idx="4336">
                  <c:v>8580</c:v>
                </c:pt>
                <c:pt idx="4337">
                  <c:v>8509</c:v>
                </c:pt>
                <c:pt idx="4338">
                  <c:v>8696</c:v>
                </c:pt>
                <c:pt idx="4339">
                  <c:v>8789</c:v>
                </c:pt>
                <c:pt idx="4340">
                  <c:v>8799</c:v>
                </c:pt>
                <c:pt idx="4341">
                  <c:v>8688</c:v>
                </c:pt>
                <c:pt idx="4342">
                  <c:v>8780</c:v>
                </c:pt>
                <c:pt idx="4343">
                  <c:v>8618</c:v>
                </c:pt>
                <c:pt idx="4344">
                  <c:v>8541</c:v>
                </c:pt>
                <c:pt idx="4345">
                  <c:v>8702</c:v>
                </c:pt>
                <c:pt idx="4346">
                  <c:v>8641</c:v>
                </c:pt>
                <c:pt idx="4347">
                  <c:v>8836</c:v>
                </c:pt>
                <c:pt idx="4348">
                  <c:v>8811</c:v>
                </c:pt>
                <c:pt idx="4349">
                  <c:v>8653</c:v>
                </c:pt>
                <c:pt idx="4350">
                  <c:v>8613</c:v>
                </c:pt>
                <c:pt idx="4351">
                  <c:v>8691</c:v>
                </c:pt>
                <c:pt idx="4352">
                  <c:v>8607</c:v>
                </c:pt>
                <c:pt idx="4353">
                  <c:v>8832</c:v>
                </c:pt>
                <c:pt idx="4354">
                  <c:v>8759</c:v>
                </c:pt>
                <c:pt idx="4355">
                  <c:v>8770</c:v>
                </c:pt>
                <c:pt idx="4356">
                  <c:v>8870</c:v>
                </c:pt>
                <c:pt idx="4357">
                  <c:v>8771</c:v>
                </c:pt>
                <c:pt idx="4358">
                  <c:v>8996</c:v>
                </c:pt>
                <c:pt idx="4359">
                  <c:v>8799</c:v>
                </c:pt>
                <c:pt idx="4360">
                  <c:v>8995</c:v>
                </c:pt>
                <c:pt idx="4361">
                  <c:v>8882</c:v>
                </c:pt>
                <c:pt idx="4362">
                  <c:v>8758</c:v>
                </c:pt>
                <c:pt idx="4363">
                  <c:v>8801</c:v>
                </c:pt>
                <c:pt idx="4364">
                  <c:v>8856</c:v>
                </c:pt>
                <c:pt idx="4365">
                  <c:v>8900</c:v>
                </c:pt>
                <c:pt idx="4366">
                  <c:v>8742</c:v>
                </c:pt>
                <c:pt idx="4367">
                  <c:v>8883</c:v>
                </c:pt>
                <c:pt idx="4368">
                  <c:v>8883</c:v>
                </c:pt>
                <c:pt idx="4369">
                  <c:v>9011</c:v>
                </c:pt>
                <c:pt idx="4370">
                  <c:v>9033</c:v>
                </c:pt>
                <c:pt idx="4371">
                  <c:v>8869</c:v>
                </c:pt>
                <c:pt idx="4372">
                  <c:v>8922</c:v>
                </c:pt>
                <c:pt idx="4373">
                  <c:v>9098</c:v>
                </c:pt>
                <c:pt idx="4374">
                  <c:v>9022</c:v>
                </c:pt>
                <c:pt idx="4375">
                  <c:v>9043</c:v>
                </c:pt>
                <c:pt idx="4376">
                  <c:v>9085</c:v>
                </c:pt>
                <c:pt idx="4377">
                  <c:v>9083</c:v>
                </c:pt>
                <c:pt idx="4378">
                  <c:v>8899</c:v>
                </c:pt>
                <c:pt idx="4379">
                  <c:v>9056</c:v>
                </c:pt>
                <c:pt idx="4380">
                  <c:v>8992</c:v>
                </c:pt>
                <c:pt idx="4381">
                  <c:v>9002</c:v>
                </c:pt>
                <c:pt idx="4382">
                  <c:v>9086</c:v>
                </c:pt>
                <c:pt idx="4383">
                  <c:v>9036</c:v>
                </c:pt>
                <c:pt idx="4384">
                  <c:v>9311</c:v>
                </c:pt>
                <c:pt idx="4385">
                  <c:v>9168</c:v>
                </c:pt>
                <c:pt idx="4386">
                  <c:v>9190</c:v>
                </c:pt>
                <c:pt idx="4387">
                  <c:v>9168</c:v>
                </c:pt>
                <c:pt idx="4388">
                  <c:v>9101</c:v>
                </c:pt>
                <c:pt idx="4389">
                  <c:v>9188</c:v>
                </c:pt>
                <c:pt idx="4390">
                  <c:v>9179</c:v>
                </c:pt>
                <c:pt idx="4391">
                  <c:v>9255</c:v>
                </c:pt>
                <c:pt idx="4392">
                  <c:v>9182</c:v>
                </c:pt>
                <c:pt idx="4393">
                  <c:v>9115</c:v>
                </c:pt>
                <c:pt idx="4394">
                  <c:v>9066</c:v>
                </c:pt>
                <c:pt idx="4395">
                  <c:v>9346</c:v>
                </c:pt>
                <c:pt idx="4396">
                  <c:v>9178</c:v>
                </c:pt>
                <c:pt idx="4397">
                  <c:v>9248</c:v>
                </c:pt>
                <c:pt idx="4398">
                  <c:v>9172</c:v>
                </c:pt>
                <c:pt idx="4399">
                  <c:v>9292</c:v>
                </c:pt>
                <c:pt idx="4400">
                  <c:v>9245</c:v>
                </c:pt>
                <c:pt idx="4401">
                  <c:v>9318</c:v>
                </c:pt>
                <c:pt idx="4402">
                  <c:v>9591</c:v>
                </c:pt>
                <c:pt idx="4403">
                  <c:v>9526</c:v>
                </c:pt>
                <c:pt idx="4404">
                  <c:v>9404</c:v>
                </c:pt>
                <c:pt idx="4405">
                  <c:v>9479</c:v>
                </c:pt>
                <c:pt idx="4406">
                  <c:v>9521</c:v>
                </c:pt>
                <c:pt idx="4407">
                  <c:v>9320</c:v>
                </c:pt>
                <c:pt idx="4408">
                  <c:v>9395</c:v>
                </c:pt>
                <c:pt idx="4409">
                  <c:v>9474</c:v>
                </c:pt>
                <c:pt idx="4410">
                  <c:v>9434</c:v>
                </c:pt>
                <c:pt idx="4411">
                  <c:v>9554</c:v>
                </c:pt>
                <c:pt idx="4412">
                  <c:v>9531</c:v>
                </c:pt>
                <c:pt idx="4413">
                  <c:v>9448</c:v>
                </c:pt>
                <c:pt idx="4414">
                  <c:v>9611</c:v>
                </c:pt>
                <c:pt idx="4415">
                  <c:v>9646</c:v>
                </c:pt>
                <c:pt idx="4416">
                  <c:v>9485</c:v>
                </c:pt>
                <c:pt idx="4417">
                  <c:v>9658</c:v>
                </c:pt>
                <c:pt idx="4418">
                  <c:v>9822</c:v>
                </c:pt>
                <c:pt idx="4419">
                  <c:v>9649</c:v>
                </c:pt>
                <c:pt idx="4420">
                  <c:v>9529</c:v>
                </c:pt>
                <c:pt idx="4421">
                  <c:v>9716</c:v>
                </c:pt>
                <c:pt idx="4422">
                  <c:v>9724</c:v>
                </c:pt>
                <c:pt idx="4423">
                  <c:v>9745</c:v>
                </c:pt>
                <c:pt idx="4424">
                  <c:v>9843</c:v>
                </c:pt>
                <c:pt idx="4425">
                  <c:v>9801</c:v>
                </c:pt>
                <c:pt idx="4426">
                  <c:v>9583</c:v>
                </c:pt>
                <c:pt idx="4427">
                  <c:v>9827</c:v>
                </c:pt>
                <c:pt idx="4428">
                  <c:v>9878</c:v>
                </c:pt>
                <c:pt idx="4429">
                  <c:v>9671</c:v>
                </c:pt>
                <c:pt idx="4430">
                  <c:v>9857</c:v>
                </c:pt>
                <c:pt idx="4431">
                  <c:v>9921</c:v>
                </c:pt>
                <c:pt idx="4432">
                  <c:v>9675</c:v>
                </c:pt>
                <c:pt idx="4433">
                  <c:v>9977</c:v>
                </c:pt>
                <c:pt idx="4434">
                  <c:v>9694</c:v>
                </c:pt>
                <c:pt idx="4435">
                  <c:v>10032</c:v>
                </c:pt>
                <c:pt idx="4436">
                  <c:v>10002</c:v>
                </c:pt>
                <c:pt idx="4437">
                  <c:v>9881</c:v>
                </c:pt>
                <c:pt idx="4438">
                  <c:v>9954</c:v>
                </c:pt>
                <c:pt idx="4439">
                  <c:v>10080</c:v>
                </c:pt>
                <c:pt idx="4440">
                  <c:v>10023</c:v>
                </c:pt>
                <c:pt idx="4441">
                  <c:v>9849</c:v>
                </c:pt>
                <c:pt idx="4442">
                  <c:v>9978</c:v>
                </c:pt>
                <c:pt idx="4443">
                  <c:v>10031</c:v>
                </c:pt>
                <c:pt idx="4444">
                  <c:v>9997</c:v>
                </c:pt>
                <c:pt idx="4445">
                  <c:v>10053</c:v>
                </c:pt>
                <c:pt idx="4446">
                  <c:v>9962</c:v>
                </c:pt>
                <c:pt idx="4447">
                  <c:v>10054</c:v>
                </c:pt>
                <c:pt idx="4448">
                  <c:v>9995</c:v>
                </c:pt>
                <c:pt idx="4449">
                  <c:v>10141</c:v>
                </c:pt>
                <c:pt idx="4450">
                  <c:v>10266</c:v>
                </c:pt>
                <c:pt idx="4451">
                  <c:v>10004</c:v>
                </c:pt>
                <c:pt idx="4452">
                  <c:v>10101</c:v>
                </c:pt>
                <c:pt idx="4453">
                  <c:v>10304</c:v>
                </c:pt>
                <c:pt idx="4454">
                  <c:v>10209</c:v>
                </c:pt>
                <c:pt idx="4455">
                  <c:v>10051</c:v>
                </c:pt>
                <c:pt idx="4456">
                  <c:v>10117</c:v>
                </c:pt>
                <c:pt idx="4457">
                  <c:v>10142</c:v>
                </c:pt>
                <c:pt idx="4458">
                  <c:v>10082</c:v>
                </c:pt>
                <c:pt idx="4459">
                  <c:v>10009</c:v>
                </c:pt>
                <c:pt idx="4460">
                  <c:v>10261</c:v>
                </c:pt>
                <c:pt idx="4461">
                  <c:v>10099</c:v>
                </c:pt>
                <c:pt idx="4462">
                  <c:v>10170</c:v>
                </c:pt>
                <c:pt idx="4463">
                  <c:v>10209</c:v>
                </c:pt>
                <c:pt idx="4464">
                  <c:v>10174</c:v>
                </c:pt>
                <c:pt idx="4465">
                  <c:v>10262</c:v>
                </c:pt>
                <c:pt idx="4466">
                  <c:v>10154</c:v>
                </c:pt>
                <c:pt idx="4467">
                  <c:v>10196</c:v>
                </c:pt>
                <c:pt idx="4468">
                  <c:v>10018</c:v>
                </c:pt>
                <c:pt idx="4469">
                  <c:v>10303</c:v>
                </c:pt>
                <c:pt idx="4470">
                  <c:v>10332</c:v>
                </c:pt>
                <c:pt idx="4471">
                  <c:v>10271</c:v>
                </c:pt>
                <c:pt idx="4472">
                  <c:v>10301</c:v>
                </c:pt>
                <c:pt idx="4473">
                  <c:v>10157</c:v>
                </c:pt>
                <c:pt idx="4474">
                  <c:v>10289</c:v>
                </c:pt>
                <c:pt idx="4475">
                  <c:v>10319</c:v>
                </c:pt>
                <c:pt idx="4476">
                  <c:v>10163</c:v>
                </c:pt>
                <c:pt idx="4477">
                  <c:v>10313</c:v>
                </c:pt>
                <c:pt idx="4478">
                  <c:v>10383</c:v>
                </c:pt>
                <c:pt idx="4479">
                  <c:v>10058</c:v>
                </c:pt>
                <c:pt idx="4480">
                  <c:v>10206</c:v>
                </c:pt>
                <c:pt idx="4481">
                  <c:v>10279</c:v>
                </c:pt>
                <c:pt idx="4482">
                  <c:v>10306</c:v>
                </c:pt>
                <c:pt idx="4483">
                  <c:v>10084</c:v>
                </c:pt>
                <c:pt idx="4484">
                  <c:v>10065</c:v>
                </c:pt>
                <c:pt idx="4485">
                  <c:v>10402</c:v>
                </c:pt>
                <c:pt idx="4486">
                  <c:v>10168</c:v>
                </c:pt>
                <c:pt idx="4487">
                  <c:v>10255</c:v>
                </c:pt>
                <c:pt idx="4488">
                  <c:v>10391</c:v>
                </c:pt>
                <c:pt idx="4489">
                  <c:v>10146</c:v>
                </c:pt>
                <c:pt idx="4490">
                  <c:v>10190</c:v>
                </c:pt>
                <c:pt idx="4491">
                  <c:v>10145</c:v>
                </c:pt>
                <c:pt idx="4492">
                  <c:v>10289</c:v>
                </c:pt>
                <c:pt idx="4493">
                  <c:v>10158</c:v>
                </c:pt>
                <c:pt idx="4494">
                  <c:v>10002</c:v>
                </c:pt>
                <c:pt idx="4495">
                  <c:v>10063</c:v>
                </c:pt>
                <c:pt idx="4496">
                  <c:v>10028</c:v>
                </c:pt>
                <c:pt idx="4497">
                  <c:v>10205</c:v>
                </c:pt>
                <c:pt idx="4498">
                  <c:v>10118</c:v>
                </c:pt>
                <c:pt idx="4499">
                  <c:v>10118</c:v>
                </c:pt>
                <c:pt idx="4500">
                  <c:v>10103</c:v>
                </c:pt>
                <c:pt idx="4501">
                  <c:v>10174</c:v>
                </c:pt>
                <c:pt idx="4502">
                  <c:v>10150</c:v>
                </c:pt>
                <c:pt idx="4503">
                  <c:v>10016</c:v>
                </c:pt>
                <c:pt idx="4504">
                  <c:v>9996</c:v>
                </c:pt>
                <c:pt idx="4505">
                  <c:v>10021</c:v>
                </c:pt>
                <c:pt idx="4506">
                  <c:v>10002</c:v>
                </c:pt>
                <c:pt idx="4507">
                  <c:v>10059</c:v>
                </c:pt>
                <c:pt idx="4508">
                  <c:v>10019</c:v>
                </c:pt>
                <c:pt idx="4509">
                  <c:v>10129</c:v>
                </c:pt>
                <c:pt idx="4510">
                  <c:v>10271</c:v>
                </c:pt>
                <c:pt idx="4511">
                  <c:v>10133</c:v>
                </c:pt>
                <c:pt idx="4512">
                  <c:v>10008</c:v>
                </c:pt>
                <c:pt idx="4513">
                  <c:v>10013</c:v>
                </c:pt>
                <c:pt idx="4514">
                  <c:v>10254</c:v>
                </c:pt>
                <c:pt idx="4515">
                  <c:v>10221</c:v>
                </c:pt>
                <c:pt idx="4516">
                  <c:v>10042</c:v>
                </c:pt>
                <c:pt idx="4517">
                  <c:v>10144</c:v>
                </c:pt>
                <c:pt idx="4518">
                  <c:v>9958</c:v>
                </c:pt>
                <c:pt idx="4519">
                  <c:v>10254</c:v>
                </c:pt>
                <c:pt idx="4520">
                  <c:v>10162</c:v>
                </c:pt>
                <c:pt idx="4521">
                  <c:v>10351</c:v>
                </c:pt>
                <c:pt idx="4522">
                  <c:v>10053</c:v>
                </c:pt>
                <c:pt idx="4523">
                  <c:v>10131</c:v>
                </c:pt>
                <c:pt idx="4524">
                  <c:v>10125</c:v>
                </c:pt>
                <c:pt idx="4525">
                  <c:v>10131</c:v>
                </c:pt>
                <c:pt idx="4526">
                  <c:v>10130</c:v>
                </c:pt>
                <c:pt idx="4527">
                  <c:v>9862</c:v>
                </c:pt>
                <c:pt idx="4528">
                  <c:v>10070</c:v>
                </c:pt>
                <c:pt idx="4529">
                  <c:v>10026</c:v>
                </c:pt>
                <c:pt idx="4530">
                  <c:v>10105</c:v>
                </c:pt>
                <c:pt idx="4531">
                  <c:v>10060</c:v>
                </c:pt>
                <c:pt idx="4532">
                  <c:v>9975</c:v>
                </c:pt>
                <c:pt idx="4533">
                  <c:v>10114</c:v>
                </c:pt>
                <c:pt idx="4534">
                  <c:v>9966</c:v>
                </c:pt>
                <c:pt idx="4535">
                  <c:v>10080</c:v>
                </c:pt>
                <c:pt idx="4536">
                  <c:v>10016</c:v>
                </c:pt>
                <c:pt idx="4537">
                  <c:v>10049</c:v>
                </c:pt>
                <c:pt idx="4538">
                  <c:v>10136</c:v>
                </c:pt>
                <c:pt idx="4539">
                  <c:v>10085</c:v>
                </c:pt>
                <c:pt idx="4540">
                  <c:v>10166</c:v>
                </c:pt>
                <c:pt idx="4541">
                  <c:v>10071</c:v>
                </c:pt>
                <c:pt idx="4542">
                  <c:v>10112</c:v>
                </c:pt>
                <c:pt idx="4543">
                  <c:v>9881</c:v>
                </c:pt>
                <c:pt idx="4544">
                  <c:v>10076</c:v>
                </c:pt>
                <c:pt idx="4545">
                  <c:v>10110</c:v>
                </c:pt>
                <c:pt idx="4546">
                  <c:v>10111</c:v>
                </c:pt>
                <c:pt idx="4547">
                  <c:v>10276</c:v>
                </c:pt>
                <c:pt idx="4548">
                  <c:v>10073</c:v>
                </c:pt>
                <c:pt idx="4549">
                  <c:v>10123</c:v>
                </c:pt>
                <c:pt idx="4550">
                  <c:v>9993</c:v>
                </c:pt>
                <c:pt idx="4551">
                  <c:v>10098</c:v>
                </c:pt>
                <c:pt idx="4552">
                  <c:v>10088</c:v>
                </c:pt>
                <c:pt idx="4553">
                  <c:v>10029</c:v>
                </c:pt>
                <c:pt idx="4554">
                  <c:v>10148</c:v>
                </c:pt>
                <c:pt idx="4555">
                  <c:v>10028</c:v>
                </c:pt>
                <c:pt idx="4556">
                  <c:v>10107</c:v>
                </c:pt>
                <c:pt idx="4557">
                  <c:v>10132</c:v>
                </c:pt>
                <c:pt idx="4558">
                  <c:v>9947</c:v>
                </c:pt>
                <c:pt idx="4559">
                  <c:v>10025</c:v>
                </c:pt>
                <c:pt idx="4560">
                  <c:v>10176</c:v>
                </c:pt>
                <c:pt idx="4561">
                  <c:v>10202</c:v>
                </c:pt>
                <c:pt idx="4562">
                  <c:v>10194</c:v>
                </c:pt>
                <c:pt idx="4563">
                  <c:v>10149</c:v>
                </c:pt>
                <c:pt idx="4564">
                  <c:v>10108</c:v>
                </c:pt>
                <c:pt idx="4565">
                  <c:v>10162</c:v>
                </c:pt>
                <c:pt idx="4566">
                  <c:v>10039</c:v>
                </c:pt>
                <c:pt idx="4567">
                  <c:v>10125</c:v>
                </c:pt>
                <c:pt idx="4568">
                  <c:v>10286</c:v>
                </c:pt>
                <c:pt idx="4569">
                  <c:v>10148</c:v>
                </c:pt>
                <c:pt idx="4570">
                  <c:v>10070</c:v>
                </c:pt>
                <c:pt idx="4571">
                  <c:v>10146</c:v>
                </c:pt>
                <c:pt idx="4572">
                  <c:v>10249</c:v>
                </c:pt>
                <c:pt idx="4573">
                  <c:v>10181</c:v>
                </c:pt>
                <c:pt idx="4574">
                  <c:v>10061</c:v>
                </c:pt>
                <c:pt idx="4575">
                  <c:v>10238</c:v>
                </c:pt>
                <c:pt idx="4576">
                  <c:v>10076</c:v>
                </c:pt>
                <c:pt idx="4577">
                  <c:v>10315</c:v>
                </c:pt>
                <c:pt idx="4578">
                  <c:v>10272</c:v>
                </c:pt>
                <c:pt idx="4579">
                  <c:v>10205</c:v>
                </c:pt>
                <c:pt idx="4580">
                  <c:v>10129</c:v>
                </c:pt>
                <c:pt idx="4581">
                  <c:v>10306</c:v>
                </c:pt>
                <c:pt idx="4582">
                  <c:v>10226</c:v>
                </c:pt>
                <c:pt idx="4583">
                  <c:v>10060</c:v>
                </c:pt>
                <c:pt idx="4584">
                  <c:v>10095</c:v>
                </c:pt>
                <c:pt idx="4585">
                  <c:v>10294</c:v>
                </c:pt>
                <c:pt idx="4586">
                  <c:v>10259</c:v>
                </c:pt>
                <c:pt idx="4587">
                  <c:v>10340</c:v>
                </c:pt>
                <c:pt idx="4588">
                  <c:v>10419</c:v>
                </c:pt>
                <c:pt idx="4589">
                  <c:v>10311</c:v>
                </c:pt>
                <c:pt idx="4590">
                  <c:v>10529</c:v>
                </c:pt>
                <c:pt idx="4591">
                  <c:v>10382</c:v>
                </c:pt>
                <c:pt idx="4592">
                  <c:v>10436</c:v>
                </c:pt>
                <c:pt idx="4593">
                  <c:v>10442</c:v>
                </c:pt>
                <c:pt idx="4594">
                  <c:v>10289</c:v>
                </c:pt>
                <c:pt idx="4595">
                  <c:v>10389</c:v>
                </c:pt>
                <c:pt idx="4596">
                  <c:v>10376</c:v>
                </c:pt>
                <c:pt idx="4597">
                  <c:v>10568</c:v>
                </c:pt>
                <c:pt idx="4598">
                  <c:v>10473</c:v>
                </c:pt>
                <c:pt idx="4599">
                  <c:v>10279</c:v>
                </c:pt>
                <c:pt idx="4600">
                  <c:v>10374</c:v>
                </c:pt>
                <c:pt idx="4601">
                  <c:v>10517</c:v>
                </c:pt>
                <c:pt idx="4602">
                  <c:v>10275</c:v>
                </c:pt>
                <c:pt idx="4603">
                  <c:v>10480</c:v>
                </c:pt>
                <c:pt idx="4604">
                  <c:v>10478</c:v>
                </c:pt>
                <c:pt idx="4605">
                  <c:v>10582</c:v>
                </c:pt>
                <c:pt idx="4606">
                  <c:v>10514</c:v>
                </c:pt>
                <c:pt idx="4607">
                  <c:v>10554</c:v>
                </c:pt>
                <c:pt idx="4608">
                  <c:v>10536</c:v>
                </c:pt>
                <c:pt idx="4609">
                  <c:v>10516</c:v>
                </c:pt>
                <c:pt idx="4610">
                  <c:v>10556</c:v>
                </c:pt>
                <c:pt idx="4611">
                  <c:v>10533</c:v>
                </c:pt>
                <c:pt idx="4612">
                  <c:v>10656</c:v>
                </c:pt>
                <c:pt idx="4613">
                  <c:v>10452</c:v>
                </c:pt>
                <c:pt idx="4614">
                  <c:v>10602</c:v>
                </c:pt>
                <c:pt idx="4615">
                  <c:v>10566</c:v>
                </c:pt>
                <c:pt idx="4616">
                  <c:v>10579</c:v>
                </c:pt>
                <c:pt idx="4617">
                  <c:v>10409</c:v>
                </c:pt>
                <c:pt idx="4618">
                  <c:v>10568</c:v>
                </c:pt>
                <c:pt idx="4619">
                  <c:v>10412</c:v>
                </c:pt>
                <c:pt idx="4620">
                  <c:v>10606</c:v>
                </c:pt>
                <c:pt idx="4621">
                  <c:v>10401</c:v>
                </c:pt>
                <c:pt idx="4622">
                  <c:v>10333</c:v>
                </c:pt>
                <c:pt idx="4623">
                  <c:v>10493</c:v>
                </c:pt>
                <c:pt idx="4624">
                  <c:v>10528</c:v>
                </c:pt>
                <c:pt idx="4625">
                  <c:v>10302</c:v>
                </c:pt>
                <c:pt idx="4626">
                  <c:v>10304</c:v>
                </c:pt>
                <c:pt idx="4627">
                  <c:v>10509</c:v>
                </c:pt>
                <c:pt idx="4628">
                  <c:v>10637</c:v>
                </c:pt>
                <c:pt idx="4629">
                  <c:v>10391</c:v>
                </c:pt>
                <c:pt idx="4630">
                  <c:v>10439</c:v>
                </c:pt>
                <c:pt idx="4631">
                  <c:v>10540</c:v>
                </c:pt>
                <c:pt idx="4632">
                  <c:v>10330</c:v>
                </c:pt>
                <c:pt idx="4633">
                  <c:v>10346</c:v>
                </c:pt>
                <c:pt idx="4634">
                  <c:v>10388</c:v>
                </c:pt>
                <c:pt idx="4635">
                  <c:v>10317</c:v>
                </c:pt>
                <c:pt idx="4636">
                  <c:v>10317</c:v>
                </c:pt>
                <c:pt idx="4637">
                  <c:v>10283</c:v>
                </c:pt>
                <c:pt idx="4638">
                  <c:v>10390</c:v>
                </c:pt>
                <c:pt idx="4639">
                  <c:v>10267</c:v>
                </c:pt>
                <c:pt idx="4640">
                  <c:v>10287</c:v>
                </c:pt>
                <c:pt idx="4641">
                  <c:v>10323</c:v>
                </c:pt>
                <c:pt idx="4642">
                  <c:v>10313</c:v>
                </c:pt>
                <c:pt idx="4643">
                  <c:v>10287</c:v>
                </c:pt>
                <c:pt idx="4644">
                  <c:v>10266</c:v>
                </c:pt>
                <c:pt idx="4645">
                  <c:v>10267</c:v>
                </c:pt>
                <c:pt idx="4646">
                  <c:v>10333</c:v>
                </c:pt>
                <c:pt idx="4647">
                  <c:v>10120</c:v>
                </c:pt>
                <c:pt idx="4648">
                  <c:v>10250</c:v>
                </c:pt>
                <c:pt idx="4649">
                  <c:v>10322</c:v>
                </c:pt>
                <c:pt idx="4650">
                  <c:v>10171</c:v>
                </c:pt>
                <c:pt idx="4651">
                  <c:v>10137</c:v>
                </c:pt>
                <c:pt idx="4652">
                  <c:v>10137</c:v>
                </c:pt>
                <c:pt idx="4653">
                  <c:v>10020</c:v>
                </c:pt>
                <c:pt idx="4654">
                  <c:v>10165</c:v>
                </c:pt>
                <c:pt idx="4655">
                  <c:v>10151</c:v>
                </c:pt>
                <c:pt idx="4656">
                  <c:v>9969</c:v>
                </c:pt>
                <c:pt idx="4657">
                  <c:v>10096</c:v>
                </c:pt>
                <c:pt idx="4658">
                  <c:v>10081</c:v>
                </c:pt>
                <c:pt idx="4659">
                  <c:v>10068</c:v>
                </c:pt>
                <c:pt idx="4660">
                  <c:v>10000</c:v>
                </c:pt>
                <c:pt idx="4661">
                  <c:v>10120</c:v>
                </c:pt>
                <c:pt idx="4662">
                  <c:v>9908</c:v>
                </c:pt>
                <c:pt idx="4663">
                  <c:v>9971</c:v>
                </c:pt>
                <c:pt idx="4664">
                  <c:v>9843</c:v>
                </c:pt>
                <c:pt idx="4665">
                  <c:v>9883</c:v>
                </c:pt>
                <c:pt idx="4666">
                  <c:v>9893</c:v>
                </c:pt>
                <c:pt idx="4667">
                  <c:v>9868</c:v>
                </c:pt>
                <c:pt idx="4668">
                  <c:v>9689</c:v>
                </c:pt>
                <c:pt idx="4669">
                  <c:v>9791</c:v>
                </c:pt>
                <c:pt idx="4670">
                  <c:v>9766</c:v>
                </c:pt>
                <c:pt idx="4671">
                  <c:v>9724</c:v>
                </c:pt>
                <c:pt idx="4672">
                  <c:v>9696</c:v>
                </c:pt>
                <c:pt idx="4673">
                  <c:v>9775</c:v>
                </c:pt>
                <c:pt idx="4674">
                  <c:v>9535</c:v>
                </c:pt>
                <c:pt idx="4675">
                  <c:v>9718</c:v>
                </c:pt>
                <c:pt idx="4676">
                  <c:v>9687</c:v>
                </c:pt>
                <c:pt idx="4677">
                  <c:v>9608</c:v>
                </c:pt>
                <c:pt idx="4678">
                  <c:v>9563</c:v>
                </c:pt>
                <c:pt idx="4679">
                  <c:v>9443</c:v>
                </c:pt>
                <c:pt idx="4680">
                  <c:v>9667</c:v>
                </c:pt>
                <c:pt idx="4681">
                  <c:v>9530</c:v>
                </c:pt>
                <c:pt idx="4682">
                  <c:v>9372</c:v>
                </c:pt>
                <c:pt idx="4683">
                  <c:v>9367</c:v>
                </c:pt>
                <c:pt idx="4684">
                  <c:v>9301</c:v>
                </c:pt>
                <c:pt idx="4685">
                  <c:v>9344</c:v>
                </c:pt>
                <c:pt idx="4686">
                  <c:v>9270</c:v>
                </c:pt>
                <c:pt idx="4687">
                  <c:v>9101</c:v>
                </c:pt>
                <c:pt idx="4688">
                  <c:v>9257</c:v>
                </c:pt>
                <c:pt idx="4689">
                  <c:v>9342</c:v>
                </c:pt>
                <c:pt idx="4690">
                  <c:v>9202</c:v>
                </c:pt>
                <c:pt idx="4691">
                  <c:v>9278</c:v>
                </c:pt>
                <c:pt idx="4692">
                  <c:v>9390</c:v>
                </c:pt>
                <c:pt idx="4693">
                  <c:v>9265</c:v>
                </c:pt>
                <c:pt idx="4694">
                  <c:v>9312</c:v>
                </c:pt>
                <c:pt idx="4695">
                  <c:v>9148</c:v>
                </c:pt>
                <c:pt idx="4696">
                  <c:v>9312</c:v>
                </c:pt>
                <c:pt idx="4697">
                  <c:v>9131</c:v>
                </c:pt>
                <c:pt idx="4698">
                  <c:v>9075</c:v>
                </c:pt>
                <c:pt idx="4699">
                  <c:v>8930</c:v>
                </c:pt>
                <c:pt idx="4700">
                  <c:v>9138</c:v>
                </c:pt>
                <c:pt idx="4701">
                  <c:v>8906</c:v>
                </c:pt>
                <c:pt idx="4702">
                  <c:v>8915</c:v>
                </c:pt>
                <c:pt idx="4703">
                  <c:v>9000</c:v>
                </c:pt>
                <c:pt idx="4704">
                  <c:v>8974</c:v>
                </c:pt>
                <c:pt idx="4705">
                  <c:v>8951</c:v>
                </c:pt>
                <c:pt idx="4706">
                  <c:v>8879</c:v>
                </c:pt>
                <c:pt idx="4707">
                  <c:v>8842</c:v>
                </c:pt>
                <c:pt idx="4708">
                  <c:v>8731</c:v>
                </c:pt>
                <c:pt idx="4709">
                  <c:v>8809</c:v>
                </c:pt>
                <c:pt idx="4710">
                  <c:v>8708</c:v>
                </c:pt>
                <c:pt idx="4711">
                  <c:v>8642</c:v>
                </c:pt>
                <c:pt idx="4712">
                  <c:v>8587</c:v>
                </c:pt>
                <c:pt idx="4713">
                  <c:v>8514</c:v>
                </c:pt>
                <c:pt idx="4714">
                  <c:v>8626</c:v>
                </c:pt>
                <c:pt idx="4715">
                  <c:v>8489</c:v>
                </c:pt>
                <c:pt idx="4716">
                  <c:v>8557</c:v>
                </c:pt>
                <c:pt idx="4717">
                  <c:v>8570</c:v>
                </c:pt>
                <c:pt idx="4718">
                  <c:v>8320</c:v>
                </c:pt>
                <c:pt idx="4719">
                  <c:v>8645</c:v>
                </c:pt>
                <c:pt idx="4720">
                  <c:v>8530</c:v>
                </c:pt>
                <c:pt idx="4721">
                  <c:v>8522</c:v>
                </c:pt>
                <c:pt idx="4722">
                  <c:v>8542</c:v>
                </c:pt>
                <c:pt idx="4723">
                  <c:v>8273</c:v>
                </c:pt>
                <c:pt idx="4724">
                  <c:v>8594</c:v>
                </c:pt>
                <c:pt idx="4725">
                  <c:v>8276</c:v>
                </c:pt>
                <c:pt idx="4726">
                  <c:v>8350</c:v>
                </c:pt>
                <c:pt idx="4727">
                  <c:v>8522</c:v>
                </c:pt>
                <c:pt idx="4728">
                  <c:v>8433</c:v>
                </c:pt>
                <c:pt idx="4729">
                  <c:v>8264</c:v>
                </c:pt>
                <c:pt idx="4730">
                  <c:v>8326</c:v>
                </c:pt>
                <c:pt idx="4731">
                  <c:v>8257</c:v>
                </c:pt>
                <c:pt idx="4732">
                  <c:v>8280</c:v>
                </c:pt>
                <c:pt idx="4733">
                  <c:v>8353</c:v>
                </c:pt>
                <c:pt idx="4734">
                  <c:v>8329</c:v>
                </c:pt>
                <c:pt idx="4735">
                  <c:v>8208</c:v>
                </c:pt>
                <c:pt idx="4736">
                  <c:v>8150</c:v>
                </c:pt>
                <c:pt idx="4737">
                  <c:v>8169</c:v>
                </c:pt>
                <c:pt idx="4738">
                  <c:v>7919</c:v>
                </c:pt>
                <c:pt idx="4739">
                  <c:v>8084</c:v>
                </c:pt>
                <c:pt idx="4740">
                  <c:v>8311</c:v>
                </c:pt>
                <c:pt idx="4741">
                  <c:v>8227</c:v>
                </c:pt>
                <c:pt idx="4742">
                  <c:v>8149</c:v>
                </c:pt>
                <c:pt idx="4743">
                  <c:v>8079</c:v>
                </c:pt>
                <c:pt idx="4744">
                  <c:v>7993</c:v>
                </c:pt>
                <c:pt idx="4745">
                  <c:v>7944</c:v>
                </c:pt>
                <c:pt idx="4746">
                  <c:v>8000</c:v>
                </c:pt>
                <c:pt idx="4747">
                  <c:v>8006</c:v>
                </c:pt>
                <c:pt idx="4748">
                  <c:v>7889</c:v>
                </c:pt>
                <c:pt idx="4749">
                  <c:v>8074</c:v>
                </c:pt>
                <c:pt idx="4750">
                  <c:v>8011</c:v>
                </c:pt>
                <c:pt idx="4751">
                  <c:v>8118</c:v>
                </c:pt>
                <c:pt idx="4752">
                  <c:v>7910</c:v>
                </c:pt>
                <c:pt idx="4753">
                  <c:v>7883</c:v>
                </c:pt>
                <c:pt idx="4754">
                  <c:v>7972</c:v>
                </c:pt>
                <c:pt idx="4755">
                  <c:v>8026</c:v>
                </c:pt>
                <c:pt idx="4756">
                  <c:v>8005</c:v>
                </c:pt>
                <c:pt idx="4757">
                  <c:v>7746</c:v>
                </c:pt>
                <c:pt idx="4758">
                  <c:v>7874</c:v>
                </c:pt>
                <c:pt idx="4759">
                  <c:v>7793</c:v>
                </c:pt>
                <c:pt idx="4760">
                  <c:v>7803</c:v>
                </c:pt>
                <c:pt idx="4761">
                  <c:v>7780</c:v>
                </c:pt>
                <c:pt idx="4762">
                  <c:v>7857</c:v>
                </c:pt>
                <c:pt idx="4763">
                  <c:v>7917</c:v>
                </c:pt>
                <c:pt idx="4764">
                  <c:v>7775</c:v>
                </c:pt>
                <c:pt idx="4765">
                  <c:v>8015</c:v>
                </c:pt>
                <c:pt idx="4766">
                  <c:v>7881</c:v>
                </c:pt>
                <c:pt idx="4767">
                  <c:v>7781</c:v>
                </c:pt>
                <c:pt idx="4768">
                  <c:v>7811</c:v>
                </c:pt>
                <c:pt idx="4769">
                  <c:v>7894</c:v>
                </c:pt>
                <c:pt idx="4770">
                  <c:v>7685</c:v>
                </c:pt>
                <c:pt idx="4771">
                  <c:v>7754</c:v>
                </c:pt>
                <c:pt idx="4772">
                  <c:v>7673</c:v>
                </c:pt>
                <c:pt idx="4773">
                  <c:v>8048</c:v>
                </c:pt>
                <c:pt idx="4774">
                  <c:v>7757</c:v>
                </c:pt>
                <c:pt idx="4775">
                  <c:v>7598</c:v>
                </c:pt>
                <c:pt idx="4776">
                  <c:v>7625</c:v>
                </c:pt>
                <c:pt idx="4777">
                  <c:v>7768</c:v>
                </c:pt>
                <c:pt idx="4778">
                  <c:v>7800</c:v>
                </c:pt>
                <c:pt idx="4779">
                  <c:v>7944</c:v>
                </c:pt>
                <c:pt idx="4780">
                  <c:v>7804</c:v>
                </c:pt>
                <c:pt idx="4781">
                  <c:v>7935</c:v>
                </c:pt>
                <c:pt idx="4782">
                  <c:v>7739</c:v>
                </c:pt>
                <c:pt idx="4783">
                  <c:v>7878</c:v>
                </c:pt>
                <c:pt idx="4784">
                  <c:v>7732</c:v>
                </c:pt>
                <c:pt idx="4785">
                  <c:v>7760</c:v>
                </c:pt>
                <c:pt idx="4786">
                  <c:v>7980</c:v>
                </c:pt>
                <c:pt idx="4787">
                  <c:v>7765</c:v>
                </c:pt>
                <c:pt idx="4788">
                  <c:v>7737</c:v>
                </c:pt>
                <c:pt idx="4789">
                  <c:v>7820</c:v>
                </c:pt>
                <c:pt idx="4790">
                  <c:v>7752</c:v>
                </c:pt>
                <c:pt idx="4791">
                  <c:v>7920</c:v>
                </c:pt>
                <c:pt idx="4792">
                  <c:v>7831</c:v>
                </c:pt>
                <c:pt idx="4793">
                  <c:v>7789</c:v>
                </c:pt>
                <c:pt idx="4794">
                  <c:v>7943</c:v>
                </c:pt>
                <c:pt idx="4795">
                  <c:v>7782</c:v>
                </c:pt>
                <c:pt idx="4796">
                  <c:v>7716</c:v>
                </c:pt>
                <c:pt idx="4797">
                  <c:v>7707</c:v>
                </c:pt>
                <c:pt idx="4798">
                  <c:v>8006</c:v>
                </c:pt>
                <c:pt idx="4799">
                  <c:v>7670</c:v>
                </c:pt>
                <c:pt idx="4800">
                  <c:v>7853</c:v>
                </c:pt>
                <c:pt idx="4801">
                  <c:v>7867</c:v>
                </c:pt>
                <c:pt idx="4802">
                  <c:v>7801</c:v>
                </c:pt>
                <c:pt idx="4803">
                  <c:v>7879</c:v>
                </c:pt>
                <c:pt idx="4804">
                  <c:v>7676</c:v>
                </c:pt>
                <c:pt idx="4805">
                  <c:v>7820</c:v>
                </c:pt>
                <c:pt idx="4806">
                  <c:v>7964</c:v>
                </c:pt>
                <c:pt idx="4807">
                  <c:v>7772</c:v>
                </c:pt>
                <c:pt idx="4808">
                  <c:v>7913</c:v>
                </c:pt>
                <c:pt idx="4809">
                  <c:v>7922</c:v>
                </c:pt>
                <c:pt idx="4810">
                  <c:v>7868</c:v>
                </c:pt>
                <c:pt idx="4811">
                  <c:v>7935</c:v>
                </c:pt>
                <c:pt idx="4812">
                  <c:v>7926</c:v>
                </c:pt>
                <c:pt idx="4813">
                  <c:v>7854</c:v>
                </c:pt>
                <c:pt idx="4814">
                  <c:v>7970</c:v>
                </c:pt>
                <c:pt idx="4815">
                  <c:v>8019</c:v>
                </c:pt>
                <c:pt idx="4816">
                  <c:v>7791</c:v>
                </c:pt>
                <c:pt idx="4817">
                  <c:v>8095</c:v>
                </c:pt>
                <c:pt idx="4818">
                  <c:v>8096</c:v>
                </c:pt>
                <c:pt idx="4819">
                  <c:v>8076</c:v>
                </c:pt>
                <c:pt idx="4820">
                  <c:v>8199</c:v>
                </c:pt>
                <c:pt idx="4821">
                  <c:v>7861</c:v>
                </c:pt>
                <c:pt idx="4822">
                  <c:v>8183</c:v>
                </c:pt>
                <c:pt idx="4823">
                  <c:v>7993</c:v>
                </c:pt>
                <c:pt idx="4824">
                  <c:v>7989</c:v>
                </c:pt>
                <c:pt idx="4825">
                  <c:v>7936</c:v>
                </c:pt>
                <c:pt idx="4826">
                  <c:v>8008</c:v>
                </c:pt>
                <c:pt idx="4827">
                  <c:v>8081</c:v>
                </c:pt>
                <c:pt idx="4828">
                  <c:v>8127</c:v>
                </c:pt>
                <c:pt idx="4829">
                  <c:v>8149</c:v>
                </c:pt>
                <c:pt idx="4830">
                  <c:v>8283</c:v>
                </c:pt>
                <c:pt idx="4831">
                  <c:v>8092</c:v>
                </c:pt>
                <c:pt idx="4832">
                  <c:v>8025</c:v>
                </c:pt>
                <c:pt idx="4833">
                  <c:v>8166</c:v>
                </c:pt>
                <c:pt idx="4834">
                  <c:v>8299</c:v>
                </c:pt>
                <c:pt idx="4835">
                  <c:v>8214</c:v>
                </c:pt>
                <c:pt idx="4836">
                  <c:v>8162</c:v>
                </c:pt>
                <c:pt idx="4837">
                  <c:v>8141</c:v>
                </c:pt>
                <c:pt idx="4838">
                  <c:v>8213</c:v>
                </c:pt>
                <c:pt idx="4839">
                  <c:v>7964</c:v>
                </c:pt>
                <c:pt idx="4840">
                  <c:v>8184</c:v>
                </c:pt>
                <c:pt idx="4841">
                  <c:v>8261</c:v>
                </c:pt>
                <c:pt idx="4842">
                  <c:v>8247</c:v>
                </c:pt>
                <c:pt idx="4843">
                  <c:v>8295</c:v>
                </c:pt>
                <c:pt idx="4844">
                  <c:v>8431</c:v>
                </c:pt>
                <c:pt idx="4845">
                  <c:v>8369</c:v>
                </c:pt>
                <c:pt idx="4846">
                  <c:v>8091</c:v>
                </c:pt>
                <c:pt idx="4847">
                  <c:v>8387</c:v>
                </c:pt>
                <c:pt idx="4848">
                  <c:v>8445</c:v>
                </c:pt>
                <c:pt idx="4849">
                  <c:v>8518</c:v>
                </c:pt>
                <c:pt idx="4850">
                  <c:v>8268</c:v>
                </c:pt>
                <c:pt idx="4851">
                  <c:v>8358</c:v>
                </c:pt>
                <c:pt idx="4852">
                  <c:v>8545</c:v>
                </c:pt>
                <c:pt idx="4853">
                  <c:v>8596</c:v>
                </c:pt>
                <c:pt idx="4854">
                  <c:v>8487</c:v>
                </c:pt>
                <c:pt idx="4855">
                  <c:v>8445</c:v>
                </c:pt>
                <c:pt idx="4856">
                  <c:v>8643</c:v>
                </c:pt>
                <c:pt idx="4857">
                  <c:v>8468</c:v>
                </c:pt>
                <c:pt idx="4858">
                  <c:v>8470</c:v>
                </c:pt>
                <c:pt idx="4859">
                  <c:v>8480</c:v>
                </c:pt>
                <c:pt idx="4860">
                  <c:v>8574</c:v>
                </c:pt>
                <c:pt idx="4861">
                  <c:v>8501</c:v>
                </c:pt>
                <c:pt idx="4862">
                  <c:v>8396</c:v>
                </c:pt>
                <c:pt idx="4863">
                  <c:v>8478</c:v>
                </c:pt>
                <c:pt idx="4864">
                  <c:v>8501</c:v>
                </c:pt>
                <c:pt idx="4865">
                  <c:v>8688</c:v>
                </c:pt>
                <c:pt idx="4866">
                  <c:v>8349</c:v>
                </c:pt>
                <c:pt idx="4867">
                  <c:v>8643</c:v>
                </c:pt>
                <c:pt idx="4868">
                  <c:v>8763</c:v>
                </c:pt>
                <c:pt idx="4869">
                  <c:v>8689</c:v>
                </c:pt>
                <c:pt idx="4870">
                  <c:v>8559</c:v>
                </c:pt>
                <c:pt idx="4871">
                  <c:v>8836</c:v>
                </c:pt>
                <c:pt idx="4872">
                  <c:v>8553</c:v>
                </c:pt>
                <c:pt idx="4873">
                  <c:v>8523</c:v>
                </c:pt>
                <c:pt idx="4874">
                  <c:v>8592</c:v>
                </c:pt>
                <c:pt idx="4875">
                  <c:v>8527</c:v>
                </c:pt>
                <c:pt idx="4876">
                  <c:v>8802</c:v>
                </c:pt>
                <c:pt idx="4877">
                  <c:v>8667</c:v>
                </c:pt>
                <c:pt idx="4878">
                  <c:v>8708</c:v>
                </c:pt>
                <c:pt idx="4879">
                  <c:v>8590</c:v>
                </c:pt>
                <c:pt idx="4880">
                  <c:v>8804</c:v>
                </c:pt>
                <c:pt idx="4881">
                  <c:v>8725</c:v>
                </c:pt>
                <c:pt idx="4882">
                  <c:v>8647</c:v>
                </c:pt>
                <c:pt idx="4883">
                  <c:v>8568</c:v>
                </c:pt>
                <c:pt idx="4884">
                  <c:v>8874</c:v>
                </c:pt>
                <c:pt idx="4885">
                  <c:v>8677</c:v>
                </c:pt>
                <c:pt idx="4886">
                  <c:v>8626</c:v>
                </c:pt>
                <c:pt idx="4887">
                  <c:v>8645</c:v>
                </c:pt>
                <c:pt idx="4888">
                  <c:v>8610</c:v>
                </c:pt>
                <c:pt idx="4889">
                  <c:v>8716</c:v>
                </c:pt>
                <c:pt idx="4890">
                  <c:v>8661</c:v>
                </c:pt>
                <c:pt idx="4891">
                  <c:v>8675</c:v>
                </c:pt>
                <c:pt idx="4892">
                  <c:v>8581</c:v>
                </c:pt>
                <c:pt idx="4893">
                  <c:v>8642</c:v>
                </c:pt>
                <c:pt idx="4894">
                  <c:v>8657</c:v>
                </c:pt>
                <c:pt idx="4895">
                  <c:v>8690</c:v>
                </c:pt>
                <c:pt idx="4896">
                  <c:v>8543</c:v>
                </c:pt>
                <c:pt idx="4897">
                  <c:v>8550</c:v>
                </c:pt>
                <c:pt idx="4898">
                  <c:v>8636</c:v>
                </c:pt>
                <c:pt idx="4899">
                  <c:v>8759</c:v>
                </c:pt>
                <c:pt idx="4900">
                  <c:v>8648</c:v>
                </c:pt>
                <c:pt idx="4901">
                  <c:v>8649</c:v>
                </c:pt>
                <c:pt idx="4902">
                  <c:v>8571</c:v>
                </c:pt>
                <c:pt idx="4903">
                  <c:v>8641</c:v>
                </c:pt>
                <c:pt idx="4904">
                  <c:v>8438</c:v>
                </c:pt>
                <c:pt idx="4905">
                  <c:v>8383</c:v>
                </c:pt>
                <c:pt idx="4906">
                  <c:v>8574</c:v>
                </c:pt>
                <c:pt idx="4907">
                  <c:v>8443</c:v>
                </c:pt>
                <c:pt idx="4908">
                  <c:v>8382</c:v>
                </c:pt>
                <c:pt idx="4909">
                  <c:v>8537</c:v>
                </c:pt>
                <c:pt idx="4910">
                  <c:v>8513</c:v>
                </c:pt>
                <c:pt idx="4911">
                  <c:v>8432</c:v>
                </c:pt>
                <c:pt idx="4912">
                  <c:v>8361</c:v>
                </c:pt>
                <c:pt idx="4913">
                  <c:v>8566</c:v>
                </c:pt>
                <c:pt idx="4914">
                  <c:v>8436</c:v>
                </c:pt>
                <c:pt idx="4915">
                  <c:v>8400</c:v>
                </c:pt>
                <c:pt idx="4916">
                  <c:v>8330</c:v>
                </c:pt>
                <c:pt idx="4917">
                  <c:v>8365</c:v>
                </c:pt>
                <c:pt idx="4918">
                  <c:v>8547</c:v>
                </c:pt>
                <c:pt idx="4919">
                  <c:v>8322</c:v>
                </c:pt>
                <c:pt idx="4920">
                  <c:v>8291</c:v>
                </c:pt>
                <c:pt idx="4921">
                  <c:v>8360</c:v>
                </c:pt>
                <c:pt idx="4922">
                  <c:v>8369</c:v>
                </c:pt>
                <c:pt idx="4923">
                  <c:v>8261</c:v>
                </c:pt>
                <c:pt idx="4924">
                  <c:v>8097</c:v>
                </c:pt>
                <c:pt idx="4925">
                  <c:v>8238</c:v>
                </c:pt>
                <c:pt idx="4926">
                  <c:v>8062</c:v>
                </c:pt>
                <c:pt idx="4927">
                  <c:v>8101</c:v>
                </c:pt>
                <c:pt idx="4928">
                  <c:v>8136</c:v>
                </c:pt>
                <c:pt idx="4929">
                  <c:v>8062</c:v>
                </c:pt>
                <c:pt idx="4930">
                  <c:v>8185</c:v>
                </c:pt>
                <c:pt idx="4931">
                  <c:v>7891</c:v>
                </c:pt>
                <c:pt idx="4932">
                  <c:v>8331</c:v>
                </c:pt>
                <c:pt idx="4933">
                  <c:v>7854</c:v>
                </c:pt>
                <c:pt idx="4934">
                  <c:v>7966</c:v>
                </c:pt>
                <c:pt idx="4935">
                  <c:v>8091</c:v>
                </c:pt>
                <c:pt idx="4936">
                  <c:v>8000</c:v>
                </c:pt>
                <c:pt idx="4937">
                  <c:v>7984</c:v>
                </c:pt>
                <c:pt idx="4938">
                  <c:v>7767</c:v>
                </c:pt>
                <c:pt idx="4939">
                  <c:v>7930</c:v>
                </c:pt>
                <c:pt idx="4940">
                  <c:v>7811</c:v>
                </c:pt>
                <c:pt idx="4941">
                  <c:v>7899</c:v>
                </c:pt>
                <c:pt idx="4942">
                  <c:v>7738</c:v>
                </c:pt>
                <c:pt idx="4943">
                  <c:v>7743</c:v>
                </c:pt>
                <c:pt idx="4944">
                  <c:v>7852</c:v>
                </c:pt>
                <c:pt idx="4945">
                  <c:v>7637</c:v>
                </c:pt>
                <c:pt idx="4946">
                  <c:v>7760</c:v>
                </c:pt>
                <c:pt idx="4947">
                  <c:v>7703</c:v>
                </c:pt>
                <c:pt idx="4948">
                  <c:v>7586</c:v>
                </c:pt>
                <c:pt idx="4949">
                  <c:v>7711</c:v>
                </c:pt>
                <c:pt idx="4950">
                  <c:v>7432</c:v>
                </c:pt>
                <c:pt idx="4951">
                  <c:v>7502</c:v>
                </c:pt>
                <c:pt idx="4952">
                  <c:v>7426</c:v>
                </c:pt>
                <c:pt idx="4953">
                  <c:v>7424</c:v>
                </c:pt>
                <c:pt idx="4954">
                  <c:v>7412</c:v>
                </c:pt>
                <c:pt idx="4955">
                  <c:v>7424</c:v>
                </c:pt>
                <c:pt idx="4956">
                  <c:v>7306</c:v>
                </c:pt>
                <c:pt idx="4957">
                  <c:v>7458</c:v>
                </c:pt>
                <c:pt idx="4958">
                  <c:v>7400</c:v>
                </c:pt>
                <c:pt idx="4959">
                  <c:v>7395</c:v>
                </c:pt>
                <c:pt idx="4960">
                  <c:v>7337</c:v>
                </c:pt>
                <c:pt idx="4961">
                  <c:v>7389</c:v>
                </c:pt>
                <c:pt idx="4962">
                  <c:v>7310</c:v>
                </c:pt>
                <c:pt idx="4963">
                  <c:v>7230</c:v>
                </c:pt>
                <c:pt idx="4964">
                  <c:v>7305</c:v>
                </c:pt>
                <c:pt idx="4965">
                  <c:v>7097</c:v>
                </c:pt>
                <c:pt idx="4966">
                  <c:v>7219</c:v>
                </c:pt>
                <c:pt idx="4967">
                  <c:v>7138</c:v>
                </c:pt>
                <c:pt idx="4968">
                  <c:v>7120</c:v>
                </c:pt>
                <c:pt idx="4969">
                  <c:v>6941</c:v>
                </c:pt>
                <c:pt idx="4970">
                  <c:v>7015</c:v>
                </c:pt>
                <c:pt idx="4971">
                  <c:v>7044</c:v>
                </c:pt>
                <c:pt idx="4972">
                  <c:v>6970</c:v>
                </c:pt>
                <c:pt idx="4973">
                  <c:v>6964</c:v>
                </c:pt>
                <c:pt idx="4974">
                  <c:v>6962</c:v>
                </c:pt>
                <c:pt idx="4975">
                  <c:v>6961</c:v>
                </c:pt>
                <c:pt idx="4976">
                  <c:v>6983</c:v>
                </c:pt>
                <c:pt idx="4977">
                  <c:v>6913</c:v>
                </c:pt>
                <c:pt idx="4978">
                  <c:v>6857</c:v>
                </c:pt>
                <c:pt idx="4979">
                  <c:v>6747</c:v>
                </c:pt>
                <c:pt idx="4980">
                  <c:v>6821</c:v>
                </c:pt>
                <c:pt idx="4981">
                  <c:v>6872</c:v>
                </c:pt>
                <c:pt idx="4982">
                  <c:v>6885</c:v>
                </c:pt>
                <c:pt idx="4983">
                  <c:v>6726</c:v>
                </c:pt>
                <c:pt idx="4984">
                  <c:v>6770</c:v>
                </c:pt>
                <c:pt idx="4985">
                  <c:v>6658</c:v>
                </c:pt>
                <c:pt idx="4986">
                  <c:v>6560</c:v>
                </c:pt>
                <c:pt idx="4987">
                  <c:v>6812</c:v>
                </c:pt>
                <c:pt idx="4988">
                  <c:v>6685</c:v>
                </c:pt>
                <c:pt idx="4989">
                  <c:v>6724</c:v>
                </c:pt>
                <c:pt idx="4990">
                  <c:v>6632</c:v>
                </c:pt>
                <c:pt idx="4991">
                  <c:v>6504</c:v>
                </c:pt>
                <c:pt idx="4992">
                  <c:v>6570</c:v>
                </c:pt>
                <c:pt idx="4993">
                  <c:v>6456</c:v>
                </c:pt>
                <c:pt idx="4994">
                  <c:v>6614</c:v>
                </c:pt>
                <c:pt idx="4995">
                  <c:v>6549</c:v>
                </c:pt>
                <c:pt idx="4996">
                  <c:v>6720</c:v>
                </c:pt>
                <c:pt idx="4997">
                  <c:v>6362</c:v>
                </c:pt>
                <c:pt idx="4998">
                  <c:v>6540</c:v>
                </c:pt>
                <c:pt idx="4999">
                  <c:v>6381</c:v>
                </c:pt>
                <c:pt idx="5000">
                  <c:v>6486</c:v>
                </c:pt>
                <c:pt idx="5001">
                  <c:v>6267</c:v>
                </c:pt>
                <c:pt idx="5002">
                  <c:v>6349</c:v>
                </c:pt>
                <c:pt idx="5003">
                  <c:v>6445</c:v>
                </c:pt>
                <c:pt idx="5004">
                  <c:v>6292</c:v>
                </c:pt>
                <c:pt idx="5005">
                  <c:v>6279</c:v>
                </c:pt>
                <c:pt idx="5006">
                  <c:v>6306</c:v>
                </c:pt>
                <c:pt idx="5007">
                  <c:v>6199</c:v>
                </c:pt>
                <c:pt idx="5008">
                  <c:v>6294</c:v>
                </c:pt>
                <c:pt idx="5009">
                  <c:v>6335</c:v>
                </c:pt>
                <c:pt idx="5010">
                  <c:v>6286</c:v>
                </c:pt>
                <c:pt idx="5011">
                  <c:v>6352</c:v>
                </c:pt>
                <c:pt idx="5012">
                  <c:v>6240</c:v>
                </c:pt>
                <c:pt idx="5013">
                  <c:v>6178</c:v>
                </c:pt>
                <c:pt idx="5014">
                  <c:v>6377</c:v>
                </c:pt>
                <c:pt idx="5015">
                  <c:v>6104</c:v>
                </c:pt>
                <c:pt idx="5016">
                  <c:v>6151</c:v>
                </c:pt>
                <c:pt idx="5017">
                  <c:v>6194</c:v>
                </c:pt>
                <c:pt idx="5018">
                  <c:v>6136</c:v>
                </c:pt>
                <c:pt idx="5019">
                  <c:v>6184</c:v>
                </c:pt>
                <c:pt idx="5020">
                  <c:v>6131</c:v>
                </c:pt>
                <c:pt idx="5021">
                  <c:v>6112</c:v>
                </c:pt>
                <c:pt idx="5022">
                  <c:v>6002</c:v>
                </c:pt>
                <c:pt idx="5023">
                  <c:v>6043</c:v>
                </c:pt>
                <c:pt idx="5024">
                  <c:v>5964</c:v>
                </c:pt>
                <c:pt idx="5025">
                  <c:v>6083</c:v>
                </c:pt>
                <c:pt idx="5026">
                  <c:v>6027</c:v>
                </c:pt>
                <c:pt idx="5027">
                  <c:v>6062</c:v>
                </c:pt>
                <c:pt idx="5028">
                  <c:v>5878</c:v>
                </c:pt>
                <c:pt idx="5029">
                  <c:v>6000</c:v>
                </c:pt>
                <c:pt idx="5030">
                  <c:v>5983</c:v>
                </c:pt>
                <c:pt idx="5031">
                  <c:v>6101</c:v>
                </c:pt>
                <c:pt idx="5032">
                  <c:v>6066</c:v>
                </c:pt>
                <c:pt idx="5033">
                  <c:v>5952</c:v>
                </c:pt>
                <c:pt idx="5034">
                  <c:v>5801</c:v>
                </c:pt>
                <c:pt idx="5035">
                  <c:v>5947</c:v>
                </c:pt>
                <c:pt idx="5036">
                  <c:v>5810</c:v>
                </c:pt>
                <c:pt idx="5037">
                  <c:v>5870</c:v>
                </c:pt>
                <c:pt idx="5038">
                  <c:v>6007</c:v>
                </c:pt>
                <c:pt idx="5039">
                  <c:v>5700</c:v>
                </c:pt>
                <c:pt idx="5040">
                  <c:v>5656</c:v>
                </c:pt>
                <c:pt idx="5041">
                  <c:v>5667</c:v>
                </c:pt>
                <c:pt idx="5042">
                  <c:v>5717</c:v>
                </c:pt>
                <c:pt idx="5043">
                  <c:v>5826</c:v>
                </c:pt>
                <c:pt idx="5044">
                  <c:v>5796</c:v>
                </c:pt>
                <c:pt idx="5045">
                  <c:v>5748</c:v>
                </c:pt>
                <c:pt idx="5046">
                  <c:v>5626</c:v>
                </c:pt>
                <c:pt idx="5047">
                  <c:v>5795</c:v>
                </c:pt>
                <c:pt idx="5048">
                  <c:v>5617</c:v>
                </c:pt>
                <c:pt idx="5049">
                  <c:v>5703</c:v>
                </c:pt>
                <c:pt idx="5050">
                  <c:v>5533</c:v>
                </c:pt>
                <c:pt idx="5051">
                  <c:v>5481</c:v>
                </c:pt>
                <c:pt idx="5052">
                  <c:v>5677</c:v>
                </c:pt>
                <c:pt idx="5053">
                  <c:v>5558</c:v>
                </c:pt>
                <c:pt idx="5054">
                  <c:v>5535</c:v>
                </c:pt>
                <c:pt idx="5055">
                  <c:v>5445</c:v>
                </c:pt>
                <c:pt idx="5056">
                  <c:v>5643</c:v>
                </c:pt>
                <c:pt idx="5057">
                  <c:v>5454</c:v>
                </c:pt>
                <c:pt idx="5058">
                  <c:v>5403</c:v>
                </c:pt>
                <c:pt idx="5059">
                  <c:v>5585</c:v>
                </c:pt>
                <c:pt idx="5060">
                  <c:v>5388</c:v>
                </c:pt>
                <c:pt idx="5061">
                  <c:v>5427</c:v>
                </c:pt>
                <c:pt idx="5062">
                  <c:v>5332</c:v>
                </c:pt>
                <c:pt idx="5063">
                  <c:v>5327</c:v>
                </c:pt>
                <c:pt idx="5064">
                  <c:v>5330</c:v>
                </c:pt>
                <c:pt idx="5065">
                  <c:v>5270</c:v>
                </c:pt>
                <c:pt idx="5066">
                  <c:v>5262</c:v>
                </c:pt>
                <c:pt idx="5067">
                  <c:v>5267</c:v>
                </c:pt>
                <c:pt idx="5068">
                  <c:v>5218</c:v>
                </c:pt>
                <c:pt idx="5069">
                  <c:v>5292</c:v>
                </c:pt>
                <c:pt idx="5070">
                  <c:v>5110</c:v>
                </c:pt>
                <c:pt idx="5071">
                  <c:v>5071</c:v>
                </c:pt>
                <c:pt idx="5072">
                  <c:v>5158</c:v>
                </c:pt>
                <c:pt idx="5073">
                  <c:v>5124</c:v>
                </c:pt>
                <c:pt idx="5074">
                  <c:v>4992</c:v>
                </c:pt>
                <c:pt idx="5075">
                  <c:v>5176</c:v>
                </c:pt>
                <c:pt idx="5076">
                  <c:v>4995</c:v>
                </c:pt>
                <c:pt idx="5077">
                  <c:v>5087</c:v>
                </c:pt>
                <c:pt idx="5078">
                  <c:v>4957</c:v>
                </c:pt>
                <c:pt idx="5079">
                  <c:v>5070</c:v>
                </c:pt>
                <c:pt idx="5080">
                  <c:v>4979</c:v>
                </c:pt>
                <c:pt idx="5081">
                  <c:v>4918</c:v>
                </c:pt>
                <c:pt idx="5082">
                  <c:v>4910</c:v>
                </c:pt>
                <c:pt idx="5083">
                  <c:v>4941</c:v>
                </c:pt>
                <c:pt idx="5084">
                  <c:v>4839</c:v>
                </c:pt>
                <c:pt idx="5085">
                  <c:v>4830</c:v>
                </c:pt>
                <c:pt idx="5086">
                  <c:v>4714</c:v>
                </c:pt>
                <c:pt idx="5087">
                  <c:v>4817</c:v>
                </c:pt>
                <c:pt idx="5088">
                  <c:v>4711</c:v>
                </c:pt>
                <c:pt idx="5089">
                  <c:v>4720</c:v>
                </c:pt>
                <c:pt idx="5090">
                  <c:v>4741</c:v>
                </c:pt>
                <c:pt idx="5091">
                  <c:v>4659</c:v>
                </c:pt>
                <c:pt idx="5092">
                  <c:v>4743</c:v>
                </c:pt>
                <c:pt idx="5093">
                  <c:v>4529</c:v>
                </c:pt>
                <c:pt idx="5094">
                  <c:v>4601</c:v>
                </c:pt>
                <c:pt idx="5095">
                  <c:v>4514</c:v>
                </c:pt>
                <c:pt idx="5096">
                  <c:v>4538</c:v>
                </c:pt>
                <c:pt idx="5097">
                  <c:v>4535</c:v>
                </c:pt>
                <c:pt idx="5098">
                  <c:v>4453</c:v>
                </c:pt>
                <c:pt idx="5099">
                  <c:v>4449</c:v>
                </c:pt>
                <c:pt idx="5100">
                  <c:v>4411</c:v>
                </c:pt>
                <c:pt idx="5101">
                  <c:v>4532</c:v>
                </c:pt>
                <c:pt idx="5102">
                  <c:v>4444</c:v>
                </c:pt>
                <c:pt idx="5103">
                  <c:v>4403</c:v>
                </c:pt>
                <c:pt idx="5104">
                  <c:v>4339</c:v>
                </c:pt>
                <c:pt idx="5105">
                  <c:v>4346</c:v>
                </c:pt>
                <c:pt idx="5106">
                  <c:v>4300</c:v>
                </c:pt>
                <c:pt idx="5107">
                  <c:v>4200</c:v>
                </c:pt>
                <c:pt idx="5108">
                  <c:v>4397</c:v>
                </c:pt>
                <c:pt idx="5109">
                  <c:v>4204</c:v>
                </c:pt>
                <c:pt idx="5110">
                  <c:v>4130</c:v>
                </c:pt>
                <c:pt idx="5111">
                  <c:v>4215</c:v>
                </c:pt>
                <c:pt idx="5112">
                  <c:v>4095</c:v>
                </c:pt>
                <c:pt idx="5113">
                  <c:v>4168</c:v>
                </c:pt>
                <c:pt idx="5114">
                  <c:v>4198</c:v>
                </c:pt>
                <c:pt idx="5115">
                  <c:v>3996</c:v>
                </c:pt>
                <c:pt idx="5116">
                  <c:v>4098</c:v>
                </c:pt>
                <c:pt idx="5117">
                  <c:v>3988</c:v>
                </c:pt>
                <c:pt idx="5118">
                  <c:v>4030</c:v>
                </c:pt>
                <c:pt idx="5119">
                  <c:v>4029</c:v>
                </c:pt>
                <c:pt idx="5120">
                  <c:v>3945</c:v>
                </c:pt>
                <c:pt idx="5121">
                  <c:v>3935</c:v>
                </c:pt>
                <c:pt idx="5122">
                  <c:v>3995</c:v>
                </c:pt>
                <c:pt idx="5123">
                  <c:v>3854</c:v>
                </c:pt>
                <c:pt idx="5124">
                  <c:v>3818</c:v>
                </c:pt>
                <c:pt idx="5125">
                  <c:v>3765</c:v>
                </c:pt>
                <c:pt idx="5126">
                  <c:v>3717</c:v>
                </c:pt>
                <c:pt idx="5127">
                  <c:v>3856</c:v>
                </c:pt>
                <c:pt idx="5128">
                  <c:v>3803</c:v>
                </c:pt>
                <c:pt idx="5129">
                  <c:v>3729</c:v>
                </c:pt>
                <c:pt idx="5130">
                  <c:v>3687</c:v>
                </c:pt>
                <c:pt idx="5131">
                  <c:v>3711</c:v>
                </c:pt>
                <c:pt idx="5132">
                  <c:v>3591</c:v>
                </c:pt>
                <c:pt idx="5133">
                  <c:v>3578</c:v>
                </c:pt>
                <c:pt idx="5134">
                  <c:v>3625</c:v>
                </c:pt>
                <c:pt idx="5135">
                  <c:v>3616</c:v>
                </c:pt>
                <c:pt idx="5136">
                  <c:v>3569</c:v>
                </c:pt>
                <c:pt idx="5137">
                  <c:v>3459</c:v>
                </c:pt>
                <c:pt idx="5138">
                  <c:v>3499</c:v>
                </c:pt>
                <c:pt idx="5139">
                  <c:v>3431</c:v>
                </c:pt>
                <c:pt idx="5140">
                  <c:v>3522</c:v>
                </c:pt>
                <c:pt idx="5141">
                  <c:v>3347</c:v>
                </c:pt>
                <c:pt idx="5142">
                  <c:v>3418</c:v>
                </c:pt>
                <c:pt idx="5143">
                  <c:v>3572</c:v>
                </c:pt>
                <c:pt idx="5144">
                  <c:v>3326</c:v>
                </c:pt>
                <c:pt idx="5145">
                  <c:v>3350</c:v>
                </c:pt>
                <c:pt idx="5146">
                  <c:v>3343</c:v>
                </c:pt>
                <c:pt idx="5147">
                  <c:v>3297</c:v>
                </c:pt>
                <c:pt idx="5148">
                  <c:v>3345</c:v>
                </c:pt>
                <c:pt idx="5149">
                  <c:v>3225</c:v>
                </c:pt>
                <c:pt idx="5150">
                  <c:v>3221</c:v>
                </c:pt>
                <c:pt idx="5151">
                  <c:v>3163</c:v>
                </c:pt>
                <c:pt idx="5152">
                  <c:v>3222</c:v>
                </c:pt>
                <c:pt idx="5153">
                  <c:v>3211</c:v>
                </c:pt>
                <c:pt idx="5154">
                  <c:v>3155</c:v>
                </c:pt>
                <c:pt idx="5155">
                  <c:v>3129</c:v>
                </c:pt>
                <c:pt idx="5156">
                  <c:v>3212</c:v>
                </c:pt>
                <c:pt idx="5157">
                  <c:v>3170</c:v>
                </c:pt>
                <c:pt idx="5158">
                  <c:v>3224</c:v>
                </c:pt>
                <c:pt idx="5159">
                  <c:v>3060</c:v>
                </c:pt>
                <c:pt idx="5160">
                  <c:v>3042</c:v>
                </c:pt>
                <c:pt idx="5161">
                  <c:v>2958</c:v>
                </c:pt>
                <c:pt idx="5162">
                  <c:v>3063</c:v>
                </c:pt>
                <c:pt idx="5163">
                  <c:v>3052</c:v>
                </c:pt>
                <c:pt idx="5164">
                  <c:v>3041</c:v>
                </c:pt>
                <c:pt idx="5165">
                  <c:v>2938</c:v>
                </c:pt>
                <c:pt idx="5166">
                  <c:v>3005</c:v>
                </c:pt>
                <c:pt idx="5167">
                  <c:v>3001</c:v>
                </c:pt>
                <c:pt idx="5168">
                  <c:v>2966</c:v>
                </c:pt>
                <c:pt idx="5169">
                  <c:v>2885</c:v>
                </c:pt>
                <c:pt idx="5170">
                  <c:v>2947</c:v>
                </c:pt>
                <c:pt idx="5171">
                  <c:v>2930</c:v>
                </c:pt>
                <c:pt idx="5172">
                  <c:v>2971</c:v>
                </c:pt>
                <c:pt idx="5173">
                  <c:v>2958</c:v>
                </c:pt>
                <c:pt idx="5174">
                  <c:v>2943</c:v>
                </c:pt>
                <c:pt idx="5175">
                  <c:v>2777</c:v>
                </c:pt>
                <c:pt idx="5176">
                  <c:v>2882</c:v>
                </c:pt>
                <c:pt idx="5177">
                  <c:v>2875</c:v>
                </c:pt>
                <c:pt idx="5178">
                  <c:v>2826</c:v>
                </c:pt>
                <c:pt idx="5179">
                  <c:v>2864</c:v>
                </c:pt>
                <c:pt idx="5180">
                  <c:v>2940</c:v>
                </c:pt>
                <c:pt idx="5181">
                  <c:v>2744</c:v>
                </c:pt>
                <c:pt idx="5182">
                  <c:v>2756</c:v>
                </c:pt>
                <c:pt idx="5183">
                  <c:v>2800</c:v>
                </c:pt>
                <c:pt idx="5184">
                  <c:v>2781</c:v>
                </c:pt>
                <c:pt idx="5185">
                  <c:v>2886</c:v>
                </c:pt>
                <c:pt idx="5186">
                  <c:v>2770</c:v>
                </c:pt>
                <c:pt idx="5187">
                  <c:v>2727</c:v>
                </c:pt>
                <c:pt idx="5188">
                  <c:v>2691</c:v>
                </c:pt>
                <c:pt idx="5189">
                  <c:v>2749</c:v>
                </c:pt>
                <c:pt idx="5190">
                  <c:v>2798</c:v>
                </c:pt>
                <c:pt idx="5191">
                  <c:v>2691</c:v>
                </c:pt>
                <c:pt idx="5192">
                  <c:v>2685</c:v>
                </c:pt>
                <c:pt idx="5193">
                  <c:v>2652</c:v>
                </c:pt>
                <c:pt idx="5194">
                  <c:v>2643</c:v>
                </c:pt>
                <c:pt idx="5195">
                  <c:v>2728</c:v>
                </c:pt>
                <c:pt idx="5196">
                  <c:v>2632</c:v>
                </c:pt>
                <c:pt idx="5197">
                  <c:v>2693</c:v>
                </c:pt>
                <c:pt idx="5198">
                  <c:v>2719</c:v>
                </c:pt>
                <c:pt idx="5199">
                  <c:v>2663</c:v>
                </c:pt>
                <c:pt idx="5200">
                  <c:v>2780</c:v>
                </c:pt>
                <c:pt idx="5201">
                  <c:v>2761</c:v>
                </c:pt>
                <c:pt idx="5202">
                  <c:v>2736</c:v>
                </c:pt>
                <c:pt idx="5203">
                  <c:v>2739</c:v>
                </c:pt>
                <c:pt idx="5204">
                  <c:v>2700</c:v>
                </c:pt>
                <c:pt idx="5205">
                  <c:v>2650</c:v>
                </c:pt>
                <c:pt idx="5206">
                  <c:v>2589</c:v>
                </c:pt>
                <c:pt idx="5207">
                  <c:v>2754</c:v>
                </c:pt>
                <c:pt idx="5208">
                  <c:v>2647</c:v>
                </c:pt>
                <c:pt idx="5209">
                  <c:v>2578</c:v>
                </c:pt>
                <c:pt idx="5210">
                  <c:v>2748</c:v>
                </c:pt>
                <c:pt idx="5211">
                  <c:v>2789</c:v>
                </c:pt>
                <c:pt idx="5212">
                  <c:v>2670</c:v>
                </c:pt>
                <c:pt idx="5213">
                  <c:v>2673</c:v>
                </c:pt>
                <c:pt idx="5214">
                  <c:v>2618</c:v>
                </c:pt>
                <c:pt idx="5215">
                  <c:v>2712</c:v>
                </c:pt>
                <c:pt idx="5216">
                  <c:v>2839</c:v>
                </c:pt>
                <c:pt idx="5217">
                  <c:v>2775</c:v>
                </c:pt>
                <c:pt idx="5218">
                  <c:v>2745</c:v>
                </c:pt>
                <c:pt idx="5219">
                  <c:v>2764</c:v>
                </c:pt>
                <c:pt idx="5220">
                  <c:v>2638</c:v>
                </c:pt>
                <c:pt idx="5221">
                  <c:v>2656</c:v>
                </c:pt>
                <c:pt idx="5222">
                  <c:v>2765</c:v>
                </c:pt>
                <c:pt idx="5223">
                  <c:v>2680</c:v>
                </c:pt>
                <c:pt idx="5224">
                  <c:v>2652</c:v>
                </c:pt>
                <c:pt idx="5225">
                  <c:v>2754</c:v>
                </c:pt>
                <c:pt idx="5226">
                  <c:v>2709</c:v>
                </c:pt>
                <c:pt idx="5227">
                  <c:v>2731</c:v>
                </c:pt>
                <c:pt idx="5228">
                  <c:v>2690</c:v>
                </c:pt>
                <c:pt idx="5229">
                  <c:v>2752</c:v>
                </c:pt>
                <c:pt idx="5230">
                  <c:v>2643</c:v>
                </c:pt>
                <c:pt idx="5231">
                  <c:v>2784</c:v>
                </c:pt>
                <c:pt idx="5232">
                  <c:v>2675</c:v>
                </c:pt>
                <c:pt idx="5233">
                  <c:v>2737</c:v>
                </c:pt>
                <c:pt idx="5234">
                  <c:v>2837</c:v>
                </c:pt>
                <c:pt idx="5235">
                  <c:v>2878</c:v>
                </c:pt>
                <c:pt idx="5236">
                  <c:v>2866</c:v>
                </c:pt>
                <c:pt idx="5237">
                  <c:v>2784</c:v>
                </c:pt>
                <c:pt idx="5238">
                  <c:v>2913</c:v>
                </c:pt>
                <c:pt idx="5239">
                  <c:v>2744</c:v>
                </c:pt>
                <c:pt idx="5240">
                  <c:v>2869</c:v>
                </c:pt>
                <c:pt idx="5241">
                  <c:v>2757</c:v>
                </c:pt>
                <c:pt idx="5242">
                  <c:v>2878</c:v>
                </c:pt>
                <c:pt idx="5243">
                  <c:v>2904</c:v>
                </c:pt>
                <c:pt idx="5244">
                  <c:v>2866</c:v>
                </c:pt>
                <c:pt idx="5245">
                  <c:v>2851</c:v>
                </c:pt>
                <c:pt idx="5246">
                  <c:v>2792</c:v>
                </c:pt>
                <c:pt idx="5247">
                  <c:v>2874</c:v>
                </c:pt>
                <c:pt idx="5248">
                  <c:v>2916</c:v>
                </c:pt>
                <c:pt idx="5249">
                  <c:v>2916</c:v>
                </c:pt>
                <c:pt idx="5250">
                  <c:v>2990</c:v>
                </c:pt>
                <c:pt idx="5251">
                  <c:v>2981</c:v>
                </c:pt>
                <c:pt idx="5252">
                  <c:v>2968</c:v>
                </c:pt>
                <c:pt idx="5253">
                  <c:v>2927</c:v>
                </c:pt>
                <c:pt idx="5254">
                  <c:v>2978</c:v>
                </c:pt>
                <c:pt idx="5255">
                  <c:v>2894</c:v>
                </c:pt>
                <c:pt idx="5256">
                  <c:v>2933</c:v>
                </c:pt>
                <c:pt idx="5257">
                  <c:v>2925</c:v>
                </c:pt>
                <c:pt idx="5258">
                  <c:v>2973</c:v>
                </c:pt>
                <c:pt idx="5259">
                  <c:v>2998</c:v>
                </c:pt>
                <c:pt idx="5260">
                  <c:v>2984</c:v>
                </c:pt>
                <c:pt idx="5261">
                  <c:v>2974</c:v>
                </c:pt>
                <c:pt idx="5262">
                  <c:v>3042</c:v>
                </c:pt>
                <c:pt idx="5263">
                  <c:v>3109</c:v>
                </c:pt>
                <c:pt idx="5264">
                  <c:v>2989</c:v>
                </c:pt>
                <c:pt idx="5265">
                  <c:v>3113</c:v>
                </c:pt>
                <c:pt idx="5266">
                  <c:v>3112</c:v>
                </c:pt>
                <c:pt idx="5267">
                  <c:v>3063</c:v>
                </c:pt>
                <c:pt idx="5268">
                  <c:v>3106</c:v>
                </c:pt>
                <c:pt idx="5269">
                  <c:v>3042</c:v>
                </c:pt>
                <c:pt idx="5270">
                  <c:v>3252</c:v>
                </c:pt>
                <c:pt idx="5271">
                  <c:v>3107</c:v>
                </c:pt>
                <c:pt idx="5272">
                  <c:v>3121</c:v>
                </c:pt>
                <c:pt idx="5273">
                  <c:v>3101</c:v>
                </c:pt>
                <c:pt idx="5274">
                  <c:v>3070</c:v>
                </c:pt>
                <c:pt idx="5275">
                  <c:v>3117</c:v>
                </c:pt>
                <c:pt idx="5276">
                  <c:v>3167</c:v>
                </c:pt>
                <c:pt idx="5277">
                  <c:v>3155</c:v>
                </c:pt>
                <c:pt idx="5278">
                  <c:v>3214</c:v>
                </c:pt>
                <c:pt idx="5279">
                  <c:v>3154</c:v>
                </c:pt>
                <c:pt idx="5280">
                  <c:v>3155</c:v>
                </c:pt>
                <c:pt idx="5281">
                  <c:v>3187</c:v>
                </c:pt>
                <c:pt idx="5282">
                  <c:v>3066</c:v>
                </c:pt>
                <c:pt idx="5283">
                  <c:v>3101</c:v>
                </c:pt>
                <c:pt idx="5284">
                  <c:v>3209</c:v>
                </c:pt>
                <c:pt idx="5285">
                  <c:v>3153</c:v>
                </c:pt>
                <c:pt idx="5286">
                  <c:v>3231</c:v>
                </c:pt>
                <c:pt idx="5287">
                  <c:v>3187</c:v>
                </c:pt>
                <c:pt idx="5288">
                  <c:v>3192</c:v>
                </c:pt>
                <c:pt idx="5289">
                  <c:v>3287</c:v>
                </c:pt>
                <c:pt idx="5290">
                  <c:v>3254</c:v>
                </c:pt>
                <c:pt idx="5291">
                  <c:v>3205</c:v>
                </c:pt>
                <c:pt idx="5292">
                  <c:v>3204</c:v>
                </c:pt>
                <c:pt idx="5293">
                  <c:v>3307</c:v>
                </c:pt>
                <c:pt idx="5294">
                  <c:v>3266</c:v>
                </c:pt>
                <c:pt idx="5295">
                  <c:v>3223</c:v>
                </c:pt>
                <c:pt idx="5296">
                  <c:v>3219</c:v>
                </c:pt>
                <c:pt idx="5297">
                  <c:v>3387</c:v>
                </c:pt>
                <c:pt idx="5298">
                  <c:v>3266</c:v>
                </c:pt>
                <c:pt idx="5299">
                  <c:v>3319</c:v>
                </c:pt>
                <c:pt idx="5300">
                  <c:v>3251</c:v>
                </c:pt>
                <c:pt idx="5301">
                  <c:v>3291</c:v>
                </c:pt>
                <c:pt idx="5302">
                  <c:v>3304</c:v>
                </c:pt>
                <c:pt idx="5303">
                  <c:v>3234</c:v>
                </c:pt>
                <c:pt idx="5304">
                  <c:v>3336</c:v>
                </c:pt>
                <c:pt idx="5305">
                  <c:v>3312</c:v>
                </c:pt>
                <c:pt idx="5306">
                  <c:v>3283</c:v>
                </c:pt>
                <c:pt idx="5307">
                  <c:v>3200</c:v>
                </c:pt>
                <c:pt idx="5308">
                  <c:v>3276</c:v>
                </c:pt>
                <c:pt idx="5309">
                  <c:v>3240</c:v>
                </c:pt>
                <c:pt idx="5310">
                  <c:v>3281</c:v>
                </c:pt>
                <c:pt idx="5311">
                  <c:v>3274</c:v>
                </c:pt>
                <c:pt idx="5312">
                  <c:v>3334</c:v>
                </c:pt>
                <c:pt idx="5313">
                  <c:v>3235</c:v>
                </c:pt>
                <c:pt idx="5314">
                  <c:v>3264</c:v>
                </c:pt>
                <c:pt idx="5315">
                  <c:v>3279</c:v>
                </c:pt>
                <c:pt idx="5316">
                  <c:v>3291</c:v>
                </c:pt>
                <c:pt idx="5317">
                  <c:v>3271</c:v>
                </c:pt>
                <c:pt idx="5318">
                  <c:v>3219</c:v>
                </c:pt>
                <c:pt idx="5319">
                  <c:v>3165</c:v>
                </c:pt>
                <c:pt idx="5320">
                  <c:v>3215</c:v>
                </c:pt>
                <c:pt idx="5321">
                  <c:v>3211</c:v>
                </c:pt>
                <c:pt idx="5322">
                  <c:v>3250</c:v>
                </c:pt>
                <c:pt idx="5323">
                  <c:v>3145</c:v>
                </c:pt>
                <c:pt idx="5324">
                  <c:v>3136</c:v>
                </c:pt>
                <c:pt idx="5325">
                  <c:v>3213</c:v>
                </c:pt>
                <c:pt idx="5326">
                  <c:v>3133</c:v>
                </c:pt>
                <c:pt idx="5327">
                  <c:v>3078</c:v>
                </c:pt>
                <c:pt idx="5328">
                  <c:v>3191</c:v>
                </c:pt>
                <c:pt idx="5329">
                  <c:v>3119</c:v>
                </c:pt>
                <c:pt idx="5330">
                  <c:v>3088</c:v>
                </c:pt>
                <c:pt idx="5331">
                  <c:v>3086</c:v>
                </c:pt>
                <c:pt idx="5332">
                  <c:v>3106</c:v>
                </c:pt>
                <c:pt idx="5333">
                  <c:v>3034</c:v>
                </c:pt>
                <c:pt idx="5334">
                  <c:v>3145</c:v>
                </c:pt>
                <c:pt idx="5335">
                  <c:v>3100</c:v>
                </c:pt>
                <c:pt idx="5336">
                  <c:v>3096</c:v>
                </c:pt>
                <c:pt idx="5337">
                  <c:v>3021</c:v>
                </c:pt>
                <c:pt idx="5338">
                  <c:v>2990</c:v>
                </c:pt>
                <c:pt idx="5339">
                  <c:v>3001</c:v>
                </c:pt>
                <c:pt idx="5340">
                  <c:v>2938</c:v>
                </c:pt>
                <c:pt idx="5341">
                  <c:v>2935</c:v>
                </c:pt>
                <c:pt idx="5342">
                  <c:v>2993</c:v>
                </c:pt>
                <c:pt idx="5343">
                  <c:v>2951</c:v>
                </c:pt>
                <c:pt idx="5344">
                  <c:v>2960</c:v>
                </c:pt>
                <c:pt idx="5345">
                  <c:v>2824</c:v>
                </c:pt>
                <c:pt idx="5346">
                  <c:v>2818</c:v>
                </c:pt>
                <c:pt idx="5347">
                  <c:v>2802</c:v>
                </c:pt>
                <c:pt idx="5348">
                  <c:v>2793</c:v>
                </c:pt>
                <c:pt idx="5349">
                  <c:v>2806</c:v>
                </c:pt>
                <c:pt idx="5350">
                  <c:v>2809</c:v>
                </c:pt>
                <c:pt idx="5351">
                  <c:v>2812</c:v>
                </c:pt>
                <c:pt idx="5352">
                  <c:v>2928</c:v>
                </c:pt>
                <c:pt idx="5353">
                  <c:v>2740</c:v>
                </c:pt>
                <c:pt idx="5354">
                  <c:v>2757</c:v>
                </c:pt>
                <c:pt idx="5355">
                  <c:v>2733</c:v>
                </c:pt>
                <c:pt idx="5356">
                  <c:v>2779</c:v>
                </c:pt>
                <c:pt idx="5357">
                  <c:v>2705</c:v>
                </c:pt>
                <c:pt idx="5358">
                  <c:v>2658</c:v>
                </c:pt>
                <c:pt idx="5359">
                  <c:v>2721</c:v>
                </c:pt>
                <c:pt idx="5360">
                  <c:v>2609</c:v>
                </c:pt>
                <c:pt idx="5361">
                  <c:v>2643</c:v>
                </c:pt>
                <c:pt idx="5362">
                  <c:v>2621</c:v>
                </c:pt>
                <c:pt idx="5363">
                  <c:v>2599</c:v>
                </c:pt>
                <c:pt idx="5364">
                  <c:v>2645</c:v>
                </c:pt>
                <c:pt idx="5365">
                  <c:v>2563</c:v>
                </c:pt>
                <c:pt idx="5366">
                  <c:v>2542</c:v>
                </c:pt>
                <c:pt idx="5367">
                  <c:v>2439</c:v>
                </c:pt>
                <c:pt idx="5368">
                  <c:v>2408</c:v>
                </c:pt>
                <c:pt idx="5369">
                  <c:v>2455</c:v>
                </c:pt>
                <c:pt idx="5370">
                  <c:v>2337</c:v>
                </c:pt>
                <c:pt idx="5371">
                  <c:v>2509</c:v>
                </c:pt>
                <c:pt idx="5372">
                  <c:v>2389</c:v>
                </c:pt>
                <c:pt idx="5373">
                  <c:v>2368</c:v>
                </c:pt>
                <c:pt idx="5374">
                  <c:v>2377</c:v>
                </c:pt>
                <c:pt idx="5375">
                  <c:v>2344</c:v>
                </c:pt>
                <c:pt idx="5376">
                  <c:v>2214</c:v>
                </c:pt>
                <c:pt idx="5377">
                  <c:v>2320</c:v>
                </c:pt>
                <c:pt idx="5378">
                  <c:v>2221</c:v>
                </c:pt>
                <c:pt idx="5379">
                  <c:v>2228</c:v>
                </c:pt>
                <c:pt idx="5380">
                  <c:v>2231</c:v>
                </c:pt>
                <c:pt idx="5381">
                  <c:v>2204</c:v>
                </c:pt>
                <c:pt idx="5382">
                  <c:v>2103</c:v>
                </c:pt>
                <c:pt idx="5383">
                  <c:v>2060</c:v>
                </c:pt>
                <c:pt idx="5384">
                  <c:v>2068</c:v>
                </c:pt>
                <c:pt idx="5385">
                  <c:v>2145</c:v>
                </c:pt>
                <c:pt idx="5386">
                  <c:v>2070</c:v>
                </c:pt>
                <c:pt idx="5387">
                  <c:v>2093</c:v>
                </c:pt>
                <c:pt idx="5388">
                  <c:v>1935</c:v>
                </c:pt>
                <c:pt idx="5389">
                  <c:v>2011</c:v>
                </c:pt>
                <c:pt idx="5390">
                  <c:v>1949</c:v>
                </c:pt>
                <c:pt idx="5391">
                  <c:v>1920</c:v>
                </c:pt>
                <c:pt idx="5392">
                  <c:v>1895</c:v>
                </c:pt>
                <c:pt idx="5393">
                  <c:v>1888</c:v>
                </c:pt>
                <c:pt idx="5394">
                  <c:v>1819</c:v>
                </c:pt>
                <c:pt idx="5395">
                  <c:v>1833</c:v>
                </c:pt>
                <c:pt idx="5396">
                  <c:v>1809</c:v>
                </c:pt>
                <c:pt idx="5397">
                  <c:v>1779</c:v>
                </c:pt>
                <c:pt idx="5398">
                  <c:v>1754</c:v>
                </c:pt>
                <c:pt idx="5399">
                  <c:v>1777</c:v>
                </c:pt>
                <c:pt idx="5400">
                  <c:v>1804</c:v>
                </c:pt>
                <c:pt idx="5401">
                  <c:v>1685</c:v>
                </c:pt>
                <c:pt idx="5402">
                  <c:v>1662</c:v>
                </c:pt>
                <c:pt idx="5403">
                  <c:v>1615</c:v>
                </c:pt>
                <c:pt idx="5404">
                  <c:v>1668</c:v>
                </c:pt>
                <c:pt idx="5405">
                  <c:v>1600</c:v>
                </c:pt>
                <c:pt idx="5406">
                  <c:v>1540</c:v>
                </c:pt>
                <c:pt idx="5407">
                  <c:v>1600</c:v>
                </c:pt>
                <c:pt idx="5408">
                  <c:v>1540</c:v>
                </c:pt>
                <c:pt idx="5409">
                  <c:v>1519</c:v>
                </c:pt>
                <c:pt idx="5410">
                  <c:v>1456</c:v>
                </c:pt>
                <c:pt idx="5411">
                  <c:v>1525</c:v>
                </c:pt>
                <c:pt idx="5412">
                  <c:v>1475</c:v>
                </c:pt>
                <c:pt idx="5413">
                  <c:v>1393</c:v>
                </c:pt>
                <c:pt idx="5414">
                  <c:v>1395</c:v>
                </c:pt>
                <c:pt idx="5415">
                  <c:v>1446</c:v>
                </c:pt>
                <c:pt idx="5416">
                  <c:v>1415</c:v>
                </c:pt>
                <c:pt idx="5417">
                  <c:v>1374</c:v>
                </c:pt>
                <c:pt idx="5418">
                  <c:v>1336</c:v>
                </c:pt>
                <c:pt idx="5419">
                  <c:v>1307</c:v>
                </c:pt>
                <c:pt idx="5420">
                  <c:v>1324</c:v>
                </c:pt>
                <c:pt idx="5421">
                  <c:v>1297</c:v>
                </c:pt>
                <c:pt idx="5422">
                  <c:v>1227</c:v>
                </c:pt>
                <c:pt idx="5423">
                  <c:v>1263</c:v>
                </c:pt>
                <c:pt idx="5424">
                  <c:v>1269</c:v>
                </c:pt>
                <c:pt idx="5425">
                  <c:v>1210</c:v>
                </c:pt>
                <c:pt idx="5426">
                  <c:v>1224</c:v>
                </c:pt>
                <c:pt idx="5427">
                  <c:v>1158</c:v>
                </c:pt>
                <c:pt idx="5428">
                  <c:v>1159</c:v>
                </c:pt>
                <c:pt idx="5429">
                  <c:v>1177</c:v>
                </c:pt>
                <c:pt idx="5430">
                  <c:v>1183</c:v>
                </c:pt>
                <c:pt idx="5431">
                  <c:v>1150</c:v>
                </c:pt>
                <c:pt idx="5432">
                  <c:v>1121</c:v>
                </c:pt>
                <c:pt idx="5433">
                  <c:v>1091</c:v>
                </c:pt>
                <c:pt idx="5434">
                  <c:v>1054</c:v>
                </c:pt>
                <c:pt idx="5435">
                  <c:v>1034</c:v>
                </c:pt>
                <c:pt idx="5436">
                  <c:v>1071</c:v>
                </c:pt>
                <c:pt idx="5437">
                  <c:v>1038</c:v>
                </c:pt>
                <c:pt idx="5438">
                  <c:v>995</c:v>
                </c:pt>
                <c:pt idx="5439">
                  <c:v>1027</c:v>
                </c:pt>
                <c:pt idx="5440">
                  <c:v>975</c:v>
                </c:pt>
                <c:pt idx="5441">
                  <c:v>976</c:v>
                </c:pt>
                <c:pt idx="5442">
                  <c:v>939</c:v>
                </c:pt>
                <c:pt idx="5443">
                  <c:v>943</c:v>
                </c:pt>
                <c:pt idx="5444">
                  <c:v>942</c:v>
                </c:pt>
                <c:pt idx="5445">
                  <c:v>910</c:v>
                </c:pt>
                <c:pt idx="5446">
                  <c:v>920</c:v>
                </c:pt>
                <c:pt idx="5447">
                  <c:v>889</c:v>
                </c:pt>
                <c:pt idx="5448">
                  <c:v>891</c:v>
                </c:pt>
                <c:pt idx="5449">
                  <c:v>880</c:v>
                </c:pt>
                <c:pt idx="5450">
                  <c:v>878</c:v>
                </c:pt>
                <c:pt idx="5451">
                  <c:v>888</c:v>
                </c:pt>
                <c:pt idx="5452">
                  <c:v>807</c:v>
                </c:pt>
                <c:pt idx="5453">
                  <c:v>804</c:v>
                </c:pt>
                <c:pt idx="5454">
                  <c:v>829</c:v>
                </c:pt>
                <c:pt idx="5455">
                  <c:v>843</c:v>
                </c:pt>
                <c:pt idx="5456">
                  <c:v>835</c:v>
                </c:pt>
                <c:pt idx="5457">
                  <c:v>804</c:v>
                </c:pt>
                <c:pt idx="5458">
                  <c:v>832</c:v>
                </c:pt>
                <c:pt idx="5459">
                  <c:v>763</c:v>
                </c:pt>
                <c:pt idx="5460">
                  <c:v>766</c:v>
                </c:pt>
                <c:pt idx="5461">
                  <c:v>787</c:v>
                </c:pt>
                <c:pt idx="5462">
                  <c:v>754</c:v>
                </c:pt>
                <c:pt idx="5463">
                  <c:v>750</c:v>
                </c:pt>
                <c:pt idx="5464">
                  <c:v>757</c:v>
                </c:pt>
                <c:pt idx="5465">
                  <c:v>729</c:v>
                </c:pt>
                <c:pt idx="5466">
                  <c:v>750</c:v>
                </c:pt>
                <c:pt idx="5467">
                  <c:v>676</c:v>
                </c:pt>
                <c:pt idx="5468">
                  <c:v>671</c:v>
                </c:pt>
                <c:pt idx="5469">
                  <c:v>663</c:v>
                </c:pt>
                <c:pt idx="5470">
                  <c:v>690</c:v>
                </c:pt>
                <c:pt idx="5471">
                  <c:v>681</c:v>
                </c:pt>
                <c:pt idx="5472">
                  <c:v>692</c:v>
                </c:pt>
                <c:pt idx="5473">
                  <c:v>649</c:v>
                </c:pt>
                <c:pt idx="5474">
                  <c:v>633</c:v>
                </c:pt>
                <c:pt idx="5475">
                  <c:v>699</c:v>
                </c:pt>
                <c:pt idx="5476">
                  <c:v>690</c:v>
                </c:pt>
                <c:pt idx="5477">
                  <c:v>708</c:v>
                </c:pt>
                <c:pt idx="5478">
                  <c:v>655</c:v>
                </c:pt>
                <c:pt idx="5479">
                  <c:v>673</c:v>
                </c:pt>
                <c:pt idx="5480">
                  <c:v>667</c:v>
                </c:pt>
                <c:pt idx="5481">
                  <c:v>597</c:v>
                </c:pt>
                <c:pt idx="5482">
                  <c:v>647</c:v>
                </c:pt>
                <c:pt idx="5483">
                  <c:v>653</c:v>
                </c:pt>
                <c:pt idx="5484">
                  <c:v>615</c:v>
                </c:pt>
                <c:pt idx="5485">
                  <c:v>667</c:v>
                </c:pt>
                <c:pt idx="5486">
                  <c:v>616</c:v>
                </c:pt>
                <c:pt idx="5487">
                  <c:v>607</c:v>
                </c:pt>
                <c:pt idx="5488">
                  <c:v>592</c:v>
                </c:pt>
                <c:pt idx="5489">
                  <c:v>572</c:v>
                </c:pt>
                <c:pt idx="5490">
                  <c:v>636</c:v>
                </c:pt>
                <c:pt idx="5491">
                  <c:v>591</c:v>
                </c:pt>
                <c:pt idx="5492">
                  <c:v>580</c:v>
                </c:pt>
                <c:pt idx="5493">
                  <c:v>540</c:v>
                </c:pt>
                <c:pt idx="5494">
                  <c:v>605</c:v>
                </c:pt>
                <c:pt idx="5495">
                  <c:v>534</c:v>
                </c:pt>
                <c:pt idx="5496">
                  <c:v>540</c:v>
                </c:pt>
                <c:pt idx="5497">
                  <c:v>563</c:v>
                </c:pt>
                <c:pt idx="5498">
                  <c:v>549</c:v>
                </c:pt>
                <c:pt idx="5499">
                  <c:v>592</c:v>
                </c:pt>
                <c:pt idx="5500">
                  <c:v>515</c:v>
                </c:pt>
                <c:pt idx="5501">
                  <c:v>595</c:v>
                </c:pt>
                <c:pt idx="5502">
                  <c:v>508</c:v>
                </c:pt>
                <c:pt idx="5503">
                  <c:v>584</c:v>
                </c:pt>
                <c:pt idx="5504">
                  <c:v>542</c:v>
                </c:pt>
                <c:pt idx="5505">
                  <c:v>542</c:v>
                </c:pt>
                <c:pt idx="5506">
                  <c:v>571</c:v>
                </c:pt>
                <c:pt idx="5507">
                  <c:v>605</c:v>
                </c:pt>
                <c:pt idx="5508">
                  <c:v>592</c:v>
                </c:pt>
                <c:pt idx="5509">
                  <c:v>528</c:v>
                </c:pt>
                <c:pt idx="5510">
                  <c:v>524</c:v>
                </c:pt>
                <c:pt idx="5511">
                  <c:v>567</c:v>
                </c:pt>
                <c:pt idx="5512">
                  <c:v>499</c:v>
                </c:pt>
                <c:pt idx="5513">
                  <c:v>525</c:v>
                </c:pt>
                <c:pt idx="5514">
                  <c:v>522</c:v>
                </c:pt>
                <c:pt idx="5515">
                  <c:v>528</c:v>
                </c:pt>
                <c:pt idx="5516">
                  <c:v>522</c:v>
                </c:pt>
                <c:pt idx="5517">
                  <c:v>498</c:v>
                </c:pt>
                <c:pt idx="5518">
                  <c:v>553</c:v>
                </c:pt>
                <c:pt idx="5519">
                  <c:v>484</c:v>
                </c:pt>
                <c:pt idx="5520">
                  <c:v>493</c:v>
                </c:pt>
                <c:pt idx="5521">
                  <c:v>500</c:v>
                </c:pt>
                <c:pt idx="5522">
                  <c:v>571</c:v>
                </c:pt>
                <c:pt idx="5523">
                  <c:v>498</c:v>
                </c:pt>
                <c:pt idx="5524">
                  <c:v>453</c:v>
                </c:pt>
                <c:pt idx="5525">
                  <c:v>537</c:v>
                </c:pt>
                <c:pt idx="5526">
                  <c:v>544</c:v>
                </c:pt>
                <c:pt idx="5527">
                  <c:v>508</c:v>
                </c:pt>
                <c:pt idx="5528">
                  <c:v>483</c:v>
                </c:pt>
                <c:pt idx="5529">
                  <c:v>537</c:v>
                </c:pt>
                <c:pt idx="5530">
                  <c:v>496</c:v>
                </c:pt>
                <c:pt idx="5531">
                  <c:v>509</c:v>
                </c:pt>
                <c:pt idx="5532">
                  <c:v>501</c:v>
                </c:pt>
                <c:pt idx="5533">
                  <c:v>465</c:v>
                </c:pt>
                <c:pt idx="5534">
                  <c:v>484</c:v>
                </c:pt>
                <c:pt idx="5535">
                  <c:v>487</c:v>
                </c:pt>
                <c:pt idx="5536">
                  <c:v>500</c:v>
                </c:pt>
                <c:pt idx="5537">
                  <c:v>519</c:v>
                </c:pt>
                <c:pt idx="5538">
                  <c:v>504</c:v>
                </c:pt>
                <c:pt idx="5539">
                  <c:v>492</c:v>
                </c:pt>
                <c:pt idx="5540">
                  <c:v>469</c:v>
                </c:pt>
                <c:pt idx="5541">
                  <c:v>550</c:v>
                </c:pt>
                <c:pt idx="5542">
                  <c:v>468</c:v>
                </c:pt>
                <c:pt idx="5543">
                  <c:v>489</c:v>
                </c:pt>
                <c:pt idx="5544">
                  <c:v>478</c:v>
                </c:pt>
                <c:pt idx="5545">
                  <c:v>486</c:v>
                </c:pt>
                <c:pt idx="5546">
                  <c:v>493</c:v>
                </c:pt>
                <c:pt idx="5547">
                  <c:v>481</c:v>
                </c:pt>
                <c:pt idx="5548">
                  <c:v>465</c:v>
                </c:pt>
                <c:pt idx="5549">
                  <c:v>484</c:v>
                </c:pt>
                <c:pt idx="5550">
                  <c:v>512</c:v>
                </c:pt>
                <c:pt idx="5551">
                  <c:v>511</c:v>
                </c:pt>
                <c:pt idx="5552">
                  <c:v>467</c:v>
                </c:pt>
                <c:pt idx="5553">
                  <c:v>512</c:v>
                </c:pt>
                <c:pt idx="5554">
                  <c:v>521</c:v>
                </c:pt>
                <c:pt idx="5555">
                  <c:v>487</c:v>
                </c:pt>
                <c:pt idx="5556">
                  <c:v>459</c:v>
                </c:pt>
                <c:pt idx="5557">
                  <c:v>521</c:v>
                </c:pt>
                <c:pt idx="5558">
                  <c:v>431</c:v>
                </c:pt>
                <c:pt idx="5559">
                  <c:v>461</c:v>
                </c:pt>
                <c:pt idx="5560">
                  <c:v>494</c:v>
                </c:pt>
                <c:pt idx="5561">
                  <c:v>528</c:v>
                </c:pt>
                <c:pt idx="5562">
                  <c:v>489</c:v>
                </c:pt>
                <c:pt idx="5563">
                  <c:v>476</c:v>
                </c:pt>
                <c:pt idx="5564">
                  <c:v>497</c:v>
                </c:pt>
                <c:pt idx="5565">
                  <c:v>431</c:v>
                </c:pt>
                <c:pt idx="5566">
                  <c:v>474</c:v>
                </c:pt>
                <c:pt idx="5567">
                  <c:v>456</c:v>
                </c:pt>
                <c:pt idx="5568">
                  <c:v>469</c:v>
                </c:pt>
                <c:pt idx="5569">
                  <c:v>496</c:v>
                </c:pt>
                <c:pt idx="5570">
                  <c:v>459</c:v>
                </c:pt>
                <c:pt idx="5571">
                  <c:v>465</c:v>
                </c:pt>
                <c:pt idx="5572">
                  <c:v>481</c:v>
                </c:pt>
                <c:pt idx="5573">
                  <c:v>470</c:v>
                </c:pt>
                <c:pt idx="5574">
                  <c:v>476</c:v>
                </c:pt>
                <c:pt idx="5575">
                  <c:v>493</c:v>
                </c:pt>
                <c:pt idx="5576">
                  <c:v>492</c:v>
                </c:pt>
                <c:pt idx="5577">
                  <c:v>440</c:v>
                </c:pt>
                <c:pt idx="5578">
                  <c:v>497</c:v>
                </c:pt>
                <c:pt idx="5579">
                  <c:v>431</c:v>
                </c:pt>
                <c:pt idx="5580">
                  <c:v>493</c:v>
                </c:pt>
                <c:pt idx="5581">
                  <c:v>470</c:v>
                </c:pt>
                <c:pt idx="5582">
                  <c:v>463</c:v>
                </c:pt>
                <c:pt idx="5583">
                  <c:v>480</c:v>
                </c:pt>
                <c:pt idx="5584">
                  <c:v>485</c:v>
                </c:pt>
                <c:pt idx="5585">
                  <c:v>497</c:v>
                </c:pt>
                <c:pt idx="5586">
                  <c:v>477</c:v>
                </c:pt>
                <c:pt idx="5587">
                  <c:v>469</c:v>
                </c:pt>
                <c:pt idx="5588">
                  <c:v>471</c:v>
                </c:pt>
                <c:pt idx="5589">
                  <c:v>459</c:v>
                </c:pt>
                <c:pt idx="5590">
                  <c:v>471</c:v>
                </c:pt>
                <c:pt idx="5591">
                  <c:v>459</c:v>
                </c:pt>
                <c:pt idx="5592">
                  <c:v>486</c:v>
                </c:pt>
                <c:pt idx="5593">
                  <c:v>458</c:v>
                </c:pt>
                <c:pt idx="5594">
                  <c:v>481</c:v>
                </c:pt>
                <c:pt idx="5595">
                  <c:v>470</c:v>
                </c:pt>
                <c:pt idx="5596">
                  <c:v>485</c:v>
                </c:pt>
                <c:pt idx="5597">
                  <c:v>476</c:v>
                </c:pt>
                <c:pt idx="5598">
                  <c:v>433</c:v>
                </c:pt>
                <c:pt idx="5599">
                  <c:v>452</c:v>
                </c:pt>
                <c:pt idx="5600">
                  <c:v>484</c:v>
                </c:pt>
                <c:pt idx="5601">
                  <c:v>414</c:v>
                </c:pt>
                <c:pt idx="5602">
                  <c:v>466</c:v>
                </c:pt>
                <c:pt idx="5603">
                  <c:v>478</c:v>
                </c:pt>
                <c:pt idx="5604">
                  <c:v>476</c:v>
                </c:pt>
                <c:pt idx="5605">
                  <c:v>445</c:v>
                </c:pt>
                <c:pt idx="5606">
                  <c:v>405</c:v>
                </c:pt>
                <c:pt idx="5607">
                  <c:v>497</c:v>
                </c:pt>
                <c:pt idx="5608">
                  <c:v>469</c:v>
                </c:pt>
                <c:pt idx="5609">
                  <c:v>428</c:v>
                </c:pt>
                <c:pt idx="5610">
                  <c:v>427</c:v>
                </c:pt>
                <c:pt idx="5611">
                  <c:v>446</c:v>
                </c:pt>
                <c:pt idx="5612">
                  <c:v>444</c:v>
                </c:pt>
                <c:pt idx="5613">
                  <c:v>452</c:v>
                </c:pt>
                <c:pt idx="5614">
                  <c:v>463</c:v>
                </c:pt>
                <c:pt idx="5615">
                  <c:v>491</c:v>
                </c:pt>
                <c:pt idx="5616">
                  <c:v>488</c:v>
                </c:pt>
                <c:pt idx="5617">
                  <c:v>474</c:v>
                </c:pt>
                <c:pt idx="5618">
                  <c:v>446</c:v>
                </c:pt>
                <c:pt idx="5619">
                  <c:v>482</c:v>
                </c:pt>
                <c:pt idx="5620">
                  <c:v>473</c:v>
                </c:pt>
                <c:pt idx="5621">
                  <c:v>469</c:v>
                </c:pt>
                <c:pt idx="5622">
                  <c:v>471</c:v>
                </c:pt>
                <c:pt idx="5623">
                  <c:v>480</c:v>
                </c:pt>
                <c:pt idx="5624">
                  <c:v>490</c:v>
                </c:pt>
                <c:pt idx="5625">
                  <c:v>453</c:v>
                </c:pt>
                <c:pt idx="5626">
                  <c:v>445</c:v>
                </c:pt>
                <c:pt idx="5627">
                  <c:v>444</c:v>
                </c:pt>
                <c:pt idx="5628">
                  <c:v>437</c:v>
                </c:pt>
                <c:pt idx="5629">
                  <c:v>454</c:v>
                </c:pt>
                <c:pt idx="5630">
                  <c:v>439</c:v>
                </c:pt>
                <c:pt idx="5631">
                  <c:v>463</c:v>
                </c:pt>
                <c:pt idx="5632">
                  <c:v>462</c:v>
                </c:pt>
                <c:pt idx="5633">
                  <c:v>448</c:v>
                </c:pt>
                <c:pt idx="5634">
                  <c:v>435</c:v>
                </c:pt>
                <c:pt idx="5635">
                  <c:v>460</c:v>
                </c:pt>
                <c:pt idx="5636">
                  <c:v>446</c:v>
                </c:pt>
                <c:pt idx="5637">
                  <c:v>400</c:v>
                </c:pt>
                <c:pt idx="5638">
                  <c:v>414</c:v>
                </c:pt>
                <c:pt idx="5639">
                  <c:v>430</c:v>
                </c:pt>
                <c:pt idx="5640">
                  <c:v>431</c:v>
                </c:pt>
                <c:pt idx="5641">
                  <c:v>439</c:v>
                </c:pt>
                <c:pt idx="5642">
                  <c:v>419</c:v>
                </c:pt>
                <c:pt idx="5643">
                  <c:v>393</c:v>
                </c:pt>
                <c:pt idx="5644">
                  <c:v>427</c:v>
                </c:pt>
                <c:pt idx="5645">
                  <c:v>459</c:v>
                </c:pt>
                <c:pt idx="5646">
                  <c:v>474</c:v>
                </c:pt>
                <c:pt idx="5647">
                  <c:v>410</c:v>
                </c:pt>
                <c:pt idx="5648">
                  <c:v>406</c:v>
                </c:pt>
                <c:pt idx="5649">
                  <c:v>456</c:v>
                </c:pt>
                <c:pt idx="5650">
                  <c:v>400</c:v>
                </c:pt>
                <c:pt idx="5651">
                  <c:v>439</c:v>
                </c:pt>
                <c:pt idx="5652">
                  <c:v>473</c:v>
                </c:pt>
                <c:pt idx="5653">
                  <c:v>415</c:v>
                </c:pt>
                <c:pt idx="5654">
                  <c:v>419</c:v>
                </c:pt>
                <c:pt idx="5655">
                  <c:v>411</c:v>
                </c:pt>
                <c:pt idx="5656">
                  <c:v>434</c:v>
                </c:pt>
                <c:pt idx="5657">
                  <c:v>415</c:v>
                </c:pt>
                <c:pt idx="5658">
                  <c:v>411</c:v>
                </c:pt>
                <c:pt idx="5659">
                  <c:v>419</c:v>
                </c:pt>
                <c:pt idx="5660">
                  <c:v>441</c:v>
                </c:pt>
                <c:pt idx="5661">
                  <c:v>417</c:v>
                </c:pt>
                <c:pt idx="5662">
                  <c:v>425</c:v>
                </c:pt>
                <c:pt idx="5663">
                  <c:v>410</c:v>
                </c:pt>
                <c:pt idx="5664">
                  <c:v>412</c:v>
                </c:pt>
                <c:pt idx="5665">
                  <c:v>401</c:v>
                </c:pt>
                <c:pt idx="5666">
                  <c:v>398</c:v>
                </c:pt>
                <c:pt idx="5667">
                  <c:v>418</c:v>
                </c:pt>
                <c:pt idx="5668">
                  <c:v>398</c:v>
                </c:pt>
                <c:pt idx="5669">
                  <c:v>366</c:v>
                </c:pt>
                <c:pt idx="5670">
                  <c:v>394</c:v>
                </c:pt>
                <c:pt idx="5671">
                  <c:v>430</c:v>
                </c:pt>
                <c:pt idx="5672">
                  <c:v>394</c:v>
                </c:pt>
                <c:pt idx="5673">
                  <c:v>401</c:v>
                </c:pt>
                <c:pt idx="5674">
                  <c:v>397</c:v>
                </c:pt>
                <c:pt idx="5675">
                  <c:v>376</c:v>
                </c:pt>
                <c:pt idx="5676">
                  <c:v>414</c:v>
                </c:pt>
                <c:pt idx="5677">
                  <c:v>405</c:v>
                </c:pt>
                <c:pt idx="5678">
                  <c:v>381</c:v>
                </c:pt>
                <c:pt idx="5679">
                  <c:v>359</c:v>
                </c:pt>
                <c:pt idx="5680">
                  <c:v>375</c:v>
                </c:pt>
                <c:pt idx="5681">
                  <c:v>400</c:v>
                </c:pt>
                <c:pt idx="5682">
                  <c:v>364</c:v>
                </c:pt>
                <c:pt idx="5683">
                  <c:v>385</c:v>
                </c:pt>
                <c:pt idx="5684">
                  <c:v>362</c:v>
                </c:pt>
                <c:pt idx="5685">
                  <c:v>403</c:v>
                </c:pt>
                <c:pt idx="5686">
                  <c:v>392</c:v>
                </c:pt>
                <c:pt idx="5687">
                  <c:v>359</c:v>
                </c:pt>
                <c:pt idx="5688">
                  <c:v>383</c:v>
                </c:pt>
                <c:pt idx="5689">
                  <c:v>417</c:v>
                </c:pt>
                <c:pt idx="5690">
                  <c:v>373</c:v>
                </c:pt>
                <c:pt idx="5691">
                  <c:v>367</c:v>
                </c:pt>
                <c:pt idx="5692">
                  <c:v>405</c:v>
                </c:pt>
                <c:pt idx="5693">
                  <c:v>414</c:v>
                </c:pt>
                <c:pt idx="5694">
                  <c:v>355</c:v>
                </c:pt>
                <c:pt idx="5695">
                  <c:v>358</c:v>
                </c:pt>
                <c:pt idx="5696">
                  <c:v>337</c:v>
                </c:pt>
                <c:pt idx="5697">
                  <c:v>391</c:v>
                </c:pt>
                <c:pt idx="5698">
                  <c:v>376</c:v>
                </c:pt>
                <c:pt idx="5699">
                  <c:v>373</c:v>
                </c:pt>
                <c:pt idx="5700">
                  <c:v>410</c:v>
                </c:pt>
                <c:pt idx="5701">
                  <c:v>354</c:v>
                </c:pt>
                <c:pt idx="5702">
                  <c:v>384</c:v>
                </c:pt>
                <c:pt idx="5703">
                  <c:v>308</c:v>
                </c:pt>
                <c:pt idx="5704">
                  <c:v>369</c:v>
                </c:pt>
                <c:pt idx="5705">
                  <c:v>357</c:v>
                </c:pt>
                <c:pt idx="5706">
                  <c:v>361</c:v>
                </c:pt>
                <c:pt idx="5707">
                  <c:v>364</c:v>
                </c:pt>
                <c:pt idx="5708">
                  <c:v>358</c:v>
                </c:pt>
                <c:pt idx="5709">
                  <c:v>357</c:v>
                </c:pt>
                <c:pt idx="5710">
                  <c:v>366</c:v>
                </c:pt>
                <c:pt idx="5711">
                  <c:v>351</c:v>
                </c:pt>
                <c:pt idx="5712">
                  <c:v>346</c:v>
                </c:pt>
                <c:pt idx="5713">
                  <c:v>409</c:v>
                </c:pt>
                <c:pt idx="5714">
                  <c:v>377</c:v>
                </c:pt>
                <c:pt idx="5715">
                  <c:v>340</c:v>
                </c:pt>
                <c:pt idx="5716">
                  <c:v>343</c:v>
                </c:pt>
                <c:pt idx="5717">
                  <c:v>349</c:v>
                </c:pt>
                <c:pt idx="5718">
                  <c:v>365</c:v>
                </c:pt>
                <c:pt idx="5719">
                  <c:v>354</c:v>
                </c:pt>
                <c:pt idx="5720">
                  <c:v>329</c:v>
                </c:pt>
                <c:pt idx="5721">
                  <c:v>366</c:v>
                </c:pt>
                <c:pt idx="5722">
                  <c:v>354</c:v>
                </c:pt>
                <c:pt idx="5723">
                  <c:v>386</c:v>
                </c:pt>
                <c:pt idx="5724">
                  <c:v>364</c:v>
                </c:pt>
                <c:pt idx="5725">
                  <c:v>323</c:v>
                </c:pt>
                <c:pt idx="5726">
                  <c:v>340</c:v>
                </c:pt>
                <c:pt idx="5727">
                  <c:v>330</c:v>
                </c:pt>
                <c:pt idx="5728">
                  <c:v>350</c:v>
                </c:pt>
                <c:pt idx="5729">
                  <c:v>324</c:v>
                </c:pt>
                <c:pt idx="5730">
                  <c:v>318</c:v>
                </c:pt>
                <c:pt idx="5731">
                  <c:v>332</c:v>
                </c:pt>
                <c:pt idx="5732">
                  <c:v>315</c:v>
                </c:pt>
                <c:pt idx="5733">
                  <c:v>326</c:v>
                </c:pt>
                <c:pt idx="5734">
                  <c:v>327</c:v>
                </c:pt>
                <c:pt idx="5735">
                  <c:v>336</c:v>
                </c:pt>
                <c:pt idx="5736">
                  <c:v>332</c:v>
                </c:pt>
                <c:pt idx="5737">
                  <c:v>337</c:v>
                </c:pt>
                <c:pt idx="5738">
                  <c:v>329</c:v>
                </c:pt>
                <c:pt idx="5739">
                  <c:v>337</c:v>
                </c:pt>
                <c:pt idx="5740">
                  <c:v>341</c:v>
                </c:pt>
                <c:pt idx="5741">
                  <c:v>350</c:v>
                </c:pt>
                <c:pt idx="5742">
                  <c:v>312</c:v>
                </c:pt>
                <c:pt idx="5743">
                  <c:v>308</c:v>
                </c:pt>
                <c:pt idx="5744">
                  <c:v>327</c:v>
                </c:pt>
                <c:pt idx="5745">
                  <c:v>344</c:v>
                </c:pt>
                <c:pt idx="5746">
                  <c:v>301</c:v>
                </c:pt>
                <c:pt idx="5747">
                  <c:v>364</c:v>
                </c:pt>
                <c:pt idx="5748">
                  <c:v>304</c:v>
                </c:pt>
                <c:pt idx="5749">
                  <c:v>317</c:v>
                </c:pt>
                <c:pt idx="5750">
                  <c:v>348</c:v>
                </c:pt>
                <c:pt idx="5751">
                  <c:v>321</c:v>
                </c:pt>
                <c:pt idx="5752">
                  <c:v>307</c:v>
                </c:pt>
                <c:pt idx="5753">
                  <c:v>310</c:v>
                </c:pt>
                <c:pt idx="5754">
                  <c:v>332</c:v>
                </c:pt>
                <c:pt idx="5755">
                  <c:v>302</c:v>
                </c:pt>
                <c:pt idx="5756">
                  <c:v>329</c:v>
                </c:pt>
                <c:pt idx="5757">
                  <c:v>307</c:v>
                </c:pt>
                <c:pt idx="5758">
                  <c:v>342</c:v>
                </c:pt>
                <c:pt idx="5759">
                  <c:v>321</c:v>
                </c:pt>
                <c:pt idx="5760">
                  <c:v>335</c:v>
                </c:pt>
                <c:pt idx="5761">
                  <c:v>297</c:v>
                </c:pt>
                <c:pt idx="5762">
                  <c:v>298</c:v>
                </c:pt>
                <c:pt idx="5763">
                  <c:v>317</c:v>
                </c:pt>
                <c:pt idx="5764">
                  <c:v>321</c:v>
                </c:pt>
                <c:pt idx="5765">
                  <c:v>347</c:v>
                </c:pt>
                <c:pt idx="5766">
                  <c:v>327</c:v>
                </c:pt>
                <c:pt idx="5767">
                  <c:v>313</c:v>
                </c:pt>
                <c:pt idx="5768">
                  <c:v>335</c:v>
                </c:pt>
                <c:pt idx="5769">
                  <c:v>288</c:v>
                </c:pt>
                <c:pt idx="5770">
                  <c:v>282</c:v>
                </c:pt>
                <c:pt idx="5771">
                  <c:v>308</c:v>
                </c:pt>
                <c:pt idx="5772">
                  <c:v>311</c:v>
                </c:pt>
                <c:pt idx="5773">
                  <c:v>301</c:v>
                </c:pt>
                <c:pt idx="5774">
                  <c:v>304</c:v>
                </c:pt>
                <c:pt idx="5775">
                  <c:v>274</c:v>
                </c:pt>
                <c:pt idx="5776">
                  <c:v>262</c:v>
                </c:pt>
                <c:pt idx="5777">
                  <c:v>304</c:v>
                </c:pt>
                <c:pt idx="5778">
                  <c:v>300</c:v>
                </c:pt>
                <c:pt idx="5779">
                  <c:v>311</c:v>
                </c:pt>
                <c:pt idx="5780">
                  <c:v>304</c:v>
                </c:pt>
                <c:pt idx="5781">
                  <c:v>288</c:v>
                </c:pt>
                <c:pt idx="5782">
                  <c:v>251</c:v>
                </c:pt>
                <c:pt idx="5783">
                  <c:v>308</c:v>
                </c:pt>
                <c:pt idx="5784">
                  <c:v>292</c:v>
                </c:pt>
                <c:pt idx="5785">
                  <c:v>290</c:v>
                </c:pt>
                <c:pt idx="5786">
                  <c:v>293</c:v>
                </c:pt>
                <c:pt idx="5787">
                  <c:v>280</c:v>
                </c:pt>
                <c:pt idx="5788">
                  <c:v>275</c:v>
                </c:pt>
                <c:pt idx="5789">
                  <c:v>301</c:v>
                </c:pt>
                <c:pt idx="5790">
                  <c:v>298</c:v>
                </c:pt>
                <c:pt idx="5791">
                  <c:v>270</c:v>
                </c:pt>
                <c:pt idx="5792">
                  <c:v>279</c:v>
                </c:pt>
                <c:pt idx="5793">
                  <c:v>270</c:v>
                </c:pt>
                <c:pt idx="5794">
                  <c:v>275</c:v>
                </c:pt>
                <c:pt idx="5795">
                  <c:v>304</c:v>
                </c:pt>
                <c:pt idx="5796">
                  <c:v>289</c:v>
                </c:pt>
                <c:pt idx="5797">
                  <c:v>277</c:v>
                </c:pt>
                <c:pt idx="5798">
                  <c:v>265</c:v>
                </c:pt>
                <c:pt idx="5799">
                  <c:v>270</c:v>
                </c:pt>
                <c:pt idx="5800">
                  <c:v>285</c:v>
                </c:pt>
                <c:pt idx="5801">
                  <c:v>274</c:v>
                </c:pt>
                <c:pt idx="5802">
                  <c:v>271</c:v>
                </c:pt>
                <c:pt idx="5803">
                  <c:v>277</c:v>
                </c:pt>
                <c:pt idx="5804">
                  <c:v>253</c:v>
                </c:pt>
                <c:pt idx="5805">
                  <c:v>259</c:v>
                </c:pt>
                <c:pt idx="5806">
                  <c:v>284</c:v>
                </c:pt>
                <c:pt idx="5807">
                  <c:v>276</c:v>
                </c:pt>
                <c:pt idx="5808">
                  <c:v>271</c:v>
                </c:pt>
                <c:pt idx="5809">
                  <c:v>246</c:v>
                </c:pt>
                <c:pt idx="5810">
                  <c:v>255</c:v>
                </c:pt>
                <c:pt idx="5811">
                  <c:v>259</c:v>
                </c:pt>
                <c:pt idx="5812">
                  <c:v>260</c:v>
                </c:pt>
                <c:pt idx="5813">
                  <c:v>264</c:v>
                </c:pt>
                <c:pt idx="5814">
                  <c:v>230</c:v>
                </c:pt>
                <c:pt idx="5815">
                  <c:v>275</c:v>
                </c:pt>
                <c:pt idx="5816">
                  <c:v>278</c:v>
                </c:pt>
                <c:pt idx="5817">
                  <c:v>259</c:v>
                </c:pt>
                <c:pt idx="5818">
                  <c:v>263</c:v>
                </c:pt>
                <c:pt idx="5819">
                  <c:v>283</c:v>
                </c:pt>
                <c:pt idx="5820">
                  <c:v>276</c:v>
                </c:pt>
                <c:pt idx="5821">
                  <c:v>264</c:v>
                </c:pt>
                <c:pt idx="5822">
                  <c:v>233</c:v>
                </c:pt>
                <c:pt idx="5823">
                  <c:v>251</c:v>
                </c:pt>
                <c:pt idx="5824">
                  <c:v>242</c:v>
                </c:pt>
                <c:pt idx="5825">
                  <c:v>268</c:v>
                </c:pt>
                <c:pt idx="5826">
                  <c:v>244</c:v>
                </c:pt>
                <c:pt idx="5827">
                  <c:v>246</c:v>
                </c:pt>
                <c:pt idx="5828">
                  <c:v>267</c:v>
                </c:pt>
                <c:pt idx="5829">
                  <c:v>232</c:v>
                </c:pt>
                <c:pt idx="5830">
                  <c:v>277</c:v>
                </c:pt>
                <c:pt idx="5831">
                  <c:v>215</c:v>
                </c:pt>
                <c:pt idx="5832">
                  <c:v>241</c:v>
                </c:pt>
                <c:pt idx="5833">
                  <c:v>240</c:v>
                </c:pt>
                <c:pt idx="5834">
                  <c:v>268</c:v>
                </c:pt>
                <c:pt idx="5835">
                  <c:v>220</c:v>
                </c:pt>
                <c:pt idx="5836">
                  <c:v>229</c:v>
                </c:pt>
                <c:pt idx="5837">
                  <c:v>249</c:v>
                </c:pt>
                <c:pt idx="5838">
                  <c:v>260</c:v>
                </c:pt>
                <c:pt idx="5839">
                  <c:v>274</c:v>
                </c:pt>
                <c:pt idx="5840">
                  <c:v>255</c:v>
                </c:pt>
                <c:pt idx="5841">
                  <c:v>256</c:v>
                </c:pt>
                <c:pt idx="5842">
                  <c:v>231</c:v>
                </c:pt>
                <c:pt idx="5843">
                  <c:v>268</c:v>
                </c:pt>
                <c:pt idx="5844">
                  <c:v>226</c:v>
                </c:pt>
                <c:pt idx="5845">
                  <c:v>255</c:v>
                </c:pt>
                <c:pt idx="5846">
                  <c:v>260</c:v>
                </c:pt>
                <c:pt idx="5847">
                  <c:v>238</c:v>
                </c:pt>
                <c:pt idx="5848">
                  <c:v>250</c:v>
                </c:pt>
                <c:pt idx="5849">
                  <c:v>250</c:v>
                </c:pt>
                <c:pt idx="5850">
                  <c:v>235</c:v>
                </c:pt>
                <c:pt idx="5851">
                  <c:v>264</c:v>
                </c:pt>
                <c:pt idx="5852">
                  <c:v>237</c:v>
                </c:pt>
                <c:pt idx="5853">
                  <c:v>234</c:v>
                </c:pt>
                <c:pt idx="5854">
                  <c:v>225</c:v>
                </c:pt>
                <c:pt idx="5855">
                  <c:v>230</c:v>
                </c:pt>
                <c:pt idx="5856">
                  <c:v>231</c:v>
                </c:pt>
                <c:pt idx="5857">
                  <c:v>229</c:v>
                </c:pt>
                <c:pt idx="5858">
                  <c:v>239</c:v>
                </c:pt>
                <c:pt idx="5859">
                  <c:v>221</c:v>
                </c:pt>
                <c:pt idx="5860">
                  <c:v>231</c:v>
                </c:pt>
                <c:pt idx="5861">
                  <c:v>249</c:v>
                </c:pt>
                <c:pt idx="5862">
                  <c:v>216</c:v>
                </c:pt>
                <c:pt idx="5863">
                  <c:v>196</c:v>
                </c:pt>
                <c:pt idx="5864">
                  <c:v>236</c:v>
                </c:pt>
                <c:pt idx="5865">
                  <c:v>221</c:v>
                </c:pt>
                <c:pt idx="5866">
                  <c:v>249</c:v>
                </c:pt>
                <c:pt idx="5867">
                  <c:v>246</c:v>
                </c:pt>
                <c:pt idx="5868">
                  <c:v>261</c:v>
                </c:pt>
                <c:pt idx="5869">
                  <c:v>227</c:v>
                </c:pt>
                <c:pt idx="5870">
                  <c:v>246</c:v>
                </c:pt>
                <c:pt idx="5871">
                  <c:v>194</c:v>
                </c:pt>
                <c:pt idx="5872">
                  <c:v>244</c:v>
                </c:pt>
                <c:pt idx="5873">
                  <c:v>226</c:v>
                </c:pt>
                <c:pt idx="5874">
                  <c:v>227</c:v>
                </c:pt>
                <c:pt idx="5875">
                  <c:v>251</c:v>
                </c:pt>
                <c:pt idx="5876">
                  <c:v>237</c:v>
                </c:pt>
                <c:pt idx="5877">
                  <c:v>255</c:v>
                </c:pt>
                <c:pt idx="5878">
                  <c:v>196</c:v>
                </c:pt>
                <c:pt idx="5879">
                  <c:v>243</c:v>
                </c:pt>
                <c:pt idx="5880">
                  <c:v>227</c:v>
                </c:pt>
                <c:pt idx="5881">
                  <c:v>250</c:v>
                </c:pt>
                <c:pt idx="5882">
                  <c:v>216</c:v>
                </c:pt>
                <c:pt idx="5883">
                  <c:v>225</c:v>
                </c:pt>
                <c:pt idx="5884">
                  <c:v>241</c:v>
                </c:pt>
                <c:pt idx="5885">
                  <c:v>220</c:v>
                </c:pt>
                <c:pt idx="5886">
                  <c:v>214</c:v>
                </c:pt>
                <c:pt idx="5887">
                  <c:v>213</c:v>
                </c:pt>
                <c:pt idx="5888">
                  <c:v>234</c:v>
                </c:pt>
                <c:pt idx="5889">
                  <c:v>220</c:v>
                </c:pt>
                <c:pt idx="5890">
                  <c:v>194</c:v>
                </c:pt>
                <c:pt idx="5891">
                  <c:v>243</c:v>
                </c:pt>
                <c:pt idx="5892">
                  <c:v>204</c:v>
                </c:pt>
                <c:pt idx="5893">
                  <c:v>222</c:v>
                </c:pt>
                <c:pt idx="5894">
                  <c:v>245</c:v>
                </c:pt>
                <c:pt idx="5895">
                  <c:v>246</c:v>
                </c:pt>
                <c:pt idx="5896">
                  <c:v>221</c:v>
                </c:pt>
                <c:pt idx="5897">
                  <c:v>219</c:v>
                </c:pt>
                <c:pt idx="5898">
                  <c:v>208</c:v>
                </c:pt>
                <c:pt idx="5899">
                  <c:v>223</c:v>
                </c:pt>
                <c:pt idx="5900">
                  <c:v>199</c:v>
                </c:pt>
                <c:pt idx="5901">
                  <c:v>206</c:v>
                </c:pt>
                <c:pt idx="5902">
                  <c:v>213</c:v>
                </c:pt>
                <c:pt idx="5903">
                  <c:v>218</c:v>
                </c:pt>
                <c:pt idx="5904">
                  <c:v>234</c:v>
                </c:pt>
                <c:pt idx="5905">
                  <c:v>199</c:v>
                </c:pt>
                <c:pt idx="5906">
                  <c:v>210</c:v>
                </c:pt>
                <c:pt idx="5907">
                  <c:v>197</c:v>
                </c:pt>
                <c:pt idx="5908">
                  <c:v>191</c:v>
                </c:pt>
                <c:pt idx="5909">
                  <c:v>224</c:v>
                </c:pt>
                <c:pt idx="5910">
                  <c:v>212</c:v>
                </c:pt>
                <c:pt idx="5911">
                  <c:v>202</c:v>
                </c:pt>
                <c:pt idx="5912">
                  <c:v>223</c:v>
                </c:pt>
                <c:pt idx="5913">
                  <c:v>214</c:v>
                </c:pt>
                <c:pt idx="5914">
                  <c:v>211</c:v>
                </c:pt>
                <c:pt idx="5915">
                  <c:v>214</c:v>
                </c:pt>
                <c:pt idx="5916">
                  <c:v>214</c:v>
                </c:pt>
                <c:pt idx="5917">
                  <c:v>179</c:v>
                </c:pt>
                <c:pt idx="5918">
                  <c:v>223</c:v>
                </c:pt>
                <c:pt idx="5919">
                  <c:v>241</c:v>
                </c:pt>
                <c:pt idx="5920">
                  <c:v>213</c:v>
                </c:pt>
                <c:pt idx="5921">
                  <c:v>232</c:v>
                </c:pt>
                <c:pt idx="5922">
                  <c:v>226</c:v>
                </c:pt>
                <c:pt idx="5923">
                  <c:v>223</c:v>
                </c:pt>
                <c:pt idx="5924">
                  <c:v>201</c:v>
                </c:pt>
                <c:pt idx="5925">
                  <c:v>218</c:v>
                </c:pt>
                <c:pt idx="5926">
                  <c:v>220</c:v>
                </c:pt>
                <c:pt idx="5927">
                  <c:v>207</c:v>
                </c:pt>
                <c:pt idx="5928">
                  <c:v>186</c:v>
                </c:pt>
                <c:pt idx="5929">
                  <c:v>199</c:v>
                </c:pt>
                <c:pt idx="5930">
                  <c:v>182</c:v>
                </c:pt>
                <c:pt idx="5931">
                  <c:v>178</c:v>
                </c:pt>
                <c:pt idx="5932">
                  <c:v>209</c:v>
                </c:pt>
                <c:pt idx="5933">
                  <c:v>201</c:v>
                </c:pt>
                <c:pt idx="5934">
                  <c:v>225</c:v>
                </c:pt>
                <c:pt idx="5935">
                  <c:v>200</c:v>
                </c:pt>
                <c:pt idx="5936">
                  <c:v>212</c:v>
                </c:pt>
                <c:pt idx="5937">
                  <c:v>191</c:v>
                </c:pt>
                <c:pt idx="5938">
                  <c:v>222</c:v>
                </c:pt>
                <c:pt idx="5939">
                  <c:v>203</c:v>
                </c:pt>
                <c:pt idx="5940">
                  <c:v>221</c:v>
                </c:pt>
                <c:pt idx="5941">
                  <c:v>228</c:v>
                </c:pt>
                <c:pt idx="5942">
                  <c:v>223</c:v>
                </c:pt>
                <c:pt idx="5943">
                  <c:v>208</c:v>
                </c:pt>
                <c:pt idx="5944">
                  <c:v>193</c:v>
                </c:pt>
                <c:pt idx="5945">
                  <c:v>206</c:v>
                </c:pt>
                <c:pt idx="5946">
                  <c:v>193</c:v>
                </c:pt>
                <c:pt idx="5947">
                  <c:v>191</c:v>
                </c:pt>
                <c:pt idx="5948">
                  <c:v>204</c:v>
                </c:pt>
                <c:pt idx="5949">
                  <c:v>197</c:v>
                </c:pt>
                <c:pt idx="5950">
                  <c:v>184</c:v>
                </c:pt>
                <c:pt idx="5951">
                  <c:v>205</c:v>
                </c:pt>
                <c:pt idx="5952">
                  <c:v>208</c:v>
                </c:pt>
                <c:pt idx="5953">
                  <c:v>220</c:v>
                </c:pt>
                <c:pt idx="5954">
                  <c:v>221</c:v>
                </c:pt>
                <c:pt idx="5955">
                  <c:v>220</c:v>
                </c:pt>
                <c:pt idx="5956">
                  <c:v>232</c:v>
                </c:pt>
                <c:pt idx="5957">
                  <c:v>230</c:v>
                </c:pt>
                <c:pt idx="5958">
                  <c:v>234</c:v>
                </c:pt>
                <c:pt idx="5959">
                  <c:v>211</c:v>
                </c:pt>
                <c:pt idx="5960">
                  <c:v>212</c:v>
                </c:pt>
                <c:pt idx="5961">
                  <c:v>222</c:v>
                </c:pt>
                <c:pt idx="5962">
                  <c:v>195</c:v>
                </c:pt>
                <c:pt idx="5963">
                  <c:v>202</c:v>
                </c:pt>
                <c:pt idx="5964">
                  <c:v>219</c:v>
                </c:pt>
                <c:pt idx="5965">
                  <c:v>224</c:v>
                </c:pt>
                <c:pt idx="5966">
                  <c:v>186</c:v>
                </c:pt>
                <c:pt idx="5967">
                  <c:v>202</c:v>
                </c:pt>
                <c:pt idx="5968">
                  <c:v>216</c:v>
                </c:pt>
                <c:pt idx="5969">
                  <c:v>192</c:v>
                </c:pt>
                <c:pt idx="5970">
                  <c:v>201</c:v>
                </c:pt>
                <c:pt idx="5971">
                  <c:v>216</c:v>
                </c:pt>
                <c:pt idx="5972">
                  <c:v>198</c:v>
                </c:pt>
                <c:pt idx="5973">
                  <c:v>212</c:v>
                </c:pt>
                <c:pt idx="5974">
                  <c:v>223</c:v>
                </c:pt>
                <c:pt idx="5975">
                  <c:v>207</c:v>
                </c:pt>
                <c:pt idx="5976">
                  <c:v>203</c:v>
                </c:pt>
                <c:pt idx="5977">
                  <c:v>195</c:v>
                </c:pt>
                <c:pt idx="5978">
                  <c:v>200</c:v>
                </c:pt>
                <c:pt idx="5979">
                  <c:v>204</c:v>
                </c:pt>
                <c:pt idx="5980">
                  <c:v>192</c:v>
                </c:pt>
                <c:pt idx="5981">
                  <c:v>205</c:v>
                </c:pt>
                <c:pt idx="5982">
                  <c:v>214</c:v>
                </c:pt>
                <c:pt idx="5983">
                  <c:v>211</c:v>
                </c:pt>
                <c:pt idx="5984">
                  <c:v>215</c:v>
                </c:pt>
                <c:pt idx="5985">
                  <c:v>196</c:v>
                </c:pt>
                <c:pt idx="5986">
                  <c:v>221</c:v>
                </c:pt>
                <c:pt idx="5987">
                  <c:v>241</c:v>
                </c:pt>
                <c:pt idx="5988">
                  <c:v>206</c:v>
                </c:pt>
                <c:pt idx="5989">
                  <c:v>195</c:v>
                </c:pt>
                <c:pt idx="5990">
                  <c:v>204</c:v>
                </c:pt>
                <c:pt idx="5991">
                  <c:v>207</c:v>
                </c:pt>
                <c:pt idx="5992">
                  <c:v>210</c:v>
                </c:pt>
                <c:pt idx="5993">
                  <c:v>218</c:v>
                </c:pt>
                <c:pt idx="5994">
                  <c:v>225</c:v>
                </c:pt>
                <c:pt idx="5995">
                  <c:v>183</c:v>
                </c:pt>
                <c:pt idx="5996">
                  <c:v>190</c:v>
                </c:pt>
                <c:pt idx="5997">
                  <c:v>197</c:v>
                </c:pt>
                <c:pt idx="5998">
                  <c:v>189</c:v>
                </c:pt>
                <c:pt idx="5999">
                  <c:v>226</c:v>
                </c:pt>
                <c:pt idx="6000">
                  <c:v>201</c:v>
                </c:pt>
                <c:pt idx="6001">
                  <c:v>221</c:v>
                </c:pt>
                <c:pt idx="6002">
                  <c:v>227</c:v>
                </c:pt>
                <c:pt idx="6003">
                  <c:v>204</c:v>
                </c:pt>
                <c:pt idx="6004">
                  <c:v>197</c:v>
                </c:pt>
                <c:pt idx="6005">
                  <c:v>200</c:v>
                </c:pt>
                <c:pt idx="6006">
                  <c:v>246</c:v>
                </c:pt>
                <c:pt idx="6007">
                  <c:v>187</c:v>
                </c:pt>
                <c:pt idx="6008">
                  <c:v>200</c:v>
                </c:pt>
                <c:pt idx="6009">
                  <c:v>202</c:v>
                </c:pt>
                <c:pt idx="6010">
                  <c:v>217</c:v>
                </c:pt>
                <c:pt idx="6011">
                  <c:v>199</c:v>
                </c:pt>
                <c:pt idx="6012">
                  <c:v>228</c:v>
                </c:pt>
                <c:pt idx="6013">
                  <c:v>201</c:v>
                </c:pt>
                <c:pt idx="6014">
                  <c:v>185</c:v>
                </c:pt>
                <c:pt idx="6015">
                  <c:v>191</c:v>
                </c:pt>
                <c:pt idx="6016">
                  <c:v>208</c:v>
                </c:pt>
                <c:pt idx="6017">
                  <c:v>188</c:v>
                </c:pt>
                <c:pt idx="6018">
                  <c:v>210</c:v>
                </c:pt>
                <c:pt idx="6019">
                  <c:v>203</c:v>
                </c:pt>
                <c:pt idx="6020">
                  <c:v>182</c:v>
                </c:pt>
                <c:pt idx="6021">
                  <c:v>200</c:v>
                </c:pt>
                <c:pt idx="6022">
                  <c:v>201</c:v>
                </c:pt>
                <c:pt idx="6023">
                  <c:v>195</c:v>
                </c:pt>
                <c:pt idx="6024">
                  <c:v>227</c:v>
                </c:pt>
                <c:pt idx="6025">
                  <c:v>204</c:v>
                </c:pt>
                <c:pt idx="6026">
                  <c:v>216</c:v>
                </c:pt>
                <c:pt idx="6027">
                  <c:v>176</c:v>
                </c:pt>
                <c:pt idx="6028">
                  <c:v>213</c:v>
                </c:pt>
                <c:pt idx="6029">
                  <c:v>205</c:v>
                </c:pt>
                <c:pt idx="6030">
                  <c:v>206</c:v>
                </c:pt>
                <c:pt idx="6031">
                  <c:v>227</c:v>
                </c:pt>
                <c:pt idx="6032">
                  <c:v>198</c:v>
                </c:pt>
                <c:pt idx="6033">
                  <c:v>192</c:v>
                </c:pt>
                <c:pt idx="6034">
                  <c:v>197</c:v>
                </c:pt>
                <c:pt idx="6035">
                  <c:v>185</c:v>
                </c:pt>
                <c:pt idx="6036">
                  <c:v>178</c:v>
                </c:pt>
                <c:pt idx="6037">
                  <c:v>208</c:v>
                </c:pt>
                <c:pt idx="6038">
                  <c:v>189</c:v>
                </c:pt>
                <c:pt idx="6039">
                  <c:v>187</c:v>
                </c:pt>
                <c:pt idx="6040">
                  <c:v>192</c:v>
                </c:pt>
                <c:pt idx="6041">
                  <c:v>224</c:v>
                </c:pt>
                <c:pt idx="6042">
                  <c:v>212</c:v>
                </c:pt>
                <c:pt idx="6043">
                  <c:v>178</c:v>
                </c:pt>
                <c:pt idx="6044">
                  <c:v>179</c:v>
                </c:pt>
                <c:pt idx="6045">
                  <c:v>193</c:v>
                </c:pt>
                <c:pt idx="6046">
                  <c:v>219</c:v>
                </c:pt>
                <c:pt idx="6047">
                  <c:v>187</c:v>
                </c:pt>
                <c:pt idx="6048">
                  <c:v>197</c:v>
                </c:pt>
                <c:pt idx="6049">
                  <c:v>231</c:v>
                </c:pt>
                <c:pt idx="6050">
                  <c:v>215</c:v>
                </c:pt>
                <c:pt idx="6051">
                  <c:v>189</c:v>
                </c:pt>
                <c:pt idx="6052">
                  <c:v>202</c:v>
                </c:pt>
                <c:pt idx="6053">
                  <c:v>186</c:v>
                </c:pt>
                <c:pt idx="6054">
                  <c:v>184</c:v>
                </c:pt>
                <c:pt idx="6055">
                  <c:v>174</c:v>
                </c:pt>
                <c:pt idx="6056">
                  <c:v>200</c:v>
                </c:pt>
                <c:pt idx="6057">
                  <c:v>194</c:v>
                </c:pt>
                <c:pt idx="6058">
                  <c:v>190</c:v>
                </c:pt>
                <c:pt idx="6059">
                  <c:v>173</c:v>
                </c:pt>
                <c:pt idx="6060">
                  <c:v>187</c:v>
                </c:pt>
                <c:pt idx="6061">
                  <c:v>169</c:v>
                </c:pt>
                <c:pt idx="6062">
                  <c:v>215</c:v>
                </c:pt>
                <c:pt idx="6063">
                  <c:v>194</c:v>
                </c:pt>
                <c:pt idx="6064">
                  <c:v>162</c:v>
                </c:pt>
                <c:pt idx="6065">
                  <c:v>196</c:v>
                </c:pt>
                <c:pt idx="6066">
                  <c:v>197</c:v>
                </c:pt>
                <c:pt idx="6067">
                  <c:v>178</c:v>
                </c:pt>
                <c:pt idx="6068">
                  <c:v>177</c:v>
                </c:pt>
                <c:pt idx="6069">
                  <c:v>196</c:v>
                </c:pt>
                <c:pt idx="6070">
                  <c:v>186</c:v>
                </c:pt>
                <c:pt idx="6071">
                  <c:v>179</c:v>
                </c:pt>
                <c:pt idx="6072">
                  <c:v>190</c:v>
                </c:pt>
                <c:pt idx="6073">
                  <c:v>150</c:v>
                </c:pt>
                <c:pt idx="6074">
                  <c:v>162</c:v>
                </c:pt>
                <c:pt idx="6075">
                  <c:v>185</c:v>
                </c:pt>
                <c:pt idx="6076">
                  <c:v>160</c:v>
                </c:pt>
                <c:pt idx="6077">
                  <c:v>202</c:v>
                </c:pt>
                <c:pt idx="6078">
                  <c:v>180</c:v>
                </c:pt>
                <c:pt idx="6079">
                  <c:v>154</c:v>
                </c:pt>
                <c:pt idx="6080">
                  <c:v>191</c:v>
                </c:pt>
                <c:pt idx="6081">
                  <c:v>162</c:v>
                </c:pt>
                <c:pt idx="6082">
                  <c:v>173</c:v>
                </c:pt>
                <c:pt idx="6083">
                  <c:v>197</c:v>
                </c:pt>
                <c:pt idx="6084">
                  <c:v>171</c:v>
                </c:pt>
                <c:pt idx="6085">
                  <c:v>169</c:v>
                </c:pt>
                <c:pt idx="6086">
                  <c:v>162</c:v>
                </c:pt>
                <c:pt idx="6087">
                  <c:v>179</c:v>
                </c:pt>
                <c:pt idx="6088">
                  <c:v>187</c:v>
                </c:pt>
                <c:pt idx="6089">
                  <c:v>192</c:v>
                </c:pt>
                <c:pt idx="6090">
                  <c:v>159</c:v>
                </c:pt>
                <c:pt idx="6091">
                  <c:v>168</c:v>
                </c:pt>
                <c:pt idx="6092">
                  <c:v>189</c:v>
                </c:pt>
                <c:pt idx="6093">
                  <c:v>171</c:v>
                </c:pt>
                <c:pt idx="6094">
                  <c:v>169</c:v>
                </c:pt>
                <c:pt idx="6095">
                  <c:v>184</c:v>
                </c:pt>
                <c:pt idx="6096">
                  <c:v>166</c:v>
                </c:pt>
                <c:pt idx="6097">
                  <c:v>171</c:v>
                </c:pt>
                <c:pt idx="6098">
                  <c:v>163</c:v>
                </c:pt>
                <c:pt idx="6099">
                  <c:v>197</c:v>
                </c:pt>
                <c:pt idx="6100">
                  <c:v>152</c:v>
                </c:pt>
                <c:pt idx="6101">
                  <c:v>152</c:v>
                </c:pt>
                <c:pt idx="6102">
                  <c:v>145</c:v>
                </c:pt>
                <c:pt idx="6103">
                  <c:v>148</c:v>
                </c:pt>
                <c:pt idx="6104">
                  <c:v>146</c:v>
                </c:pt>
                <c:pt idx="6105">
                  <c:v>147</c:v>
                </c:pt>
                <c:pt idx="6106">
                  <c:v>160</c:v>
                </c:pt>
                <c:pt idx="6107">
                  <c:v>156</c:v>
                </c:pt>
                <c:pt idx="6108">
                  <c:v>165</c:v>
                </c:pt>
                <c:pt idx="6109">
                  <c:v>169</c:v>
                </c:pt>
                <c:pt idx="6110">
                  <c:v>142</c:v>
                </c:pt>
                <c:pt idx="6111">
                  <c:v>158</c:v>
                </c:pt>
                <c:pt idx="6112">
                  <c:v>148</c:v>
                </c:pt>
                <c:pt idx="6113">
                  <c:v>140</c:v>
                </c:pt>
                <c:pt idx="6114">
                  <c:v>166</c:v>
                </c:pt>
                <c:pt idx="6115">
                  <c:v>158</c:v>
                </c:pt>
                <c:pt idx="6116">
                  <c:v>153</c:v>
                </c:pt>
                <c:pt idx="6117">
                  <c:v>149</c:v>
                </c:pt>
                <c:pt idx="6118">
                  <c:v>131</c:v>
                </c:pt>
                <c:pt idx="6119">
                  <c:v>168</c:v>
                </c:pt>
                <c:pt idx="6120">
                  <c:v>145</c:v>
                </c:pt>
                <c:pt idx="6121">
                  <c:v>154</c:v>
                </c:pt>
                <c:pt idx="6122">
                  <c:v>157</c:v>
                </c:pt>
                <c:pt idx="6123">
                  <c:v>145</c:v>
                </c:pt>
                <c:pt idx="6124">
                  <c:v>131</c:v>
                </c:pt>
                <c:pt idx="6125">
                  <c:v>158</c:v>
                </c:pt>
                <c:pt idx="6126">
                  <c:v>160</c:v>
                </c:pt>
                <c:pt idx="6127">
                  <c:v>142</c:v>
                </c:pt>
                <c:pt idx="6128">
                  <c:v>141</c:v>
                </c:pt>
                <c:pt idx="6129">
                  <c:v>132</c:v>
                </c:pt>
                <c:pt idx="6130">
                  <c:v>141</c:v>
                </c:pt>
                <c:pt idx="6131">
                  <c:v>143</c:v>
                </c:pt>
                <c:pt idx="6132">
                  <c:v>168</c:v>
                </c:pt>
                <c:pt idx="6133">
                  <c:v>167</c:v>
                </c:pt>
                <c:pt idx="6134">
                  <c:v>161</c:v>
                </c:pt>
                <c:pt idx="6135">
                  <c:v>127</c:v>
                </c:pt>
                <c:pt idx="6136">
                  <c:v>148</c:v>
                </c:pt>
                <c:pt idx="6137">
                  <c:v>146</c:v>
                </c:pt>
                <c:pt idx="6138">
                  <c:v>151</c:v>
                </c:pt>
                <c:pt idx="6139">
                  <c:v>129</c:v>
                </c:pt>
                <c:pt idx="6140">
                  <c:v>144</c:v>
                </c:pt>
                <c:pt idx="6141">
                  <c:v>152</c:v>
                </c:pt>
                <c:pt idx="6142">
                  <c:v>118</c:v>
                </c:pt>
                <c:pt idx="6143">
                  <c:v>133</c:v>
                </c:pt>
                <c:pt idx="6144">
                  <c:v>155</c:v>
                </c:pt>
                <c:pt idx="6145">
                  <c:v>123</c:v>
                </c:pt>
                <c:pt idx="6146">
                  <c:v>148</c:v>
                </c:pt>
                <c:pt idx="6147">
                  <c:v>143</c:v>
                </c:pt>
                <c:pt idx="6148">
                  <c:v>133</c:v>
                </c:pt>
                <c:pt idx="6149">
                  <c:v>152</c:v>
                </c:pt>
                <c:pt idx="6150">
                  <c:v>148</c:v>
                </c:pt>
                <c:pt idx="6151">
                  <c:v>131</c:v>
                </c:pt>
                <c:pt idx="6152">
                  <c:v>101</c:v>
                </c:pt>
                <c:pt idx="6153">
                  <c:v>122</c:v>
                </c:pt>
                <c:pt idx="6154">
                  <c:v>127</c:v>
                </c:pt>
                <c:pt idx="6155">
                  <c:v>130</c:v>
                </c:pt>
                <c:pt idx="6156">
                  <c:v>140</c:v>
                </c:pt>
                <c:pt idx="6157">
                  <c:v>126</c:v>
                </c:pt>
                <c:pt idx="6158">
                  <c:v>135</c:v>
                </c:pt>
                <c:pt idx="6159">
                  <c:v>131</c:v>
                </c:pt>
                <c:pt idx="6160">
                  <c:v>133</c:v>
                </c:pt>
                <c:pt idx="6161">
                  <c:v>157</c:v>
                </c:pt>
                <c:pt idx="6162">
                  <c:v>136</c:v>
                </c:pt>
                <c:pt idx="6163">
                  <c:v>135</c:v>
                </c:pt>
                <c:pt idx="6164">
                  <c:v>123</c:v>
                </c:pt>
                <c:pt idx="6165">
                  <c:v>117</c:v>
                </c:pt>
                <c:pt idx="6166">
                  <c:v>132</c:v>
                </c:pt>
                <c:pt idx="6167">
                  <c:v>147</c:v>
                </c:pt>
                <c:pt idx="6168">
                  <c:v>125</c:v>
                </c:pt>
                <c:pt idx="6169">
                  <c:v>130</c:v>
                </c:pt>
                <c:pt idx="6170">
                  <c:v>127</c:v>
                </c:pt>
                <c:pt idx="6171">
                  <c:v>124</c:v>
                </c:pt>
                <c:pt idx="6172">
                  <c:v>133</c:v>
                </c:pt>
                <c:pt idx="6173">
                  <c:v>125</c:v>
                </c:pt>
                <c:pt idx="6174">
                  <c:v>120</c:v>
                </c:pt>
                <c:pt idx="6175">
                  <c:v>128</c:v>
                </c:pt>
                <c:pt idx="6176">
                  <c:v>109</c:v>
                </c:pt>
                <c:pt idx="6177">
                  <c:v>135</c:v>
                </c:pt>
                <c:pt idx="6178">
                  <c:v>118</c:v>
                </c:pt>
                <c:pt idx="6179">
                  <c:v>123</c:v>
                </c:pt>
                <c:pt idx="6180">
                  <c:v>124</c:v>
                </c:pt>
                <c:pt idx="6181">
                  <c:v>122</c:v>
                </c:pt>
                <c:pt idx="6182">
                  <c:v>106</c:v>
                </c:pt>
                <c:pt idx="6183">
                  <c:v>139</c:v>
                </c:pt>
                <c:pt idx="6184">
                  <c:v>139</c:v>
                </c:pt>
                <c:pt idx="6185">
                  <c:v>119</c:v>
                </c:pt>
                <c:pt idx="6186">
                  <c:v>121</c:v>
                </c:pt>
                <c:pt idx="6187">
                  <c:v>111</c:v>
                </c:pt>
                <c:pt idx="6188">
                  <c:v>120</c:v>
                </c:pt>
                <c:pt idx="6189">
                  <c:v>104</c:v>
                </c:pt>
                <c:pt idx="6190">
                  <c:v>139</c:v>
                </c:pt>
                <c:pt idx="6191">
                  <c:v>142</c:v>
                </c:pt>
                <c:pt idx="6192">
                  <c:v>115</c:v>
                </c:pt>
                <c:pt idx="6193">
                  <c:v>110</c:v>
                </c:pt>
                <c:pt idx="6194">
                  <c:v>119</c:v>
                </c:pt>
                <c:pt idx="6195">
                  <c:v>119</c:v>
                </c:pt>
                <c:pt idx="6196">
                  <c:v>124</c:v>
                </c:pt>
                <c:pt idx="6197">
                  <c:v>106</c:v>
                </c:pt>
                <c:pt idx="6198">
                  <c:v>120</c:v>
                </c:pt>
                <c:pt idx="6199">
                  <c:v>82</c:v>
                </c:pt>
                <c:pt idx="6200">
                  <c:v>130</c:v>
                </c:pt>
                <c:pt idx="6201">
                  <c:v>116</c:v>
                </c:pt>
                <c:pt idx="6202">
                  <c:v>113</c:v>
                </c:pt>
                <c:pt idx="6203">
                  <c:v>116</c:v>
                </c:pt>
                <c:pt idx="6204">
                  <c:v>130</c:v>
                </c:pt>
                <c:pt idx="6205">
                  <c:v>134</c:v>
                </c:pt>
                <c:pt idx="6206">
                  <c:v>113</c:v>
                </c:pt>
                <c:pt idx="6207">
                  <c:v>122</c:v>
                </c:pt>
                <c:pt idx="6208">
                  <c:v>108</c:v>
                </c:pt>
                <c:pt idx="6209">
                  <c:v>105</c:v>
                </c:pt>
                <c:pt idx="6210">
                  <c:v>107</c:v>
                </c:pt>
                <c:pt idx="6211">
                  <c:v>115</c:v>
                </c:pt>
                <c:pt idx="6212">
                  <c:v>128</c:v>
                </c:pt>
                <c:pt idx="6213">
                  <c:v>104</c:v>
                </c:pt>
                <c:pt idx="6214">
                  <c:v>91</c:v>
                </c:pt>
                <c:pt idx="6215">
                  <c:v>103</c:v>
                </c:pt>
                <c:pt idx="6216">
                  <c:v>126</c:v>
                </c:pt>
                <c:pt idx="6217">
                  <c:v>92</c:v>
                </c:pt>
                <c:pt idx="6218">
                  <c:v>104</c:v>
                </c:pt>
                <c:pt idx="6219">
                  <c:v>93</c:v>
                </c:pt>
                <c:pt idx="6220">
                  <c:v>119</c:v>
                </c:pt>
                <c:pt idx="6221">
                  <c:v>108</c:v>
                </c:pt>
                <c:pt idx="6222">
                  <c:v>120</c:v>
                </c:pt>
                <c:pt idx="6223">
                  <c:v>117</c:v>
                </c:pt>
                <c:pt idx="6224">
                  <c:v>88</c:v>
                </c:pt>
                <c:pt idx="6225">
                  <c:v>125</c:v>
                </c:pt>
                <c:pt idx="6226">
                  <c:v>105</c:v>
                </c:pt>
                <c:pt idx="6227">
                  <c:v>102</c:v>
                </c:pt>
                <c:pt idx="6228">
                  <c:v>102</c:v>
                </c:pt>
                <c:pt idx="6229">
                  <c:v>117</c:v>
                </c:pt>
                <c:pt idx="6230">
                  <c:v>117</c:v>
                </c:pt>
                <c:pt idx="6231">
                  <c:v>108</c:v>
                </c:pt>
                <c:pt idx="6232">
                  <c:v>110</c:v>
                </c:pt>
                <c:pt idx="6233">
                  <c:v>100</c:v>
                </c:pt>
                <c:pt idx="6234">
                  <c:v>97</c:v>
                </c:pt>
                <c:pt idx="6235">
                  <c:v>110</c:v>
                </c:pt>
                <c:pt idx="6236">
                  <c:v>110</c:v>
                </c:pt>
                <c:pt idx="6237">
                  <c:v>112</c:v>
                </c:pt>
                <c:pt idx="6238">
                  <c:v>104</c:v>
                </c:pt>
                <c:pt idx="6239">
                  <c:v>113</c:v>
                </c:pt>
                <c:pt idx="6240">
                  <c:v>114</c:v>
                </c:pt>
                <c:pt idx="6241">
                  <c:v>110</c:v>
                </c:pt>
                <c:pt idx="6242">
                  <c:v>101</c:v>
                </c:pt>
                <c:pt idx="6243">
                  <c:v>101</c:v>
                </c:pt>
                <c:pt idx="6244">
                  <c:v>115</c:v>
                </c:pt>
                <c:pt idx="6245">
                  <c:v>116</c:v>
                </c:pt>
                <c:pt idx="6246">
                  <c:v>85</c:v>
                </c:pt>
                <c:pt idx="6247">
                  <c:v>103</c:v>
                </c:pt>
                <c:pt idx="6248">
                  <c:v>118</c:v>
                </c:pt>
                <c:pt idx="6249">
                  <c:v>103</c:v>
                </c:pt>
                <c:pt idx="6250">
                  <c:v>93</c:v>
                </c:pt>
                <c:pt idx="6251">
                  <c:v>106</c:v>
                </c:pt>
                <c:pt idx="6252">
                  <c:v>113</c:v>
                </c:pt>
                <c:pt idx="6253">
                  <c:v>101</c:v>
                </c:pt>
                <c:pt idx="6254">
                  <c:v>117</c:v>
                </c:pt>
                <c:pt idx="6255">
                  <c:v>101</c:v>
                </c:pt>
                <c:pt idx="6256">
                  <c:v>93</c:v>
                </c:pt>
                <c:pt idx="6257">
                  <c:v>103</c:v>
                </c:pt>
                <c:pt idx="6258">
                  <c:v>98</c:v>
                </c:pt>
                <c:pt idx="6259">
                  <c:v>80</c:v>
                </c:pt>
                <c:pt idx="6260">
                  <c:v>104</c:v>
                </c:pt>
                <c:pt idx="6261">
                  <c:v>116</c:v>
                </c:pt>
                <c:pt idx="6262">
                  <c:v>108</c:v>
                </c:pt>
                <c:pt idx="6263">
                  <c:v>117</c:v>
                </c:pt>
                <c:pt idx="6264">
                  <c:v>96</c:v>
                </c:pt>
                <c:pt idx="6265">
                  <c:v>95</c:v>
                </c:pt>
                <c:pt idx="6266">
                  <c:v>98</c:v>
                </c:pt>
                <c:pt idx="6267">
                  <c:v>115</c:v>
                </c:pt>
                <c:pt idx="6268">
                  <c:v>100</c:v>
                </c:pt>
                <c:pt idx="6269">
                  <c:v>105</c:v>
                </c:pt>
                <c:pt idx="6270">
                  <c:v>102</c:v>
                </c:pt>
                <c:pt idx="6271">
                  <c:v>108</c:v>
                </c:pt>
                <c:pt idx="6272">
                  <c:v>86</c:v>
                </c:pt>
                <c:pt idx="6273">
                  <c:v>101</c:v>
                </c:pt>
                <c:pt idx="6274">
                  <c:v>92</c:v>
                </c:pt>
                <c:pt idx="6275">
                  <c:v>109</c:v>
                </c:pt>
                <c:pt idx="6276">
                  <c:v>97</c:v>
                </c:pt>
                <c:pt idx="6277">
                  <c:v>90</c:v>
                </c:pt>
                <c:pt idx="6278">
                  <c:v>95</c:v>
                </c:pt>
                <c:pt idx="6279">
                  <c:v>100</c:v>
                </c:pt>
                <c:pt idx="6280">
                  <c:v>100</c:v>
                </c:pt>
                <c:pt idx="6281">
                  <c:v>90</c:v>
                </c:pt>
                <c:pt idx="6282">
                  <c:v>84</c:v>
                </c:pt>
                <c:pt idx="6283">
                  <c:v>98</c:v>
                </c:pt>
                <c:pt idx="6284">
                  <c:v>100</c:v>
                </c:pt>
                <c:pt idx="6285">
                  <c:v>91</c:v>
                </c:pt>
                <c:pt idx="6286">
                  <c:v>96</c:v>
                </c:pt>
                <c:pt idx="6287">
                  <c:v>99</c:v>
                </c:pt>
                <c:pt idx="6288">
                  <c:v>110</c:v>
                </c:pt>
                <c:pt idx="6289">
                  <c:v>79</c:v>
                </c:pt>
                <c:pt idx="6290">
                  <c:v>105</c:v>
                </c:pt>
                <c:pt idx="6291">
                  <c:v>91</c:v>
                </c:pt>
                <c:pt idx="6292">
                  <c:v>136</c:v>
                </c:pt>
                <c:pt idx="6293">
                  <c:v>95</c:v>
                </c:pt>
                <c:pt idx="6294">
                  <c:v>96</c:v>
                </c:pt>
                <c:pt idx="6295">
                  <c:v>94</c:v>
                </c:pt>
                <c:pt idx="6296">
                  <c:v>121</c:v>
                </c:pt>
                <c:pt idx="6297">
                  <c:v>94</c:v>
                </c:pt>
                <c:pt idx="6298">
                  <c:v>101</c:v>
                </c:pt>
                <c:pt idx="6299">
                  <c:v>111</c:v>
                </c:pt>
                <c:pt idx="6300">
                  <c:v>94</c:v>
                </c:pt>
                <c:pt idx="6301">
                  <c:v>97</c:v>
                </c:pt>
                <c:pt idx="6302">
                  <c:v>99</c:v>
                </c:pt>
                <c:pt idx="6303">
                  <c:v>97</c:v>
                </c:pt>
                <c:pt idx="6304">
                  <c:v>78</c:v>
                </c:pt>
                <c:pt idx="6305">
                  <c:v>91</c:v>
                </c:pt>
                <c:pt idx="6306">
                  <c:v>88</c:v>
                </c:pt>
                <c:pt idx="6307">
                  <c:v>94</c:v>
                </c:pt>
                <c:pt idx="6308">
                  <c:v>101</c:v>
                </c:pt>
                <c:pt idx="6309">
                  <c:v>88</c:v>
                </c:pt>
                <c:pt idx="6310">
                  <c:v>90</c:v>
                </c:pt>
                <c:pt idx="6311">
                  <c:v>102</c:v>
                </c:pt>
                <c:pt idx="6312">
                  <c:v>104</c:v>
                </c:pt>
                <c:pt idx="6313">
                  <c:v>109</c:v>
                </c:pt>
                <c:pt idx="6314">
                  <c:v>106</c:v>
                </c:pt>
                <c:pt idx="6315">
                  <c:v>85</c:v>
                </c:pt>
                <c:pt idx="6316">
                  <c:v>112</c:v>
                </c:pt>
                <c:pt idx="6317">
                  <c:v>81</c:v>
                </c:pt>
                <c:pt idx="6318">
                  <c:v>86</c:v>
                </c:pt>
                <c:pt idx="6319">
                  <c:v>93</c:v>
                </c:pt>
                <c:pt idx="6320">
                  <c:v>95</c:v>
                </c:pt>
                <c:pt idx="6321">
                  <c:v>107</c:v>
                </c:pt>
                <c:pt idx="6322">
                  <c:v>93</c:v>
                </c:pt>
                <c:pt idx="6323">
                  <c:v>95</c:v>
                </c:pt>
                <c:pt idx="6324">
                  <c:v>101</c:v>
                </c:pt>
                <c:pt idx="6325">
                  <c:v>91</c:v>
                </c:pt>
                <c:pt idx="6326">
                  <c:v>92</c:v>
                </c:pt>
                <c:pt idx="6327">
                  <c:v>81</c:v>
                </c:pt>
                <c:pt idx="6328">
                  <c:v>84</c:v>
                </c:pt>
                <c:pt idx="6329">
                  <c:v>92</c:v>
                </c:pt>
                <c:pt idx="6330">
                  <c:v>95</c:v>
                </c:pt>
                <c:pt idx="6331">
                  <c:v>70</c:v>
                </c:pt>
                <c:pt idx="6332">
                  <c:v>85</c:v>
                </c:pt>
                <c:pt idx="6333">
                  <c:v>96</c:v>
                </c:pt>
                <c:pt idx="6334">
                  <c:v>98</c:v>
                </c:pt>
                <c:pt idx="6335">
                  <c:v>93</c:v>
                </c:pt>
                <c:pt idx="6336">
                  <c:v>103</c:v>
                </c:pt>
                <c:pt idx="6337">
                  <c:v>80</c:v>
                </c:pt>
                <c:pt idx="6338">
                  <c:v>97</c:v>
                </c:pt>
                <c:pt idx="6339">
                  <c:v>94</c:v>
                </c:pt>
                <c:pt idx="6340">
                  <c:v>93</c:v>
                </c:pt>
                <c:pt idx="6341">
                  <c:v>97</c:v>
                </c:pt>
                <c:pt idx="6342">
                  <c:v>101</c:v>
                </c:pt>
                <c:pt idx="6343">
                  <c:v>83</c:v>
                </c:pt>
                <c:pt idx="6344">
                  <c:v>76</c:v>
                </c:pt>
                <c:pt idx="6345">
                  <c:v>79</c:v>
                </c:pt>
                <c:pt idx="6346">
                  <c:v>70</c:v>
                </c:pt>
                <c:pt idx="6347">
                  <c:v>88</c:v>
                </c:pt>
                <c:pt idx="6348">
                  <c:v>76</c:v>
                </c:pt>
                <c:pt idx="6349">
                  <c:v>101</c:v>
                </c:pt>
                <c:pt idx="6350">
                  <c:v>105</c:v>
                </c:pt>
                <c:pt idx="6351">
                  <c:v>95</c:v>
                </c:pt>
                <c:pt idx="6352">
                  <c:v>88</c:v>
                </c:pt>
                <c:pt idx="6353">
                  <c:v>87</c:v>
                </c:pt>
                <c:pt idx="6354">
                  <c:v>93</c:v>
                </c:pt>
                <c:pt idx="6355">
                  <c:v>91</c:v>
                </c:pt>
                <c:pt idx="6356">
                  <c:v>89</c:v>
                </c:pt>
                <c:pt idx="6357">
                  <c:v>76</c:v>
                </c:pt>
                <c:pt idx="6358">
                  <c:v>95</c:v>
                </c:pt>
                <c:pt idx="6359">
                  <c:v>103</c:v>
                </c:pt>
                <c:pt idx="6360">
                  <c:v>86</c:v>
                </c:pt>
                <c:pt idx="6361">
                  <c:v>81</c:v>
                </c:pt>
                <c:pt idx="6362">
                  <c:v>96</c:v>
                </c:pt>
                <c:pt idx="6363">
                  <c:v>78</c:v>
                </c:pt>
                <c:pt idx="6364">
                  <c:v>87</c:v>
                </c:pt>
                <c:pt idx="6365">
                  <c:v>91</c:v>
                </c:pt>
                <c:pt idx="6366">
                  <c:v>93</c:v>
                </c:pt>
                <c:pt idx="6367">
                  <c:v>99</c:v>
                </c:pt>
                <c:pt idx="6368">
                  <c:v>83</c:v>
                </c:pt>
                <c:pt idx="6369">
                  <c:v>89</c:v>
                </c:pt>
                <c:pt idx="6370">
                  <c:v>97</c:v>
                </c:pt>
                <c:pt idx="6371">
                  <c:v>101</c:v>
                </c:pt>
                <c:pt idx="6372">
                  <c:v>85</c:v>
                </c:pt>
                <c:pt idx="6373">
                  <c:v>91</c:v>
                </c:pt>
                <c:pt idx="6374">
                  <c:v>92</c:v>
                </c:pt>
                <c:pt idx="6375">
                  <c:v>109</c:v>
                </c:pt>
                <c:pt idx="6376">
                  <c:v>78</c:v>
                </c:pt>
                <c:pt idx="6377">
                  <c:v>95</c:v>
                </c:pt>
                <c:pt idx="6378">
                  <c:v>80</c:v>
                </c:pt>
                <c:pt idx="6379">
                  <c:v>94</c:v>
                </c:pt>
                <c:pt idx="6380">
                  <c:v>91</c:v>
                </c:pt>
                <c:pt idx="6381">
                  <c:v>89</c:v>
                </c:pt>
                <c:pt idx="6382">
                  <c:v>78</c:v>
                </c:pt>
                <c:pt idx="6383">
                  <c:v>83</c:v>
                </c:pt>
                <c:pt idx="6384">
                  <c:v>70</c:v>
                </c:pt>
                <c:pt idx="6385">
                  <c:v>94</c:v>
                </c:pt>
                <c:pt idx="6386">
                  <c:v>69</c:v>
                </c:pt>
                <c:pt idx="6387">
                  <c:v>102</c:v>
                </c:pt>
                <c:pt idx="6388">
                  <c:v>65</c:v>
                </c:pt>
                <c:pt idx="6389">
                  <c:v>84</c:v>
                </c:pt>
                <c:pt idx="6390">
                  <c:v>78</c:v>
                </c:pt>
                <c:pt idx="6391">
                  <c:v>89</c:v>
                </c:pt>
                <c:pt idx="6392">
                  <c:v>98</c:v>
                </c:pt>
                <c:pt idx="6393">
                  <c:v>103</c:v>
                </c:pt>
                <c:pt idx="6394">
                  <c:v>71</c:v>
                </c:pt>
                <c:pt idx="6395">
                  <c:v>85</c:v>
                </c:pt>
                <c:pt idx="6396">
                  <c:v>91</c:v>
                </c:pt>
                <c:pt idx="6397">
                  <c:v>75</c:v>
                </c:pt>
                <c:pt idx="6398">
                  <c:v>79</c:v>
                </c:pt>
                <c:pt idx="6399">
                  <c:v>108</c:v>
                </c:pt>
                <c:pt idx="6400">
                  <c:v>92</c:v>
                </c:pt>
                <c:pt idx="6401">
                  <c:v>78</c:v>
                </c:pt>
                <c:pt idx="6402">
                  <c:v>73</c:v>
                </c:pt>
                <c:pt idx="6403">
                  <c:v>95</c:v>
                </c:pt>
                <c:pt idx="6404">
                  <c:v>90</c:v>
                </c:pt>
                <c:pt idx="6405">
                  <c:v>73</c:v>
                </c:pt>
                <c:pt idx="6406">
                  <c:v>77</c:v>
                </c:pt>
                <c:pt idx="6407">
                  <c:v>78</c:v>
                </c:pt>
                <c:pt idx="6408">
                  <c:v>99</c:v>
                </c:pt>
                <c:pt idx="6409">
                  <c:v>81</c:v>
                </c:pt>
                <c:pt idx="6410">
                  <c:v>78</c:v>
                </c:pt>
                <c:pt idx="6411">
                  <c:v>74</c:v>
                </c:pt>
                <c:pt idx="6412">
                  <c:v>84</c:v>
                </c:pt>
                <c:pt idx="6413">
                  <c:v>90</c:v>
                </c:pt>
                <c:pt idx="6414">
                  <c:v>75</c:v>
                </c:pt>
                <c:pt idx="6415">
                  <c:v>99</c:v>
                </c:pt>
                <c:pt idx="6416">
                  <c:v>75</c:v>
                </c:pt>
                <c:pt idx="6417">
                  <c:v>90</c:v>
                </c:pt>
                <c:pt idx="6418">
                  <c:v>90</c:v>
                </c:pt>
                <c:pt idx="6419">
                  <c:v>93</c:v>
                </c:pt>
                <c:pt idx="6420">
                  <c:v>100</c:v>
                </c:pt>
                <c:pt idx="6421">
                  <c:v>91</c:v>
                </c:pt>
                <c:pt idx="6422">
                  <c:v>93</c:v>
                </c:pt>
                <c:pt idx="6423">
                  <c:v>97</c:v>
                </c:pt>
                <c:pt idx="6424">
                  <c:v>90</c:v>
                </c:pt>
                <c:pt idx="6425">
                  <c:v>85</c:v>
                </c:pt>
                <c:pt idx="6426">
                  <c:v>78</c:v>
                </c:pt>
                <c:pt idx="6427">
                  <c:v>74</c:v>
                </c:pt>
                <c:pt idx="6428">
                  <c:v>77</c:v>
                </c:pt>
                <c:pt idx="6429">
                  <c:v>77</c:v>
                </c:pt>
                <c:pt idx="6430">
                  <c:v>84</c:v>
                </c:pt>
                <c:pt idx="6431">
                  <c:v>87</c:v>
                </c:pt>
                <c:pt idx="6432">
                  <c:v>81</c:v>
                </c:pt>
                <c:pt idx="6433">
                  <c:v>83</c:v>
                </c:pt>
                <c:pt idx="6434">
                  <c:v>78</c:v>
                </c:pt>
                <c:pt idx="6435">
                  <c:v>90</c:v>
                </c:pt>
                <c:pt idx="6436">
                  <c:v>100</c:v>
                </c:pt>
                <c:pt idx="6437">
                  <c:v>84</c:v>
                </c:pt>
                <c:pt idx="6438">
                  <c:v>77</c:v>
                </c:pt>
                <c:pt idx="6439">
                  <c:v>85</c:v>
                </c:pt>
                <c:pt idx="6440">
                  <c:v>94</c:v>
                </c:pt>
                <c:pt idx="6441">
                  <c:v>84</c:v>
                </c:pt>
                <c:pt idx="6442">
                  <c:v>82</c:v>
                </c:pt>
                <c:pt idx="6443">
                  <c:v>90</c:v>
                </c:pt>
                <c:pt idx="6444">
                  <c:v>76</c:v>
                </c:pt>
                <c:pt idx="6445">
                  <c:v>85</c:v>
                </c:pt>
                <c:pt idx="6446">
                  <c:v>82</c:v>
                </c:pt>
                <c:pt idx="6447">
                  <c:v>82</c:v>
                </c:pt>
                <c:pt idx="6448">
                  <c:v>85</c:v>
                </c:pt>
                <c:pt idx="6449">
                  <c:v>74</c:v>
                </c:pt>
                <c:pt idx="6450">
                  <c:v>93</c:v>
                </c:pt>
                <c:pt idx="6451">
                  <c:v>60</c:v>
                </c:pt>
                <c:pt idx="6452">
                  <c:v>73</c:v>
                </c:pt>
                <c:pt idx="6453">
                  <c:v>98</c:v>
                </c:pt>
                <c:pt idx="6454">
                  <c:v>77</c:v>
                </c:pt>
                <c:pt idx="6455">
                  <c:v>90</c:v>
                </c:pt>
                <c:pt idx="6456">
                  <c:v>88</c:v>
                </c:pt>
                <c:pt idx="6457">
                  <c:v>94</c:v>
                </c:pt>
                <c:pt idx="6458">
                  <c:v>79</c:v>
                </c:pt>
                <c:pt idx="6459">
                  <c:v>77</c:v>
                </c:pt>
                <c:pt idx="6460">
                  <c:v>69</c:v>
                </c:pt>
                <c:pt idx="6461">
                  <c:v>81</c:v>
                </c:pt>
                <c:pt idx="6462">
                  <c:v>84</c:v>
                </c:pt>
                <c:pt idx="6463">
                  <c:v>67</c:v>
                </c:pt>
                <c:pt idx="6464">
                  <c:v>77</c:v>
                </c:pt>
                <c:pt idx="6465">
                  <c:v>81</c:v>
                </c:pt>
                <c:pt idx="6466">
                  <c:v>85</c:v>
                </c:pt>
                <c:pt idx="6467">
                  <c:v>71</c:v>
                </c:pt>
                <c:pt idx="6468">
                  <c:v>86</c:v>
                </c:pt>
                <c:pt idx="6469">
                  <c:v>63</c:v>
                </c:pt>
                <c:pt idx="6470">
                  <c:v>80</c:v>
                </c:pt>
                <c:pt idx="6471">
                  <c:v>73</c:v>
                </c:pt>
                <c:pt idx="6472">
                  <c:v>87</c:v>
                </c:pt>
                <c:pt idx="6473">
                  <c:v>82</c:v>
                </c:pt>
                <c:pt idx="6474">
                  <c:v>80</c:v>
                </c:pt>
                <c:pt idx="6475">
                  <c:v>74</c:v>
                </c:pt>
                <c:pt idx="6476">
                  <c:v>79</c:v>
                </c:pt>
                <c:pt idx="6477">
                  <c:v>67</c:v>
                </c:pt>
                <c:pt idx="6478">
                  <c:v>69</c:v>
                </c:pt>
                <c:pt idx="6479">
                  <c:v>83</c:v>
                </c:pt>
                <c:pt idx="6480">
                  <c:v>88</c:v>
                </c:pt>
                <c:pt idx="6481">
                  <c:v>73</c:v>
                </c:pt>
                <c:pt idx="6482">
                  <c:v>73</c:v>
                </c:pt>
                <c:pt idx="6483">
                  <c:v>74</c:v>
                </c:pt>
                <c:pt idx="6484">
                  <c:v>92</c:v>
                </c:pt>
                <c:pt idx="6485">
                  <c:v>75</c:v>
                </c:pt>
                <c:pt idx="6486">
                  <c:v>87</c:v>
                </c:pt>
                <c:pt idx="6487">
                  <c:v>72</c:v>
                </c:pt>
                <c:pt idx="6488">
                  <c:v>75</c:v>
                </c:pt>
                <c:pt idx="6489">
                  <c:v>70</c:v>
                </c:pt>
                <c:pt idx="6490">
                  <c:v>79</c:v>
                </c:pt>
                <c:pt idx="6491">
                  <c:v>79</c:v>
                </c:pt>
                <c:pt idx="6492">
                  <c:v>66</c:v>
                </c:pt>
                <c:pt idx="6493">
                  <c:v>77</c:v>
                </c:pt>
                <c:pt idx="6494">
                  <c:v>80</c:v>
                </c:pt>
                <c:pt idx="6495">
                  <c:v>81</c:v>
                </c:pt>
                <c:pt idx="6496">
                  <c:v>74</c:v>
                </c:pt>
                <c:pt idx="6497">
                  <c:v>89</c:v>
                </c:pt>
                <c:pt idx="6498">
                  <c:v>89</c:v>
                </c:pt>
                <c:pt idx="6499">
                  <c:v>78</c:v>
                </c:pt>
                <c:pt idx="6500">
                  <c:v>76</c:v>
                </c:pt>
                <c:pt idx="6501">
                  <c:v>79</c:v>
                </c:pt>
                <c:pt idx="6502">
                  <c:v>84</c:v>
                </c:pt>
                <c:pt idx="6503">
                  <c:v>83</c:v>
                </c:pt>
                <c:pt idx="6504">
                  <c:v>77</c:v>
                </c:pt>
                <c:pt idx="6505">
                  <c:v>74</c:v>
                </c:pt>
                <c:pt idx="6506">
                  <c:v>92</c:v>
                </c:pt>
                <c:pt idx="6507">
                  <c:v>90</c:v>
                </c:pt>
                <c:pt idx="6508">
                  <c:v>76</c:v>
                </c:pt>
                <c:pt idx="6509">
                  <c:v>73</c:v>
                </c:pt>
                <c:pt idx="6510">
                  <c:v>80</c:v>
                </c:pt>
                <c:pt idx="6511">
                  <c:v>76</c:v>
                </c:pt>
                <c:pt idx="6512">
                  <c:v>87</c:v>
                </c:pt>
                <c:pt idx="6513">
                  <c:v>70</c:v>
                </c:pt>
                <c:pt idx="6514">
                  <c:v>66</c:v>
                </c:pt>
                <c:pt idx="6515">
                  <c:v>72</c:v>
                </c:pt>
                <c:pt idx="6516">
                  <c:v>73</c:v>
                </c:pt>
                <c:pt idx="6517">
                  <c:v>83</c:v>
                </c:pt>
                <c:pt idx="6518">
                  <c:v>91</c:v>
                </c:pt>
                <c:pt idx="6519">
                  <c:v>75</c:v>
                </c:pt>
                <c:pt idx="6520">
                  <c:v>76</c:v>
                </c:pt>
                <c:pt idx="6521">
                  <c:v>77</c:v>
                </c:pt>
                <c:pt idx="6522">
                  <c:v>64</c:v>
                </c:pt>
                <c:pt idx="6523">
                  <c:v>60</c:v>
                </c:pt>
                <c:pt idx="6524">
                  <c:v>78</c:v>
                </c:pt>
                <c:pt idx="6525">
                  <c:v>77</c:v>
                </c:pt>
                <c:pt idx="6526">
                  <c:v>76</c:v>
                </c:pt>
                <c:pt idx="6527">
                  <c:v>72</c:v>
                </c:pt>
                <c:pt idx="6528">
                  <c:v>85</c:v>
                </c:pt>
                <c:pt idx="6529">
                  <c:v>65</c:v>
                </c:pt>
                <c:pt idx="6530">
                  <c:v>71</c:v>
                </c:pt>
                <c:pt idx="6531">
                  <c:v>79</c:v>
                </c:pt>
                <c:pt idx="6532">
                  <c:v>73</c:v>
                </c:pt>
                <c:pt idx="6533">
                  <c:v>66</c:v>
                </c:pt>
                <c:pt idx="6534">
                  <c:v>69</c:v>
                </c:pt>
                <c:pt idx="6535">
                  <c:v>88</c:v>
                </c:pt>
                <c:pt idx="6536">
                  <c:v>67</c:v>
                </c:pt>
                <c:pt idx="6537">
                  <c:v>75</c:v>
                </c:pt>
                <c:pt idx="6538">
                  <c:v>76</c:v>
                </c:pt>
                <c:pt idx="6539">
                  <c:v>71</c:v>
                </c:pt>
                <c:pt idx="6540">
                  <c:v>71</c:v>
                </c:pt>
                <c:pt idx="6541">
                  <c:v>68</c:v>
                </c:pt>
                <c:pt idx="6542">
                  <c:v>78</c:v>
                </c:pt>
                <c:pt idx="6543">
                  <c:v>62</c:v>
                </c:pt>
                <c:pt idx="6544">
                  <c:v>69</c:v>
                </c:pt>
                <c:pt idx="6545">
                  <c:v>82</c:v>
                </c:pt>
                <c:pt idx="6546">
                  <c:v>82</c:v>
                </c:pt>
                <c:pt idx="6547">
                  <c:v>73</c:v>
                </c:pt>
                <c:pt idx="6548">
                  <c:v>69</c:v>
                </c:pt>
                <c:pt idx="6549">
                  <c:v>75</c:v>
                </c:pt>
                <c:pt idx="6550">
                  <c:v>71</c:v>
                </c:pt>
                <c:pt idx="6551">
                  <c:v>72</c:v>
                </c:pt>
                <c:pt idx="6552">
                  <c:v>72</c:v>
                </c:pt>
                <c:pt idx="6553">
                  <c:v>81</c:v>
                </c:pt>
                <c:pt idx="6554">
                  <c:v>95</c:v>
                </c:pt>
                <c:pt idx="6555">
                  <c:v>74</c:v>
                </c:pt>
                <c:pt idx="6556">
                  <c:v>71</c:v>
                </c:pt>
                <c:pt idx="6557">
                  <c:v>85</c:v>
                </c:pt>
                <c:pt idx="6558">
                  <c:v>79</c:v>
                </c:pt>
                <c:pt idx="6559">
                  <c:v>75</c:v>
                </c:pt>
                <c:pt idx="6560">
                  <c:v>83</c:v>
                </c:pt>
                <c:pt idx="6561">
                  <c:v>85</c:v>
                </c:pt>
                <c:pt idx="6562">
                  <c:v>68</c:v>
                </c:pt>
                <c:pt idx="6563">
                  <c:v>80</c:v>
                </c:pt>
                <c:pt idx="6564">
                  <c:v>72</c:v>
                </c:pt>
                <c:pt idx="6565">
                  <c:v>86</c:v>
                </c:pt>
                <c:pt idx="6566">
                  <c:v>77</c:v>
                </c:pt>
                <c:pt idx="6567">
                  <c:v>70</c:v>
                </c:pt>
                <c:pt idx="6568">
                  <c:v>84</c:v>
                </c:pt>
                <c:pt idx="6569">
                  <c:v>77</c:v>
                </c:pt>
                <c:pt idx="6570">
                  <c:v>90</c:v>
                </c:pt>
                <c:pt idx="6571">
                  <c:v>77</c:v>
                </c:pt>
                <c:pt idx="6572">
                  <c:v>78</c:v>
                </c:pt>
                <c:pt idx="6573">
                  <c:v>82</c:v>
                </c:pt>
                <c:pt idx="6574">
                  <c:v>75</c:v>
                </c:pt>
                <c:pt idx="6575">
                  <c:v>74</c:v>
                </c:pt>
                <c:pt idx="6576">
                  <c:v>81</c:v>
                </c:pt>
                <c:pt idx="6577">
                  <c:v>89</c:v>
                </c:pt>
                <c:pt idx="6578">
                  <c:v>89</c:v>
                </c:pt>
                <c:pt idx="6579">
                  <c:v>77</c:v>
                </c:pt>
                <c:pt idx="6580">
                  <c:v>76</c:v>
                </c:pt>
                <c:pt idx="6581">
                  <c:v>66</c:v>
                </c:pt>
                <c:pt idx="6582">
                  <c:v>61</c:v>
                </c:pt>
                <c:pt idx="6583">
                  <c:v>69</c:v>
                </c:pt>
                <c:pt idx="6584">
                  <c:v>66</c:v>
                </c:pt>
                <c:pt idx="6585">
                  <c:v>86</c:v>
                </c:pt>
                <c:pt idx="6586">
                  <c:v>66</c:v>
                </c:pt>
                <c:pt idx="6587">
                  <c:v>91</c:v>
                </c:pt>
                <c:pt idx="6588">
                  <c:v>66</c:v>
                </c:pt>
                <c:pt idx="6589">
                  <c:v>80</c:v>
                </c:pt>
                <c:pt idx="6590">
                  <c:v>75</c:v>
                </c:pt>
                <c:pt idx="6591">
                  <c:v>70</c:v>
                </c:pt>
                <c:pt idx="6592">
                  <c:v>69</c:v>
                </c:pt>
                <c:pt idx="6593">
                  <c:v>80</c:v>
                </c:pt>
                <c:pt idx="6594">
                  <c:v>71</c:v>
                </c:pt>
                <c:pt idx="6595">
                  <c:v>73</c:v>
                </c:pt>
                <c:pt idx="6596">
                  <c:v>73</c:v>
                </c:pt>
                <c:pt idx="6597">
                  <c:v>79</c:v>
                </c:pt>
                <c:pt idx="6598">
                  <c:v>86</c:v>
                </c:pt>
                <c:pt idx="6599">
                  <c:v>64</c:v>
                </c:pt>
                <c:pt idx="6600">
                  <c:v>66</c:v>
                </c:pt>
                <c:pt idx="6601">
                  <c:v>77</c:v>
                </c:pt>
                <c:pt idx="6602">
                  <c:v>57</c:v>
                </c:pt>
                <c:pt idx="6603">
                  <c:v>97</c:v>
                </c:pt>
                <c:pt idx="6604">
                  <c:v>66</c:v>
                </c:pt>
                <c:pt idx="6605">
                  <c:v>76</c:v>
                </c:pt>
                <c:pt idx="6606">
                  <c:v>77</c:v>
                </c:pt>
                <c:pt idx="6607">
                  <c:v>63</c:v>
                </c:pt>
                <c:pt idx="6608">
                  <c:v>61</c:v>
                </c:pt>
                <c:pt idx="6609">
                  <c:v>80</c:v>
                </c:pt>
                <c:pt idx="6610">
                  <c:v>95</c:v>
                </c:pt>
                <c:pt idx="6611">
                  <c:v>75</c:v>
                </c:pt>
                <c:pt idx="6612">
                  <c:v>65</c:v>
                </c:pt>
                <c:pt idx="6613">
                  <c:v>69</c:v>
                </c:pt>
                <c:pt idx="6614">
                  <c:v>77</c:v>
                </c:pt>
                <c:pt idx="6615">
                  <c:v>64</c:v>
                </c:pt>
                <c:pt idx="6616">
                  <c:v>61</c:v>
                </c:pt>
                <c:pt idx="6617">
                  <c:v>76</c:v>
                </c:pt>
                <c:pt idx="6618">
                  <c:v>83</c:v>
                </c:pt>
                <c:pt idx="6619">
                  <c:v>65</c:v>
                </c:pt>
                <c:pt idx="6620">
                  <c:v>73</c:v>
                </c:pt>
                <c:pt idx="6621">
                  <c:v>80</c:v>
                </c:pt>
                <c:pt idx="6622">
                  <c:v>71</c:v>
                </c:pt>
                <c:pt idx="6623">
                  <c:v>56</c:v>
                </c:pt>
                <c:pt idx="6624">
                  <c:v>54</c:v>
                </c:pt>
                <c:pt idx="6625">
                  <c:v>62</c:v>
                </c:pt>
                <c:pt idx="6626">
                  <c:v>56</c:v>
                </c:pt>
                <c:pt idx="6627">
                  <c:v>69</c:v>
                </c:pt>
                <c:pt idx="6628">
                  <c:v>83</c:v>
                </c:pt>
                <c:pt idx="6629">
                  <c:v>67</c:v>
                </c:pt>
                <c:pt idx="6630">
                  <c:v>76</c:v>
                </c:pt>
                <c:pt idx="6631">
                  <c:v>57</c:v>
                </c:pt>
                <c:pt idx="6632">
                  <c:v>84</c:v>
                </c:pt>
                <c:pt idx="6633">
                  <c:v>81</c:v>
                </c:pt>
                <c:pt idx="6634">
                  <c:v>64</c:v>
                </c:pt>
                <c:pt idx="6635">
                  <c:v>65</c:v>
                </c:pt>
                <c:pt idx="6636">
                  <c:v>76</c:v>
                </c:pt>
                <c:pt idx="6637">
                  <c:v>71</c:v>
                </c:pt>
                <c:pt idx="6638">
                  <c:v>74</c:v>
                </c:pt>
                <c:pt idx="6639">
                  <c:v>64</c:v>
                </c:pt>
                <c:pt idx="6640">
                  <c:v>49</c:v>
                </c:pt>
                <c:pt idx="6641">
                  <c:v>69</c:v>
                </c:pt>
                <c:pt idx="6642">
                  <c:v>62</c:v>
                </c:pt>
                <c:pt idx="6643">
                  <c:v>68</c:v>
                </c:pt>
                <c:pt idx="6644">
                  <c:v>59</c:v>
                </c:pt>
                <c:pt idx="6645">
                  <c:v>63</c:v>
                </c:pt>
                <c:pt idx="6646">
                  <c:v>72</c:v>
                </c:pt>
                <c:pt idx="6647">
                  <c:v>52</c:v>
                </c:pt>
                <c:pt idx="6648">
                  <c:v>56</c:v>
                </c:pt>
                <c:pt idx="6649">
                  <c:v>63</c:v>
                </c:pt>
                <c:pt idx="6650">
                  <c:v>75</c:v>
                </c:pt>
                <c:pt idx="6651">
                  <c:v>65</c:v>
                </c:pt>
                <c:pt idx="6652">
                  <c:v>60</c:v>
                </c:pt>
                <c:pt idx="6653">
                  <c:v>63</c:v>
                </c:pt>
                <c:pt idx="6654">
                  <c:v>61</c:v>
                </c:pt>
                <c:pt idx="6655">
                  <c:v>85</c:v>
                </c:pt>
                <c:pt idx="6656">
                  <c:v>59</c:v>
                </c:pt>
                <c:pt idx="6657">
                  <c:v>59</c:v>
                </c:pt>
                <c:pt idx="6658">
                  <c:v>61</c:v>
                </c:pt>
                <c:pt idx="6659">
                  <c:v>56</c:v>
                </c:pt>
                <c:pt idx="6660">
                  <c:v>58</c:v>
                </c:pt>
                <c:pt idx="6661">
                  <c:v>63</c:v>
                </c:pt>
                <c:pt idx="6662">
                  <c:v>45</c:v>
                </c:pt>
                <c:pt idx="6663">
                  <c:v>74</c:v>
                </c:pt>
                <c:pt idx="6664">
                  <c:v>81</c:v>
                </c:pt>
                <c:pt idx="6665">
                  <c:v>67</c:v>
                </c:pt>
                <c:pt idx="6666">
                  <c:v>60</c:v>
                </c:pt>
                <c:pt idx="6667">
                  <c:v>65</c:v>
                </c:pt>
                <c:pt idx="6668">
                  <c:v>65</c:v>
                </c:pt>
                <c:pt idx="6669">
                  <c:v>55</c:v>
                </c:pt>
                <c:pt idx="6670">
                  <c:v>64</c:v>
                </c:pt>
                <c:pt idx="6671">
                  <c:v>71</c:v>
                </c:pt>
                <c:pt idx="6672">
                  <c:v>82</c:v>
                </c:pt>
                <c:pt idx="6673">
                  <c:v>75</c:v>
                </c:pt>
                <c:pt idx="6674">
                  <c:v>59</c:v>
                </c:pt>
                <c:pt idx="6675">
                  <c:v>68</c:v>
                </c:pt>
                <c:pt idx="6676">
                  <c:v>68</c:v>
                </c:pt>
                <c:pt idx="6677">
                  <c:v>61</c:v>
                </c:pt>
                <c:pt idx="6678">
                  <c:v>66</c:v>
                </c:pt>
                <c:pt idx="6679">
                  <c:v>50</c:v>
                </c:pt>
                <c:pt idx="6680">
                  <c:v>51</c:v>
                </c:pt>
                <c:pt idx="6681">
                  <c:v>76</c:v>
                </c:pt>
                <c:pt idx="6682">
                  <c:v>58</c:v>
                </c:pt>
                <c:pt idx="6683">
                  <c:v>73</c:v>
                </c:pt>
                <c:pt idx="6684">
                  <c:v>51</c:v>
                </c:pt>
                <c:pt idx="6685">
                  <c:v>64</c:v>
                </c:pt>
                <c:pt idx="6686">
                  <c:v>73</c:v>
                </c:pt>
                <c:pt idx="6687">
                  <c:v>50</c:v>
                </c:pt>
                <c:pt idx="6688">
                  <c:v>66</c:v>
                </c:pt>
                <c:pt idx="6689">
                  <c:v>84</c:v>
                </c:pt>
                <c:pt idx="6690">
                  <c:v>59</c:v>
                </c:pt>
                <c:pt idx="6691">
                  <c:v>61</c:v>
                </c:pt>
                <c:pt idx="6692">
                  <c:v>81</c:v>
                </c:pt>
                <c:pt idx="6693">
                  <c:v>55</c:v>
                </c:pt>
                <c:pt idx="6694">
                  <c:v>45</c:v>
                </c:pt>
                <c:pt idx="6695">
                  <c:v>63</c:v>
                </c:pt>
                <c:pt idx="6696">
                  <c:v>66</c:v>
                </c:pt>
                <c:pt idx="6697">
                  <c:v>60</c:v>
                </c:pt>
                <c:pt idx="6698">
                  <c:v>73</c:v>
                </c:pt>
                <c:pt idx="6699">
                  <c:v>64</c:v>
                </c:pt>
                <c:pt idx="6700">
                  <c:v>63</c:v>
                </c:pt>
                <c:pt idx="6701">
                  <c:v>61</c:v>
                </c:pt>
                <c:pt idx="6702">
                  <c:v>75</c:v>
                </c:pt>
                <c:pt idx="6703">
                  <c:v>70</c:v>
                </c:pt>
                <c:pt idx="6704">
                  <c:v>66</c:v>
                </c:pt>
                <c:pt idx="6705">
                  <c:v>52</c:v>
                </c:pt>
                <c:pt idx="6706">
                  <c:v>49</c:v>
                </c:pt>
                <c:pt idx="6707">
                  <c:v>56</c:v>
                </c:pt>
                <c:pt idx="6708">
                  <c:v>62</c:v>
                </c:pt>
                <c:pt idx="6709">
                  <c:v>67</c:v>
                </c:pt>
                <c:pt idx="6710">
                  <c:v>48</c:v>
                </c:pt>
                <c:pt idx="6711">
                  <c:v>46</c:v>
                </c:pt>
                <c:pt idx="6712">
                  <c:v>50</c:v>
                </c:pt>
                <c:pt idx="6713">
                  <c:v>96</c:v>
                </c:pt>
                <c:pt idx="6714">
                  <c:v>64</c:v>
                </c:pt>
                <c:pt idx="6715">
                  <c:v>61</c:v>
                </c:pt>
                <c:pt idx="6716">
                  <c:v>59</c:v>
                </c:pt>
                <c:pt idx="6717">
                  <c:v>55</c:v>
                </c:pt>
                <c:pt idx="6718">
                  <c:v>61</c:v>
                </c:pt>
                <c:pt idx="6719">
                  <c:v>52</c:v>
                </c:pt>
                <c:pt idx="6720">
                  <c:v>52</c:v>
                </c:pt>
                <c:pt idx="6721">
                  <c:v>61</c:v>
                </c:pt>
                <c:pt idx="6722">
                  <c:v>51</c:v>
                </c:pt>
                <c:pt idx="6723">
                  <c:v>65</c:v>
                </c:pt>
                <c:pt idx="6724">
                  <c:v>53</c:v>
                </c:pt>
                <c:pt idx="6725">
                  <c:v>52</c:v>
                </c:pt>
                <c:pt idx="6726">
                  <c:v>55</c:v>
                </c:pt>
                <c:pt idx="6727">
                  <c:v>60</c:v>
                </c:pt>
                <c:pt idx="6728">
                  <c:v>56</c:v>
                </c:pt>
                <c:pt idx="6729">
                  <c:v>58</c:v>
                </c:pt>
                <c:pt idx="6730">
                  <c:v>45</c:v>
                </c:pt>
                <c:pt idx="6731">
                  <c:v>61</c:v>
                </c:pt>
                <c:pt idx="6732">
                  <c:v>67</c:v>
                </c:pt>
                <c:pt idx="6733">
                  <c:v>69</c:v>
                </c:pt>
                <c:pt idx="6734">
                  <c:v>53</c:v>
                </c:pt>
                <c:pt idx="6735">
                  <c:v>62</c:v>
                </c:pt>
                <c:pt idx="6736">
                  <c:v>52</c:v>
                </c:pt>
                <c:pt idx="6737">
                  <c:v>56</c:v>
                </c:pt>
                <c:pt idx="6738">
                  <c:v>56</c:v>
                </c:pt>
                <c:pt idx="6739">
                  <c:v>60</c:v>
                </c:pt>
                <c:pt idx="6740">
                  <c:v>54</c:v>
                </c:pt>
                <c:pt idx="6741">
                  <c:v>68</c:v>
                </c:pt>
                <c:pt idx="6742">
                  <c:v>59</c:v>
                </c:pt>
                <c:pt idx="6743">
                  <c:v>58</c:v>
                </c:pt>
                <c:pt idx="6744">
                  <c:v>59</c:v>
                </c:pt>
                <c:pt idx="6745">
                  <c:v>48</c:v>
                </c:pt>
                <c:pt idx="6746">
                  <c:v>56</c:v>
                </c:pt>
                <c:pt idx="6747">
                  <c:v>57</c:v>
                </c:pt>
                <c:pt idx="6748">
                  <c:v>59</c:v>
                </c:pt>
                <c:pt idx="6749">
                  <c:v>60</c:v>
                </c:pt>
                <c:pt idx="6750">
                  <c:v>51</c:v>
                </c:pt>
                <c:pt idx="6751">
                  <c:v>64</c:v>
                </c:pt>
                <c:pt idx="6752">
                  <c:v>62</c:v>
                </c:pt>
                <c:pt idx="6753">
                  <c:v>52</c:v>
                </c:pt>
                <c:pt idx="6754">
                  <c:v>63</c:v>
                </c:pt>
                <c:pt idx="6755">
                  <c:v>55</c:v>
                </c:pt>
                <c:pt idx="6756">
                  <c:v>54</c:v>
                </c:pt>
                <c:pt idx="6757">
                  <c:v>51</c:v>
                </c:pt>
                <c:pt idx="6758">
                  <c:v>47</c:v>
                </c:pt>
                <c:pt idx="6759">
                  <c:v>71</c:v>
                </c:pt>
                <c:pt idx="6760">
                  <c:v>59</c:v>
                </c:pt>
                <c:pt idx="6761">
                  <c:v>63</c:v>
                </c:pt>
                <c:pt idx="6762">
                  <c:v>59</c:v>
                </c:pt>
                <c:pt idx="6763">
                  <c:v>50</c:v>
                </c:pt>
                <c:pt idx="6764">
                  <c:v>51</c:v>
                </c:pt>
                <c:pt idx="6765">
                  <c:v>65</c:v>
                </c:pt>
                <c:pt idx="6766">
                  <c:v>67</c:v>
                </c:pt>
                <c:pt idx="6767">
                  <c:v>60</c:v>
                </c:pt>
                <c:pt idx="6768">
                  <c:v>75</c:v>
                </c:pt>
                <c:pt idx="6769">
                  <c:v>62</c:v>
                </c:pt>
                <c:pt idx="6770">
                  <c:v>50</c:v>
                </c:pt>
                <c:pt idx="6771">
                  <c:v>65</c:v>
                </c:pt>
                <c:pt idx="6772">
                  <c:v>58</c:v>
                </c:pt>
                <c:pt idx="6773">
                  <c:v>59</c:v>
                </c:pt>
                <c:pt idx="6774">
                  <c:v>63</c:v>
                </c:pt>
                <c:pt idx="6775">
                  <c:v>65</c:v>
                </c:pt>
                <c:pt idx="6776">
                  <c:v>55</c:v>
                </c:pt>
                <c:pt idx="6777">
                  <c:v>60</c:v>
                </c:pt>
                <c:pt idx="6778">
                  <c:v>57</c:v>
                </c:pt>
                <c:pt idx="6779">
                  <c:v>51</c:v>
                </c:pt>
                <c:pt idx="6780">
                  <c:v>49</c:v>
                </c:pt>
                <c:pt idx="6781">
                  <c:v>63</c:v>
                </c:pt>
                <c:pt idx="6782">
                  <c:v>67</c:v>
                </c:pt>
                <c:pt idx="6783">
                  <c:v>60</c:v>
                </c:pt>
                <c:pt idx="6784">
                  <c:v>61</c:v>
                </c:pt>
                <c:pt idx="6785">
                  <c:v>57</c:v>
                </c:pt>
                <c:pt idx="6786">
                  <c:v>57</c:v>
                </c:pt>
                <c:pt idx="6787">
                  <c:v>51</c:v>
                </c:pt>
                <c:pt idx="6788">
                  <c:v>61</c:v>
                </c:pt>
                <c:pt idx="6789">
                  <c:v>58</c:v>
                </c:pt>
                <c:pt idx="6790">
                  <c:v>60</c:v>
                </c:pt>
                <c:pt idx="6791">
                  <c:v>58</c:v>
                </c:pt>
                <c:pt idx="6792">
                  <c:v>63</c:v>
                </c:pt>
                <c:pt idx="6793">
                  <c:v>47</c:v>
                </c:pt>
                <c:pt idx="6794">
                  <c:v>59</c:v>
                </c:pt>
                <c:pt idx="6795">
                  <c:v>57</c:v>
                </c:pt>
                <c:pt idx="6796">
                  <c:v>62</c:v>
                </c:pt>
                <c:pt idx="6797">
                  <c:v>64</c:v>
                </c:pt>
                <c:pt idx="6798">
                  <c:v>56</c:v>
                </c:pt>
                <c:pt idx="6799">
                  <c:v>50</c:v>
                </c:pt>
                <c:pt idx="6800">
                  <c:v>55</c:v>
                </c:pt>
                <c:pt idx="6801">
                  <c:v>44</c:v>
                </c:pt>
                <c:pt idx="6802">
                  <c:v>54</c:v>
                </c:pt>
                <c:pt idx="6803">
                  <c:v>46</c:v>
                </c:pt>
                <c:pt idx="6804">
                  <c:v>46</c:v>
                </c:pt>
                <c:pt idx="6805">
                  <c:v>56</c:v>
                </c:pt>
                <c:pt idx="6806">
                  <c:v>59</c:v>
                </c:pt>
                <c:pt idx="6807">
                  <c:v>54</c:v>
                </c:pt>
                <c:pt idx="6808">
                  <c:v>61</c:v>
                </c:pt>
                <c:pt idx="6809">
                  <c:v>70</c:v>
                </c:pt>
                <c:pt idx="6810">
                  <c:v>47</c:v>
                </c:pt>
                <c:pt idx="6811">
                  <c:v>54</c:v>
                </c:pt>
                <c:pt idx="6812">
                  <c:v>61</c:v>
                </c:pt>
                <c:pt idx="6813">
                  <c:v>61</c:v>
                </c:pt>
                <c:pt idx="6814">
                  <c:v>63</c:v>
                </c:pt>
                <c:pt idx="6815">
                  <c:v>49</c:v>
                </c:pt>
                <c:pt idx="6816">
                  <c:v>45</c:v>
                </c:pt>
                <c:pt idx="6817">
                  <c:v>55</c:v>
                </c:pt>
                <c:pt idx="6818">
                  <c:v>50</c:v>
                </c:pt>
                <c:pt idx="6819">
                  <c:v>54</c:v>
                </c:pt>
                <c:pt idx="6820">
                  <c:v>45</c:v>
                </c:pt>
                <c:pt idx="6821">
                  <c:v>54</c:v>
                </c:pt>
                <c:pt idx="6822">
                  <c:v>48</c:v>
                </c:pt>
                <c:pt idx="6823">
                  <c:v>58</c:v>
                </c:pt>
                <c:pt idx="6824">
                  <c:v>51</c:v>
                </c:pt>
                <c:pt idx="6825">
                  <c:v>43</c:v>
                </c:pt>
                <c:pt idx="6826">
                  <c:v>50</c:v>
                </c:pt>
                <c:pt idx="6827">
                  <c:v>47</c:v>
                </c:pt>
                <c:pt idx="6828">
                  <c:v>47</c:v>
                </c:pt>
                <c:pt idx="6829">
                  <c:v>60</c:v>
                </c:pt>
                <c:pt idx="6830">
                  <c:v>44</c:v>
                </c:pt>
                <c:pt idx="6831">
                  <c:v>36</c:v>
                </c:pt>
                <c:pt idx="6832">
                  <c:v>62</c:v>
                </c:pt>
                <c:pt idx="6833">
                  <c:v>53</c:v>
                </c:pt>
                <c:pt idx="6834">
                  <c:v>63</c:v>
                </c:pt>
                <c:pt idx="6835">
                  <c:v>55</c:v>
                </c:pt>
                <c:pt idx="6836">
                  <c:v>53</c:v>
                </c:pt>
                <c:pt idx="6837">
                  <c:v>65</c:v>
                </c:pt>
                <c:pt idx="6838">
                  <c:v>44</c:v>
                </c:pt>
                <c:pt idx="6839">
                  <c:v>60</c:v>
                </c:pt>
                <c:pt idx="6840">
                  <c:v>60</c:v>
                </c:pt>
                <c:pt idx="6841">
                  <c:v>54</c:v>
                </c:pt>
                <c:pt idx="6842">
                  <c:v>48</c:v>
                </c:pt>
                <c:pt idx="6843">
                  <c:v>43</c:v>
                </c:pt>
                <c:pt idx="6844">
                  <c:v>48</c:v>
                </c:pt>
                <c:pt idx="6845">
                  <c:v>54</c:v>
                </c:pt>
                <c:pt idx="6846">
                  <c:v>46</c:v>
                </c:pt>
                <c:pt idx="6847">
                  <c:v>49</c:v>
                </c:pt>
                <c:pt idx="6848">
                  <c:v>44</c:v>
                </c:pt>
                <c:pt idx="6849">
                  <c:v>44</c:v>
                </c:pt>
                <c:pt idx="6850">
                  <c:v>55</c:v>
                </c:pt>
                <c:pt idx="6851">
                  <c:v>60</c:v>
                </c:pt>
                <c:pt idx="6852">
                  <c:v>46</c:v>
                </c:pt>
                <c:pt idx="6853">
                  <c:v>49</c:v>
                </c:pt>
                <c:pt idx="6854">
                  <c:v>39</c:v>
                </c:pt>
                <c:pt idx="6855">
                  <c:v>51</c:v>
                </c:pt>
                <c:pt idx="6856">
                  <c:v>59</c:v>
                </c:pt>
                <c:pt idx="6857">
                  <c:v>50</c:v>
                </c:pt>
                <c:pt idx="6858">
                  <c:v>54</c:v>
                </c:pt>
                <c:pt idx="6859">
                  <c:v>42</c:v>
                </c:pt>
                <c:pt idx="6860">
                  <c:v>58</c:v>
                </c:pt>
                <c:pt idx="6861">
                  <c:v>55</c:v>
                </c:pt>
                <c:pt idx="6862">
                  <c:v>57</c:v>
                </c:pt>
                <c:pt idx="6863">
                  <c:v>47</c:v>
                </c:pt>
                <c:pt idx="6864">
                  <c:v>59</c:v>
                </c:pt>
                <c:pt idx="6865">
                  <c:v>48</c:v>
                </c:pt>
                <c:pt idx="6866">
                  <c:v>41</c:v>
                </c:pt>
                <c:pt idx="6867">
                  <c:v>41</c:v>
                </c:pt>
                <c:pt idx="6868">
                  <c:v>60</c:v>
                </c:pt>
                <c:pt idx="6869">
                  <c:v>54</c:v>
                </c:pt>
                <c:pt idx="6870">
                  <c:v>53</c:v>
                </c:pt>
                <c:pt idx="6871">
                  <c:v>53</c:v>
                </c:pt>
                <c:pt idx="6872">
                  <c:v>54</c:v>
                </c:pt>
                <c:pt idx="6873">
                  <c:v>45</c:v>
                </c:pt>
                <c:pt idx="6874">
                  <c:v>67</c:v>
                </c:pt>
                <c:pt idx="6875">
                  <c:v>53</c:v>
                </c:pt>
                <c:pt idx="6876">
                  <c:v>67</c:v>
                </c:pt>
                <c:pt idx="6877">
                  <c:v>39</c:v>
                </c:pt>
                <c:pt idx="6878">
                  <c:v>52</c:v>
                </c:pt>
                <c:pt idx="6879">
                  <c:v>58</c:v>
                </c:pt>
                <c:pt idx="6880">
                  <c:v>64</c:v>
                </c:pt>
                <c:pt idx="6881">
                  <c:v>64</c:v>
                </c:pt>
                <c:pt idx="6882">
                  <c:v>48</c:v>
                </c:pt>
                <c:pt idx="6883">
                  <c:v>58</c:v>
                </c:pt>
                <c:pt idx="6884">
                  <c:v>61</c:v>
                </c:pt>
                <c:pt idx="6885">
                  <c:v>58</c:v>
                </c:pt>
                <c:pt idx="6886">
                  <c:v>50</c:v>
                </c:pt>
                <c:pt idx="6887">
                  <c:v>63</c:v>
                </c:pt>
                <c:pt idx="6888">
                  <c:v>51</c:v>
                </c:pt>
                <c:pt idx="6889">
                  <c:v>39</c:v>
                </c:pt>
                <c:pt idx="6890">
                  <c:v>47</c:v>
                </c:pt>
                <c:pt idx="6891">
                  <c:v>45</c:v>
                </c:pt>
                <c:pt idx="6892">
                  <c:v>50</c:v>
                </c:pt>
                <c:pt idx="6893">
                  <c:v>60</c:v>
                </c:pt>
                <c:pt idx="6894">
                  <c:v>50</c:v>
                </c:pt>
                <c:pt idx="6895">
                  <c:v>43</c:v>
                </c:pt>
                <c:pt idx="6896">
                  <c:v>63</c:v>
                </c:pt>
                <c:pt idx="6897">
                  <c:v>51</c:v>
                </c:pt>
                <c:pt idx="6898">
                  <c:v>44</c:v>
                </c:pt>
                <c:pt idx="6899">
                  <c:v>52</c:v>
                </c:pt>
                <c:pt idx="6900">
                  <c:v>54</c:v>
                </c:pt>
                <c:pt idx="6901">
                  <c:v>48</c:v>
                </c:pt>
                <c:pt idx="6902">
                  <c:v>58</c:v>
                </c:pt>
                <c:pt idx="6903">
                  <c:v>56</c:v>
                </c:pt>
                <c:pt idx="6904">
                  <c:v>57</c:v>
                </c:pt>
                <c:pt idx="6905">
                  <c:v>48</c:v>
                </c:pt>
                <c:pt idx="6906">
                  <c:v>56</c:v>
                </c:pt>
                <c:pt idx="6907">
                  <c:v>54</c:v>
                </c:pt>
                <c:pt idx="6908">
                  <c:v>56</c:v>
                </c:pt>
                <c:pt idx="6909">
                  <c:v>64</c:v>
                </c:pt>
                <c:pt idx="6910">
                  <c:v>52</c:v>
                </c:pt>
                <c:pt idx="6911">
                  <c:v>38</c:v>
                </c:pt>
                <c:pt idx="6912">
                  <c:v>58</c:v>
                </c:pt>
                <c:pt idx="6913">
                  <c:v>44</c:v>
                </c:pt>
                <c:pt idx="6914">
                  <c:v>46</c:v>
                </c:pt>
                <c:pt idx="6915">
                  <c:v>66</c:v>
                </c:pt>
                <c:pt idx="6916">
                  <c:v>50</c:v>
                </c:pt>
                <c:pt idx="6917">
                  <c:v>63</c:v>
                </c:pt>
                <c:pt idx="6918">
                  <c:v>36</c:v>
                </c:pt>
                <c:pt idx="6919">
                  <c:v>60</c:v>
                </c:pt>
                <c:pt idx="6920">
                  <c:v>39</c:v>
                </c:pt>
                <c:pt idx="6921">
                  <c:v>40</c:v>
                </c:pt>
                <c:pt idx="6922">
                  <c:v>43</c:v>
                </c:pt>
                <c:pt idx="6923">
                  <c:v>40</c:v>
                </c:pt>
                <c:pt idx="6924">
                  <c:v>51</c:v>
                </c:pt>
                <c:pt idx="6925">
                  <c:v>51</c:v>
                </c:pt>
                <c:pt idx="6926">
                  <c:v>49</c:v>
                </c:pt>
                <c:pt idx="6927">
                  <c:v>41</c:v>
                </c:pt>
                <c:pt idx="6928">
                  <c:v>54</c:v>
                </c:pt>
                <c:pt idx="6929">
                  <c:v>46</c:v>
                </c:pt>
                <c:pt idx="6930">
                  <c:v>46</c:v>
                </c:pt>
                <c:pt idx="6931">
                  <c:v>56</c:v>
                </c:pt>
                <c:pt idx="6932">
                  <c:v>38</c:v>
                </c:pt>
                <c:pt idx="6933">
                  <c:v>37</c:v>
                </c:pt>
                <c:pt idx="6934">
                  <c:v>47</c:v>
                </c:pt>
                <c:pt idx="6935">
                  <c:v>42</c:v>
                </c:pt>
                <c:pt idx="6936">
                  <c:v>38</c:v>
                </c:pt>
                <c:pt idx="6937">
                  <c:v>54</c:v>
                </c:pt>
                <c:pt idx="6938">
                  <c:v>54</c:v>
                </c:pt>
                <c:pt idx="6939">
                  <c:v>42</c:v>
                </c:pt>
                <c:pt idx="6940">
                  <c:v>52</c:v>
                </c:pt>
                <c:pt idx="6941">
                  <c:v>49</c:v>
                </c:pt>
                <c:pt idx="6942">
                  <c:v>51</c:v>
                </c:pt>
                <c:pt idx="6943">
                  <c:v>46</c:v>
                </c:pt>
                <c:pt idx="6944">
                  <c:v>51</c:v>
                </c:pt>
                <c:pt idx="6945">
                  <c:v>60</c:v>
                </c:pt>
                <c:pt idx="6946">
                  <c:v>36</c:v>
                </c:pt>
                <c:pt idx="6947">
                  <c:v>54</c:v>
                </c:pt>
                <c:pt idx="6948">
                  <c:v>49</c:v>
                </c:pt>
                <c:pt idx="6949">
                  <c:v>37</c:v>
                </c:pt>
                <c:pt idx="6950">
                  <c:v>41</c:v>
                </c:pt>
                <c:pt idx="6951">
                  <c:v>42</c:v>
                </c:pt>
                <c:pt idx="6952">
                  <c:v>58</c:v>
                </c:pt>
                <c:pt idx="6953">
                  <c:v>59</c:v>
                </c:pt>
                <c:pt idx="6954">
                  <c:v>56</c:v>
                </c:pt>
                <c:pt idx="6955">
                  <c:v>53</c:v>
                </c:pt>
                <c:pt idx="6956">
                  <c:v>53</c:v>
                </c:pt>
                <c:pt idx="6957">
                  <c:v>55</c:v>
                </c:pt>
                <c:pt idx="6958">
                  <c:v>46</c:v>
                </c:pt>
                <c:pt idx="6959">
                  <c:v>57</c:v>
                </c:pt>
                <c:pt idx="6960">
                  <c:v>48</c:v>
                </c:pt>
                <c:pt idx="6961">
                  <c:v>41</c:v>
                </c:pt>
                <c:pt idx="6962">
                  <c:v>45</c:v>
                </c:pt>
                <c:pt idx="6963">
                  <c:v>54</c:v>
                </c:pt>
                <c:pt idx="6964">
                  <c:v>46</c:v>
                </c:pt>
                <c:pt idx="6965">
                  <c:v>53</c:v>
                </c:pt>
                <c:pt idx="6966">
                  <c:v>44</c:v>
                </c:pt>
                <c:pt idx="6967">
                  <c:v>53</c:v>
                </c:pt>
                <c:pt idx="6968">
                  <c:v>51</c:v>
                </c:pt>
                <c:pt idx="6969">
                  <c:v>38</c:v>
                </c:pt>
                <c:pt idx="6970">
                  <c:v>51</c:v>
                </c:pt>
                <c:pt idx="6971">
                  <c:v>56</c:v>
                </c:pt>
                <c:pt idx="6972">
                  <c:v>64</c:v>
                </c:pt>
                <c:pt idx="6973">
                  <c:v>42</c:v>
                </c:pt>
                <c:pt idx="6974">
                  <c:v>47</c:v>
                </c:pt>
                <c:pt idx="6975">
                  <c:v>58</c:v>
                </c:pt>
                <c:pt idx="6976">
                  <c:v>50</c:v>
                </c:pt>
                <c:pt idx="6977">
                  <c:v>45</c:v>
                </c:pt>
                <c:pt idx="6978">
                  <c:v>59</c:v>
                </c:pt>
                <c:pt idx="6979">
                  <c:v>41</c:v>
                </c:pt>
                <c:pt idx="6980">
                  <c:v>45</c:v>
                </c:pt>
                <c:pt idx="6981">
                  <c:v>51</c:v>
                </c:pt>
                <c:pt idx="6982">
                  <c:v>53</c:v>
                </c:pt>
                <c:pt idx="6983">
                  <c:v>53</c:v>
                </c:pt>
                <c:pt idx="6984">
                  <c:v>42</c:v>
                </c:pt>
                <c:pt idx="6985">
                  <c:v>43</c:v>
                </c:pt>
                <c:pt idx="6986">
                  <c:v>57</c:v>
                </c:pt>
                <c:pt idx="6987">
                  <c:v>44</c:v>
                </c:pt>
                <c:pt idx="6988">
                  <c:v>55</c:v>
                </c:pt>
                <c:pt idx="6989">
                  <c:v>37</c:v>
                </c:pt>
                <c:pt idx="6990">
                  <c:v>45</c:v>
                </c:pt>
                <c:pt idx="6991">
                  <c:v>40</c:v>
                </c:pt>
                <c:pt idx="6992">
                  <c:v>39</c:v>
                </c:pt>
                <c:pt idx="6993">
                  <c:v>39</c:v>
                </c:pt>
                <c:pt idx="6994">
                  <c:v>36</c:v>
                </c:pt>
                <c:pt idx="6995">
                  <c:v>58</c:v>
                </c:pt>
                <c:pt idx="6996">
                  <c:v>35</c:v>
                </c:pt>
                <c:pt idx="6997">
                  <c:v>42</c:v>
                </c:pt>
                <c:pt idx="6998">
                  <c:v>40</c:v>
                </c:pt>
                <c:pt idx="6999">
                  <c:v>36</c:v>
                </c:pt>
                <c:pt idx="7000">
                  <c:v>42</c:v>
                </c:pt>
                <c:pt idx="7001">
                  <c:v>40</c:v>
                </c:pt>
                <c:pt idx="7002">
                  <c:v>36</c:v>
                </c:pt>
                <c:pt idx="7003">
                  <c:v>43</c:v>
                </c:pt>
                <c:pt idx="7004">
                  <c:v>51</c:v>
                </c:pt>
                <c:pt idx="7005">
                  <c:v>33</c:v>
                </c:pt>
                <c:pt idx="7006">
                  <c:v>49</c:v>
                </c:pt>
                <c:pt idx="7007">
                  <c:v>48</c:v>
                </c:pt>
                <c:pt idx="7008">
                  <c:v>36</c:v>
                </c:pt>
                <c:pt idx="7009">
                  <c:v>51</c:v>
                </c:pt>
                <c:pt idx="7010">
                  <c:v>42</c:v>
                </c:pt>
                <c:pt idx="7011">
                  <c:v>45</c:v>
                </c:pt>
                <c:pt idx="7012">
                  <c:v>46</c:v>
                </c:pt>
                <c:pt idx="7013">
                  <c:v>49</c:v>
                </c:pt>
                <c:pt idx="7014">
                  <c:v>52</c:v>
                </c:pt>
                <c:pt idx="7015">
                  <c:v>42</c:v>
                </c:pt>
                <c:pt idx="7016">
                  <c:v>43</c:v>
                </c:pt>
                <c:pt idx="7017">
                  <c:v>39</c:v>
                </c:pt>
                <c:pt idx="7018">
                  <c:v>45</c:v>
                </c:pt>
                <c:pt idx="7019">
                  <c:v>45</c:v>
                </c:pt>
                <c:pt idx="7020">
                  <c:v>39</c:v>
                </c:pt>
                <c:pt idx="7021">
                  <c:v>38</c:v>
                </c:pt>
                <c:pt idx="7022">
                  <c:v>45</c:v>
                </c:pt>
                <c:pt idx="7023">
                  <c:v>41</c:v>
                </c:pt>
                <c:pt idx="7024">
                  <c:v>36</c:v>
                </c:pt>
                <c:pt idx="7025">
                  <c:v>44</c:v>
                </c:pt>
                <c:pt idx="7026">
                  <c:v>39</c:v>
                </c:pt>
                <c:pt idx="7027">
                  <c:v>33</c:v>
                </c:pt>
                <c:pt idx="7028">
                  <c:v>55</c:v>
                </c:pt>
                <c:pt idx="7029">
                  <c:v>48</c:v>
                </c:pt>
                <c:pt idx="7030">
                  <c:v>65</c:v>
                </c:pt>
                <c:pt idx="7031">
                  <c:v>39</c:v>
                </c:pt>
                <c:pt idx="7032">
                  <c:v>33</c:v>
                </c:pt>
                <c:pt idx="7033">
                  <c:v>40</c:v>
                </c:pt>
                <c:pt idx="7034">
                  <c:v>40</c:v>
                </c:pt>
                <c:pt idx="7035">
                  <c:v>43</c:v>
                </c:pt>
                <c:pt idx="7036">
                  <c:v>48</c:v>
                </c:pt>
                <c:pt idx="7037">
                  <c:v>36</c:v>
                </c:pt>
                <c:pt idx="7038">
                  <c:v>44</c:v>
                </c:pt>
                <c:pt idx="7039">
                  <c:v>42</c:v>
                </c:pt>
                <c:pt idx="7040">
                  <c:v>42</c:v>
                </c:pt>
                <c:pt idx="7041">
                  <c:v>48</c:v>
                </c:pt>
                <c:pt idx="7042">
                  <c:v>41</c:v>
                </c:pt>
                <c:pt idx="7043">
                  <c:v>38</c:v>
                </c:pt>
                <c:pt idx="7044">
                  <c:v>41</c:v>
                </c:pt>
                <c:pt idx="7045">
                  <c:v>43</c:v>
                </c:pt>
                <c:pt idx="7046">
                  <c:v>33</c:v>
                </c:pt>
                <c:pt idx="7047">
                  <c:v>39</c:v>
                </c:pt>
                <c:pt idx="7048">
                  <c:v>31</c:v>
                </c:pt>
                <c:pt idx="7049">
                  <c:v>56</c:v>
                </c:pt>
                <c:pt idx="7050">
                  <c:v>38</c:v>
                </c:pt>
                <c:pt idx="7051">
                  <c:v>38</c:v>
                </c:pt>
                <c:pt idx="7052">
                  <c:v>37</c:v>
                </c:pt>
                <c:pt idx="7053">
                  <c:v>40</c:v>
                </c:pt>
                <c:pt idx="7054">
                  <c:v>38</c:v>
                </c:pt>
                <c:pt idx="7055">
                  <c:v>46</c:v>
                </c:pt>
                <c:pt idx="7056">
                  <c:v>42</c:v>
                </c:pt>
                <c:pt idx="7057">
                  <c:v>40</c:v>
                </c:pt>
                <c:pt idx="7058">
                  <c:v>38</c:v>
                </c:pt>
                <c:pt idx="7059">
                  <c:v>36</c:v>
                </c:pt>
                <c:pt idx="7060">
                  <c:v>42</c:v>
                </c:pt>
                <c:pt idx="7061">
                  <c:v>44</c:v>
                </c:pt>
                <c:pt idx="7062">
                  <c:v>37</c:v>
                </c:pt>
                <c:pt idx="7063">
                  <c:v>33</c:v>
                </c:pt>
                <c:pt idx="7064">
                  <c:v>37</c:v>
                </c:pt>
                <c:pt idx="7065">
                  <c:v>29</c:v>
                </c:pt>
                <c:pt idx="7066">
                  <c:v>40</c:v>
                </c:pt>
                <c:pt idx="7067">
                  <c:v>42</c:v>
                </c:pt>
                <c:pt idx="7068">
                  <c:v>34</c:v>
                </c:pt>
                <c:pt idx="7069">
                  <c:v>37</c:v>
                </c:pt>
                <c:pt idx="7070">
                  <c:v>36</c:v>
                </c:pt>
                <c:pt idx="7071">
                  <c:v>40</c:v>
                </c:pt>
                <c:pt idx="7072">
                  <c:v>30</c:v>
                </c:pt>
                <c:pt idx="7073">
                  <c:v>45</c:v>
                </c:pt>
                <c:pt idx="7074">
                  <c:v>50</c:v>
                </c:pt>
                <c:pt idx="7075">
                  <c:v>43</c:v>
                </c:pt>
                <c:pt idx="7076">
                  <c:v>35</c:v>
                </c:pt>
                <c:pt idx="7077">
                  <c:v>44</c:v>
                </c:pt>
                <c:pt idx="7078">
                  <c:v>40</c:v>
                </c:pt>
                <c:pt idx="7079">
                  <c:v>35</c:v>
                </c:pt>
                <c:pt idx="7080">
                  <c:v>31</c:v>
                </c:pt>
                <c:pt idx="7081">
                  <c:v>33</c:v>
                </c:pt>
                <c:pt idx="7082">
                  <c:v>37</c:v>
                </c:pt>
                <c:pt idx="7083">
                  <c:v>28</c:v>
                </c:pt>
                <c:pt idx="7084">
                  <c:v>45</c:v>
                </c:pt>
                <c:pt idx="7085">
                  <c:v>27</c:v>
                </c:pt>
                <c:pt idx="7086">
                  <c:v>37</c:v>
                </c:pt>
                <c:pt idx="7087">
                  <c:v>47</c:v>
                </c:pt>
                <c:pt idx="7088">
                  <c:v>41</c:v>
                </c:pt>
                <c:pt idx="7089">
                  <c:v>29</c:v>
                </c:pt>
                <c:pt idx="7090">
                  <c:v>44</c:v>
                </c:pt>
                <c:pt idx="7091">
                  <c:v>29</c:v>
                </c:pt>
                <c:pt idx="7092">
                  <c:v>37</c:v>
                </c:pt>
                <c:pt idx="7093">
                  <c:v>32</c:v>
                </c:pt>
                <c:pt idx="7094">
                  <c:v>48</c:v>
                </c:pt>
                <c:pt idx="7095">
                  <c:v>34</c:v>
                </c:pt>
                <c:pt idx="7096">
                  <c:v>38</c:v>
                </c:pt>
                <c:pt idx="7097">
                  <c:v>38</c:v>
                </c:pt>
                <c:pt idx="7098">
                  <c:v>37</c:v>
                </c:pt>
                <c:pt idx="7099">
                  <c:v>26</c:v>
                </c:pt>
                <c:pt idx="7100">
                  <c:v>48</c:v>
                </c:pt>
                <c:pt idx="7101">
                  <c:v>37</c:v>
                </c:pt>
                <c:pt idx="7102">
                  <c:v>25</c:v>
                </c:pt>
                <c:pt idx="7103">
                  <c:v>42</c:v>
                </c:pt>
                <c:pt idx="7104">
                  <c:v>30</c:v>
                </c:pt>
                <c:pt idx="7105">
                  <c:v>42</c:v>
                </c:pt>
                <c:pt idx="7106">
                  <c:v>33</c:v>
                </c:pt>
                <c:pt idx="7107">
                  <c:v>34</c:v>
                </c:pt>
                <c:pt idx="7108">
                  <c:v>35</c:v>
                </c:pt>
                <c:pt idx="7109">
                  <c:v>31</c:v>
                </c:pt>
                <c:pt idx="7110">
                  <c:v>28</c:v>
                </c:pt>
                <c:pt idx="7111">
                  <c:v>43</c:v>
                </c:pt>
                <c:pt idx="7112">
                  <c:v>39</c:v>
                </c:pt>
                <c:pt idx="7113">
                  <c:v>38</c:v>
                </c:pt>
                <c:pt idx="7114">
                  <c:v>48</c:v>
                </c:pt>
                <c:pt idx="7115">
                  <c:v>35</c:v>
                </c:pt>
                <c:pt idx="7116">
                  <c:v>32</c:v>
                </c:pt>
                <c:pt idx="7117">
                  <c:v>35</c:v>
                </c:pt>
                <c:pt idx="7118">
                  <c:v>39</c:v>
                </c:pt>
                <c:pt idx="7119">
                  <c:v>41</c:v>
                </c:pt>
                <c:pt idx="7120">
                  <c:v>27</c:v>
                </c:pt>
                <c:pt idx="7121">
                  <c:v>21</c:v>
                </c:pt>
                <c:pt idx="7122">
                  <c:v>37</c:v>
                </c:pt>
                <c:pt idx="7123">
                  <c:v>31</c:v>
                </c:pt>
                <c:pt idx="7124">
                  <c:v>23</c:v>
                </c:pt>
                <c:pt idx="7125">
                  <c:v>33</c:v>
                </c:pt>
                <c:pt idx="7126">
                  <c:v>36</c:v>
                </c:pt>
                <c:pt idx="7127">
                  <c:v>24</c:v>
                </c:pt>
                <c:pt idx="7128">
                  <c:v>28</c:v>
                </c:pt>
                <c:pt idx="7129">
                  <c:v>43</c:v>
                </c:pt>
                <c:pt idx="7130">
                  <c:v>38</c:v>
                </c:pt>
                <c:pt idx="7131">
                  <c:v>34</c:v>
                </c:pt>
                <c:pt idx="7132">
                  <c:v>28</c:v>
                </c:pt>
                <c:pt idx="7133">
                  <c:v>38</c:v>
                </c:pt>
                <c:pt idx="7134">
                  <c:v>27</c:v>
                </c:pt>
                <c:pt idx="7135">
                  <c:v>29</c:v>
                </c:pt>
                <c:pt idx="7136">
                  <c:v>41</c:v>
                </c:pt>
                <c:pt idx="7137">
                  <c:v>32</c:v>
                </c:pt>
                <c:pt idx="7138">
                  <c:v>27</c:v>
                </c:pt>
                <c:pt idx="7139">
                  <c:v>35</c:v>
                </c:pt>
                <c:pt idx="7140">
                  <c:v>35</c:v>
                </c:pt>
                <c:pt idx="7141">
                  <c:v>36</c:v>
                </c:pt>
                <c:pt idx="7142">
                  <c:v>23</c:v>
                </c:pt>
                <c:pt idx="7143">
                  <c:v>29</c:v>
                </c:pt>
                <c:pt idx="7144">
                  <c:v>32</c:v>
                </c:pt>
                <c:pt idx="7145">
                  <c:v>28</c:v>
                </c:pt>
                <c:pt idx="7146">
                  <c:v>36</c:v>
                </c:pt>
                <c:pt idx="7147">
                  <c:v>22</c:v>
                </c:pt>
                <c:pt idx="7148">
                  <c:v>34</c:v>
                </c:pt>
                <c:pt idx="7149">
                  <c:v>31</c:v>
                </c:pt>
                <c:pt idx="7150">
                  <c:v>29</c:v>
                </c:pt>
                <c:pt idx="7151">
                  <c:v>23</c:v>
                </c:pt>
                <c:pt idx="7152">
                  <c:v>30</c:v>
                </c:pt>
                <c:pt idx="7153">
                  <c:v>38</c:v>
                </c:pt>
                <c:pt idx="7154">
                  <c:v>27</c:v>
                </c:pt>
                <c:pt idx="7155">
                  <c:v>24</c:v>
                </c:pt>
                <c:pt idx="7156">
                  <c:v>39</c:v>
                </c:pt>
                <c:pt idx="7157">
                  <c:v>35</c:v>
                </c:pt>
                <c:pt idx="7158">
                  <c:v>21</c:v>
                </c:pt>
                <c:pt idx="7159">
                  <c:v>37</c:v>
                </c:pt>
                <c:pt idx="7160">
                  <c:v>32</c:v>
                </c:pt>
                <c:pt idx="7161">
                  <c:v>31</c:v>
                </c:pt>
                <c:pt idx="7162">
                  <c:v>26</c:v>
                </c:pt>
                <c:pt idx="7163">
                  <c:v>17</c:v>
                </c:pt>
                <c:pt idx="7164">
                  <c:v>33</c:v>
                </c:pt>
                <c:pt idx="7165">
                  <c:v>32</c:v>
                </c:pt>
                <c:pt idx="7166">
                  <c:v>27</c:v>
                </c:pt>
                <c:pt idx="7167">
                  <c:v>25</c:v>
                </c:pt>
                <c:pt idx="7168">
                  <c:v>31</c:v>
                </c:pt>
                <c:pt idx="7169">
                  <c:v>29</c:v>
                </c:pt>
                <c:pt idx="7170">
                  <c:v>20</c:v>
                </c:pt>
                <c:pt idx="7171">
                  <c:v>45</c:v>
                </c:pt>
                <c:pt idx="7172">
                  <c:v>30</c:v>
                </c:pt>
                <c:pt idx="7173">
                  <c:v>32</c:v>
                </c:pt>
                <c:pt idx="7174">
                  <c:v>23</c:v>
                </c:pt>
                <c:pt idx="7175">
                  <c:v>24</c:v>
                </c:pt>
                <c:pt idx="7176">
                  <c:v>23</c:v>
                </c:pt>
                <c:pt idx="7177">
                  <c:v>30</c:v>
                </c:pt>
                <c:pt idx="7178">
                  <c:v>27</c:v>
                </c:pt>
                <c:pt idx="7179">
                  <c:v>23</c:v>
                </c:pt>
                <c:pt idx="7180">
                  <c:v>17</c:v>
                </c:pt>
                <c:pt idx="7181">
                  <c:v>18</c:v>
                </c:pt>
                <c:pt idx="7182">
                  <c:v>27</c:v>
                </c:pt>
                <c:pt idx="7183">
                  <c:v>22</c:v>
                </c:pt>
                <c:pt idx="7184">
                  <c:v>35</c:v>
                </c:pt>
                <c:pt idx="7185">
                  <c:v>32</c:v>
                </c:pt>
                <c:pt idx="7186">
                  <c:v>26</c:v>
                </c:pt>
                <c:pt idx="7187">
                  <c:v>30</c:v>
                </c:pt>
                <c:pt idx="7188">
                  <c:v>31</c:v>
                </c:pt>
                <c:pt idx="7189">
                  <c:v>28</c:v>
                </c:pt>
                <c:pt idx="7190">
                  <c:v>19</c:v>
                </c:pt>
                <c:pt idx="7191">
                  <c:v>35</c:v>
                </c:pt>
                <c:pt idx="7192">
                  <c:v>26</c:v>
                </c:pt>
                <c:pt idx="7193">
                  <c:v>27</c:v>
                </c:pt>
                <c:pt idx="7194">
                  <c:v>28</c:v>
                </c:pt>
                <c:pt idx="7195">
                  <c:v>30</c:v>
                </c:pt>
                <c:pt idx="7196">
                  <c:v>29</c:v>
                </c:pt>
                <c:pt idx="7197">
                  <c:v>24</c:v>
                </c:pt>
                <c:pt idx="7198">
                  <c:v>22</c:v>
                </c:pt>
                <c:pt idx="7199">
                  <c:v>17</c:v>
                </c:pt>
                <c:pt idx="7200">
                  <c:v>25</c:v>
                </c:pt>
                <c:pt idx="7201">
                  <c:v>25</c:v>
                </c:pt>
                <c:pt idx="7202">
                  <c:v>27</c:v>
                </c:pt>
                <c:pt idx="7203">
                  <c:v>21</c:v>
                </c:pt>
                <c:pt idx="7204">
                  <c:v>30</c:v>
                </c:pt>
                <c:pt idx="7205">
                  <c:v>24</c:v>
                </c:pt>
                <c:pt idx="7206">
                  <c:v>33</c:v>
                </c:pt>
                <c:pt idx="7207">
                  <c:v>24</c:v>
                </c:pt>
                <c:pt idx="7208">
                  <c:v>25</c:v>
                </c:pt>
                <c:pt idx="7209">
                  <c:v>24</c:v>
                </c:pt>
                <c:pt idx="7210">
                  <c:v>24</c:v>
                </c:pt>
                <c:pt idx="7211">
                  <c:v>23</c:v>
                </c:pt>
                <c:pt idx="7212">
                  <c:v>27</c:v>
                </c:pt>
                <c:pt idx="7213">
                  <c:v>21</c:v>
                </c:pt>
                <c:pt idx="7214">
                  <c:v>22</c:v>
                </c:pt>
                <c:pt idx="7215">
                  <c:v>25</c:v>
                </c:pt>
                <c:pt idx="7216">
                  <c:v>39</c:v>
                </c:pt>
                <c:pt idx="7217">
                  <c:v>24</c:v>
                </c:pt>
                <c:pt idx="7218">
                  <c:v>25</c:v>
                </c:pt>
                <c:pt idx="7219">
                  <c:v>29</c:v>
                </c:pt>
                <c:pt idx="7220">
                  <c:v>22</c:v>
                </c:pt>
                <c:pt idx="7221">
                  <c:v>36</c:v>
                </c:pt>
                <c:pt idx="7222">
                  <c:v>23</c:v>
                </c:pt>
                <c:pt idx="7223">
                  <c:v>25</c:v>
                </c:pt>
                <c:pt idx="7224">
                  <c:v>25</c:v>
                </c:pt>
                <c:pt idx="7225">
                  <c:v>35</c:v>
                </c:pt>
                <c:pt idx="7226">
                  <c:v>30</c:v>
                </c:pt>
                <c:pt idx="7227">
                  <c:v>30</c:v>
                </c:pt>
                <c:pt idx="7228">
                  <c:v>25</c:v>
                </c:pt>
                <c:pt idx="7229">
                  <c:v>32</c:v>
                </c:pt>
                <c:pt idx="7230">
                  <c:v>23</c:v>
                </c:pt>
                <c:pt idx="7231">
                  <c:v>16</c:v>
                </c:pt>
                <c:pt idx="7232">
                  <c:v>32</c:v>
                </c:pt>
                <c:pt idx="7233">
                  <c:v>27</c:v>
                </c:pt>
                <c:pt idx="7234">
                  <c:v>23</c:v>
                </c:pt>
                <c:pt idx="7235">
                  <c:v>26</c:v>
                </c:pt>
                <c:pt idx="7236">
                  <c:v>31</c:v>
                </c:pt>
                <c:pt idx="7237">
                  <c:v>32</c:v>
                </c:pt>
                <c:pt idx="7238">
                  <c:v>27</c:v>
                </c:pt>
                <c:pt idx="7239">
                  <c:v>21</c:v>
                </c:pt>
                <c:pt idx="7240">
                  <c:v>34</c:v>
                </c:pt>
                <c:pt idx="7241">
                  <c:v>16</c:v>
                </c:pt>
                <c:pt idx="7242">
                  <c:v>36</c:v>
                </c:pt>
                <c:pt idx="7243">
                  <c:v>27</c:v>
                </c:pt>
                <c:pt idx="7244">
                  <c:v>27</c:v>
                </c:pt>
                <c:pt idx="7245">
                  <c:v>29</c:v>
                </c:pt>
                <c:pt idx="7246">
                  <c:v>34</c:v>
                </c:pt>
                <c:pt idx="7247">
                  <c:v>21</c:v>
                </c:pt>
                <c:pt idx="7248">
                  <c:v>35</c:v>
                </c:pt>
                <c:pt idx="7249">
                  <c:v>31</c:v>
                </c:pt>
                <c:pt idx="7250">
                  <c:v>33</c:v>
                </c:pt>
                <c:pt idx="7251">
                  <c:v>30</c:v>
                </c:pt>
                <c:pt idx="7252">
                  <c:v>26</c:v>
                </c:pt>
                <c:pt idx="7253">
                  <c:v>26</c:v>
                </c:pt>
                <c:pt idx="7254">
                  <c:v>25</c:v>
                </c:pt>
                <c:pt idx="7255">
                  <c:v>27</c:v>
                </c:pt>
                <c:pt idx="7256">
                  <c:v>23</c:v>
                </c:pt>
                <c:pt idx="7257">
                  <c:v>25</c:v>
                </c:pt>
                <c:pt idx="7258">
                  <c:v>27</c:v>
                </c:pt>
                <c:pt idx="7259">
                  <c:v>25</c:v>
                </c:pt>
                <c:pt idx="7260">
                  <c:v>26</c:v>
                </c:pt>
                <c:pt idx="7261">
                  <c:v>22</c:v>
                </c:pt>
                <c:pt idx="7262">
                  <c:v>33</c:v>
                </c:pt>
                <c:pt idx="7263">
                  <c:v>23</c:v>
                </c:pt>
                <c:pt idx="7264">
                  <c:v>25</c:v>
                </c:pt>
                <c:pt idx="7265">
                  <c:v>21</c:v>
                </c:pt>
                <c:pt idx="7266">
                  <c:v>24</c:v>
                </c:pt>
                <c:pt idx="7267">
                  <c:v>29</c:v>
                </c:pt>
                <c:pt idx="7268">
                  <c:v>29</c:v>
                </c:pt>
                <c:pt idx="7269">
                  <c:v>34</c:v>
                </c:pt>
                <c:pt idx="7270">
                  <c:v>22</c:v>
                </c:pt>
                <c:pt idx="7271">
                  <c:v>28</c:v>
                </c:pt>
                <c:pt idx="7272">
                  <c:v>31</c:v>
                </c:pt>
                <c:pt idx="7273">
                  <c:v>22</c:v>
                </c:pt>
                <c:pt idx="7274">
                  <c:v>25</c:v>
                </c:pt>
                <c:pt idx="7275">
                  <c:v>33</c:v>
                </c:pt>
                <c:pt idx="7276">
                  <c:v>23</c:v>
                </c:pt>
                <c:pt idx="7277">
                  <c:v>25</c:v>
                </c:pt>
                <c:pt idx="7278">
                  <c:v>17</c:v>
                </c:pt>
                <c:pt idx="7279">
                  <c:v>37</c:v>
                </c:pt>
                <c:pt idx="7280">
                  <c:v>24</c:v>
                </c:pt>
                <c:pt idx="7281">
                  <c:v>37</c:v>
                </c:pt>
                <c:pt idx="7282">
                  <c:v>25</c:v>
                </c:pt>
                <c:pt idx="7283">
                  <c:v>31</c:v>
                </c:pt>
                <c:pt idx="7284">
                  <c:v>33</c:v>
                </c:pt>
                <c:pt idx="7285">
                  <c:v>25</c:v>
                </c:pt>
                <c:pt idx="7286">
                  <c:v>26</c:v>
                </c:pt>
                <c:pt idx="7287">
                  <c:v>33</c:v>
                </c:pt>
                <c:pt idx="7288">
                  <c:v>33</c:v>
                </c:pt>
                <c:pt idx="7289">
                  <c:v>29</c:v>
                </c:pt>
                <c:pt idx="7290">
                  <c:v>28</c:v>
                </c:pt>
                <c:pt idx="7291">
                  <c:v>34</c:v>
                </c:pt>
                <c:pt idx="7292">
                  <c:v>19</c:v>
                </c:pt>
                <c:pt idx="7293">
                  <c:v>22</c:v>
                </c:pt>
                <c:pt idx="7294">
                  <c:v>25</c:v>
                </c:pt>
                <c:pt idx="7295">
                  <c:v>27</c:v>
                </c:pt>
                <c:pt idx="7296">
                  <c:v>24</c:v>
                </c:pt>
                <c:pt idx="7297">
                  <c:v>23</c:v>
                </c:pt>
                <c:pt idx="7298">
                  <c:v>18</c:v>
                </c:pt>
                <c:pt idx="7299">
                  <c:v>28</c:v>
                </c:pt>
                <c:pt idx="7300">
                  <c:v>25</c:v>
                </c:pt>
                <c:pt idx="7301">
                  <c:v>27</c:v>
                </c:pt>
                <c:pt idx="7302">
                  <c:v>27</c:v>
                </c:pt>
                <c:pt idx="7303">
                  <c:v>20</c:v>
                </c:pt>
                <c:pt idx="7304">
                  <c:v>24</c:v>
                </c:pt>
                <c:pt idx="7305">
                  <c:v>25</c:v>
                </c:pt>
                <c:pt idx="7306">
                  <c:v>26</c:v>
                </c:pt>
                <c:pt idx="7307">
                  <c:v>24</c:v>
                </c:pt>
                <c:pt idx="7308">
                  <c:v>15</c:v>
                </c:pt>
                <c:pt idx="7309">
                  <c:v>23</c:v>
                </c:pt>
                <c:pt idx="7310">
                  <c:v>30</c:v>
                </c:pt>
                <c:pt idx="7311">
                  <c:v>23</c:v>
                </c:pt>
                <c:pt idx="7312">
                  <c:v>22</c:v>
                </c:pt>
                <c:pt idx="7313">
                  <c:v>28</c:v>
                </c:pt>
                <c:pt idx="7314">
                  <c:v>19</c:v>
                </c:pt>
                <c:pt idx="7315">
                  <c:v>30</c:v>
                </c:pt>
                <c:pt idx="7316">
                  <c:v>20</c:v>
                </c:pt>
                <c:pt idx="7317">
                  <c:v>26</c:v>
                </c:pt>
                <c:pt idx="7318">
                  <c:v>21</c:v>
                </c:pt>
                <c:pt idx="7319">
                  <c:v>24</c:v>
                </c:pt>
                <c:pt idx="7320">
                  <c:v>22</c:v>
                </c:pt>
                <c:pt idx="7321">
                  <c:v>33</c:v>
                </c:pt>
                <c:pt idx="7322">
                  <c:v>28</c:v>
                </c:pt>
                <c:pt idx="7323">
                  <c:v>28</c:v>
                </c:pt>
                <c:pt idx="7324">
                  <c:v>35</c:v>
                </c:pt>
                <c:pt idx="7325">
                  <c:v>29</c:v>
                </c:pt>
                <c:pt idx="7326">
                  <c:v>32</c:v>
                </c:pt>
                <c:pt idx="7327">
                  <c:v>23</c:v>
                </c:pt>
                <c:pt idx="7328">
                  <c:v>24</c:v>
                </c:pt>
                <c:pt idx="7329">
                  <c:v>20</c:v>
                </c:pt>
                <c:pt idx="7330">
                  <c:v>23</c:v>
                </c:pt>
                <c:pt idx="7331">
                  <c:v>24</c:v>
                </c:pt>
                <c:pt idx="7332">
                  <c:v>24</c:v>
                </c:pt>
                <c:pt idx="7333">
                  <c:v>18</c:v>
                </c:pt>
                <c:pt idx="7334">
                  <c:v>17</c:v>
                </c:pt>
                <c:pt idx="7335">
                  <c:v>19</c:v>
                </c:pt>
                <c:pt idx="7336">
                  <c:v>30</c:v>
                </c:pt>
                <c:pt idx="7337">
                  <c:v>29</c:v>
                </c:pt>
                <c:pt idx="7338">
                  <c:v>28</c:v>
                </c:pt>
                <c:pt idx="7339">
                  <c:v>24</c:v>
                </c:pt>
                <c:pt idx="7340">
                  <c:v>24</c:v>
                </c:pt>
                <c:pt idx="7341">
                  <c:v>22</c:v>
                </c:pt>
                <c:pt idx="7342">
                  <c:v>26</c:v>
                </c:pt>
                <c:pt idx="7343">
                  <c:v>25</c:v>
                </c:pt>
                <c:pt idx="7344">
                  <c:v>29</c:v>
                </c:pt>
                <c:pt idx="7345">
                  <c:v>24</c:v>
                </c:pt>
                <c:pt idx="7346">
                  <c:v>16</c:v>
                </c:pt>
                <c:pt idx="7347">
                  <c:v>23</c:v>
                </c:pt>
                <c:pt idx="7348">
                  <c:v>26</c:v>
                </c:pt>
                <c:pt idx="7349">
                  <c:v>26</c:v>
                </c:pt>
                <c:pt idx="7350">
                  <c:v>19</c:v>
                </c:pt>
                <c:pt idx="7351">
                  <c:v>21</c:v>
                </c:pt>
                <c:pt idx="7352">
                  <c:v>19</c:v>
                </c:pt>
                <c:pt idx="7353">
                  <c:v>31</c:v>
                </c:pt>
                <c:pt idx="7354">
                  <c:v>19</c:v>
                </c:pt>
                <c:pt idx="7355">
                  <c:v>23</c:v>
                </c:pt>
                <c:pt idx="7356">
                  <c:v>23</c:v>
                </c:pt>
                <c:pt idx="7357">
                  <c:v>22</c:v>
                </c:pt>
                <c:pt idx="7358">
                  <c:v>31</c:v>
                </c:pt>
                <c:pt idx="7359">
                  <c:v>27</c:v>
                </c:pt>
                <c:pt idx="7360">
                  <c:v>24</c:v>
                </c:pt>
                <c:pt idx="7361">
                  <c:v>26</c:v>
                </c:pt>
                <c:pt idx="7362">
                  <c:v>25</c:v>
                </c:pt>
                <c:pt idx="7363">
                  <c:v>23</c:v>
                </c:pt>
                <c:pt idx="7364">
                  <c:v>18</c:v>
                </c:pt>
                <c:pt idx="7365">
                  <c:v>27</c:v>
                </c:pt>
                <c:pt idx="7366">
                  <c:v>31</c:v>
                </c:pt>
                <c:pt idx="7367">
                  <c:v>22</c:v>
                </c:pt>
                <c:pt idx="7368">
                  <c:v>21</c:v>
                </c:pt>
                <c:pt idx="7369">
                  <c:v>25</c:v>
                </c:pt>
                <c:pt idx="7370">
                  <c:v>28</c:v>
                </c:pt>
                <c:pt idx="7371">
                  <c:v>21</c:v>
                </c:pt>
                <c:pt idx="7372">
                  <c:v>25</c:v>
                </c:pt>
                <c:pt idx="7373">
                  <c:v>18</c:v>
                </c:pt>
                <c:pt idx="7374">
                  <c:v>26</c:v>
                </c:pt>
                <c:pt idx="7375">
                  <c:v>23</c:v>
                </c:pt>
                <c:pt idx="7376">
                  <c:v>17</c:v>
                </c:pt>
                <c:pt idx="7377">
                  <c:v>17</c:v>
                </c:pt>
                <c:pt idx="7378">
                  <c:v>21</c:v>
                </c:pt>
                <c:pt idx="7379">
                  <c:v>17</c:v>
                </c:pt>
                <c:pt idx="7380">
                  <c:v>15</c:v>
                </c:pt>
                <c:pt idx="7381">
                  <c:v>24</c:v>
                </c:pt>
                <c:pt idx="7382">
                  <c:v>24</c:v>
                </c:pt>
                <c:pt idx="7383">
                  <c:v>27</c:v>
                </c:pt>
                <c:pt idx="7384">
                  <c:v>14</c:v>
                </c:pt>
                <c:pt idx="7385">
                  <c:v>14</c:v>
                </c:pt>
                <c:pt idx="7386">
                  <c:v>23</c:v>
                </c:pt>
                <c:pt idx="7387">
                  <c:v>22</c:v>
                </c:pt>
                <c:pt idx="7388">
                  <c:v>19</c:v>
                </c:pt>
                <c:pt idx="7389">
                  <c:v>22</c:v>
                </c:pt>
                <c:pt idx="7390">
                  <c:v>21</c:v>
                </c:pt>
                <c:pt idx="7391">
                  <c:v>24</c:v>
                </c:pt>
                <c:pt idx="7392">
                  <c:v>16</c:v>
                </c:pt>
                <c:pt idx="7393">
                  <c:v>28</c:v>
                </c:pt>
                <c:pt idx="7394">
                  <c:v>23</c:v>
                </c:pt>
                <c:pt idx="7395">
                  <c:v>25</c:v>
                </c:pt>
                <c:pt idx="7396">
                  <c:v>23</c:v>
                </c:pt>
                <c:pt idx="7397">
                  <c:v>20</c:v>
                </c:pt>
                <c:pt idx="7398">
                  <c:v>18</c:v>
                </c:pt>
                <c:pt idx="7399">
                  <c:v>19</c:v>
                </c:pt>
                <c:pt idx="7400">
                  <c:v>15</c:v>
                </c:pt>
                <c:pt idx="7401">
                  <c:v>16</c:v>
                </c:pt>
                <c:pt idx="7402">
                  <c:v>17</c:v>
                </c:pt>
                <c:pt idx="7403">
                  <c:v>25</c:v>
                </c:pt>
                <c:pt idx="7404">
                  <c:v>20</c:v>
                </c:pt>
                <c:pt idx="7405">
                  <c:v>22</c:v>
                </c:pt>
                <c:pt idx="7406">
                  <c:v>18</c:v>
                </c:pt>
                <c:pt idx="7407">
                  <c:v>12</c:v>
                </c:pt>
                <c:pt idx="7408">
                  <c:v>16</c:v>
                </c:pt>
                <c:pt idx="7409">
                  <c:v>20</c:v>
                </c:pt>
                <c:pt idx="7410">
                  <c:v>18</c:v>
                </c:pt>
                <c:pt idx="7411">
                  <c:v>23</c:v>
                </c:pt>
                <c:pt idx="7412">
                  <c:v>16</c:v>
                </c:pt>
                <c:pt idx="7413">
                  <c:v>20</c:v>
                </c:pt>
                <c:pt idx="7414">
                  <c:v>22</c:v>
                </c:pt>
                <c:pt idx="7415">
                  <c:v>20</c:v>
                </c:pt>
                <c:pt idx="7416">
                  <c:v>21</c:v>
                </c:pt>
                <c:pt idx="7417">
                  <c:v>19</c:v>
                </c:pt>
                <c:pt idx="7418">
                  <c:v>26</c:v>
                </c:pt>
                <c:pt idx="7419">
                  <c:v>11</c:v>
                </c:pt>
                <c:pt idx="7420">
                  <c:v>25</c:v>
                </c:pt>
                <c:pt idx="7421">
                  <c:v>20</c:v>
                </c:pt>
                <c:pt idx="7422">
                  <c:v>13</c:v>
                </c:pt>
                <c:pt idx="7423">
                  <c:v>26</c:v>
                </c:pt>
                <c:pt idx="7424">
                  <c:v>18</c:v>
                </c:pt>
                <c:pt idx="7425">
                  <c:v>27</c:v>
                </c:pt>
                <c:pt idx="7426">
                  <c:v>15</c:v>
                </c:pt>
                <c:pt idx="7427">
                  <c:v>16</c:v>
                </c:pt>
                <c:pt idx="7428">
                  <c:v>22</c:v>
                </c:pt>
                <c:pt idx="7429">
                  <c:v>19</c:v>
                </c:pt>
                <c:pt idx="7430">
                  <c:v>11</c:v>
                </c:pt>
                <c:pt idx="7431">
                  <c:v>17</c:v>
                </c:pt>
                <c:pt idx="7432">
                  <c:v>21</c:v>
                </c:pt>
                <c:pt idx="7433">
                  <c:v>16</c:v>
                </c:pt>
                <c:pt idx="7434">
                  <c:v>14</c:v>
                </c:pt>
                <c:pt idx="7435">
                  <c:v>17</c:v>
                </c:pt>
                <c:pt idx="7436">
                  <c:v>17</c:v>
                </c:pt>
                <c:pt idx="7437">
                  <c:v>13</c:v>
                </c:pt>
                <c:pt idx="7438">
                  <c:v>21</c:v>
                </c:pt>
                <c:pt idx="7439">
                  <c:v>23</c:v>
                </c:pt>
                <c:pt idx="7440">
                  <c:v>16</c:v>
                </c:pt>
                <c:pt idx="7441">
                  <c:v>20</c:v>
                </c:pt>
                <c:pt idx="7442">
                  <c:v>15</c:v>
                </c:pt>
                <c:pt idx="7443">
                  <c:v>19</c:v>
                </c:pt>
                <c:pt idx="7444">
                  <c:v>31</c:v>
                </c:pt>
                <c:pt idx="7445">
                  <c:v>25</c:v>
                </c:pt>
                <c:pt idx="7446">
                  <c:v>14</c:v>
                </c:pt>
                <c:pt idx="7447">
                  <c:v>22</c:v>
                </c:pt>
                <c:pt idx="7448">
                  <c:v>19</c:v>
                </c:pt>
                <c:pt idx="7449">
                  <c:v>21</c:v>
                </c:pt>
                <c:pt idx="7450">
                  <c:v>15</c:v>
                </c:pt>
                <c:pt idx="7451">
                  <c:v>21</c:v>
                </c:pt>
                <c:pt idx="7452">
                  <c:v>14</c:v>
                </c:pt>
                <c:pt idx="7453">
                  <c:v>11</c:v>
                </c:pt>
                <c:pt idx="7454">
                  <c:v>15</c:v>
                </c:pt>
                <c:pt idx="7455">
                  <c:v>14</c:v>
                </c:pt>
                <c:pt idx="7456">
                  <c:v>14</c:v>
                </c:pt>
                <c:pt idx="7457">
                  <c:v>18</c:v>
                </c:pt>
                <c:pt idx="7458">
                  <c:v>18</c:v>
                </c:pt>
                <c:pt idx="7459">
                  <c:v>20</c:v>
                </c:pt>
                <c:pt idx="7460">
                  <c:v>18</c:v>
                </c:pt>
                <c:pt idx="7461">
                  <c:v>15</c:v>
                </c:pt>
                <c:pt idx="7462">
                  <c:v>13</c:v>
                </c:pt>
                <c:pt idx="7463">
                  <c:v>14</c:v>
                </c:pt>
                <c:pt idx="7464">
                  <c:v>21</c:v>
                </c:pt>
                <c:pt idx="7465">
                  <c:v>15</c:v>
                </c:pt>
                <c:pt idx="7466">
                  <c:v>20</c:v>
                </c:pt>
                <c:pt idx="7467">
                  <c:v>18</c:v>
                </c:pt>
                <c:pt idx="7468">
                  <c:v>19</c:v>
                </c:pt>
                <c:pt idx="7469">
                  <c:v>14</c:v>
                </c:pt>
                <c:pt idx="7470">
                  <c:v>20</c:v>
                </c:pt>
                <c:pt idx="7471">
                  <c:v>19</c:v>
                </c:pt>
                <c:pt idx="7472">
                  <c:v>22</c:v>
                </c:pt>
                <c:pt idx="7473">
                  <c:v>17</c:v>
                </c:pt>
                <c:pt idx="7474">
                  <c:v>12</c:v>
                </c:pt>
                <c:pt idx="7475">
                  <c:v>14</c:v>
                </c:pt>
                <c:pt idx="7476">
                  <c:v>10</c:v>
                </c:pt>
                <c:pt idx="7477">
                  <c:v>17</c:v>
                </c:pt>
                <c:pt idx="7478">
                  <c:v>9</c:v>
                </c:pt>
                <c:pt idx="7479">
                  <c:v>18</c:v>
                </c:pt>
                <c:pt idx="7480">
                  <c:v>21</c:v>
                </c:pt>
                <c:pt idx="7481">
                  <c:v>18</c:v>
                </c:pt>
                <c:pt idx="7482">
                  <c:v>14</c:v>
                </c:pt>
                <c:pt idx="7483">
                  <c:v>19</c:v>
                </c:pt>
                <c:pt idx="7484">
                  <c:v>8</c:v>
                </c:pt>
                <c:pt idx="7485">
                  <c:v>15</c:v>
                </c:pt>
                <c:pt idx="7486">
                  <c:v>13</c:v>
                </c:pt>
                <c:pt idx="7487">
                  <c:v>12</c:v>
                </c:pt>
                <c:pt idx="7488">
                  <c:v>15</c:v>
                </c:pt>
                <c:pt idx="7489">
                  <c:v>20</c:v>
                </c:pt>
                <c:pt idx="7490">
                  <c:v>18</c:v>
                </c:pt>
                <c:pt idx="7491">
                  <c:v>21</c:v>
                </c:pt>
                <c:pt idx="7492">
                  <c:v>14</c:v>
                </c:pt>
                <c:pt idx="7493">
                  <c:v>17</c:v>
                </c:pt>
                <c:pt idx="7494">
                  <c:v>11</c:v>
                </c:pt>
                <c:pt idx="7495">
                  <c:v>23</c:v>
                </c:pt>
                <c:pt idx="7496">
                  <c:v>17</c:v>
                </c:pt>
                <c:pt idx="7497">
                  <c:v>20</c:v>
                </c:pt>
                <c:pt idx="7498">
                  <c:v>14</c:v>
                </c:pt>
                <c:pt idx="7499">
                  <c:v>10</c:v>
                </c:pt>
                <c:pt idx="7500">
                  <c:v>19</c:v>
                </c:pt>
                <c:pt idx="7501">
                  <c:v>15</c:v>
                </c:pt>
                <c:pt idx="7502">
                  <c:v>13</c:v>
                </c:pt>
                <c:pt idx="7503">
                  <c:v>13</c:v>
                </c:pt>
                <c:pt idx="7504">
                  <c:v>17</c:v>
                </c:pt>
                <c:pt idx="7505">
                  <c:v>11</c:v>
                </c:pt>
                <c:pt idx="7506">
                  <c:v>15</c:v>
                </c:pt>
                <c:pt idx="7507">
                  <c:v>19</c:v>
                </c:pt>
                <c:pt idx="7508">
                  <c:v>15</c:v>
                </c:pt>
                <c:pt idx="7509">
                  <c:v>14</c:v>
                </c:pt>
                <c:pt idx="7510">
                  <c:v>18</c:v>
                </c:pt>
                <c:pt idx="7511">
                  <c:v>10</c:v>
                </c:pt>
                <c:pt idx="7512">
                  <c:v>21</c:v>
                </c:pt>
                <c:pt idx="7513">
                  <c:v>22</c:v>
                </c:pt>
                <c:pt idx="7514">
                  <c:v>18</c:v>
                </c:pt>
                <c:pt idx="7515">
                  <c:v>15</c:v>
                </c:pt>
                <c:pt idx="7516">
                  <c:v>8</c:v>
                </c:pt>
                <c:pt idx="7517">
                  <c:v>23</c:v>
                </c:pt>
                <c:pt idx="7518">
                  <c:v>12</c:v>
                </c:pt>
                <c:pt idx="7519">
                  <c:v>20</c:v>
                </c:pt>
                <c:pt idx="7520">
                  <c:v>18</c:v>
                </c:pt>
                <c:pt idx="7521">
                  <c:v>26</c:v>
                </c:pt>
                <c:pt idx="7522">
                  <c:v>21</c:v>
                </c:pt>
                <c:pt idx="7523">
                  <c:v>24</c:v>
                </c:pt>
                <c:pt idx="7524">
                  <c:v>20</c:v>
                </c:pt>
                <c:pt idx="7525">
                  <c:v>14</c:v>
                </c:pt>
                <c:pt idx="7526">
                  <c:v>12</c:v>
                </c:pt>
                <c:pt idx="7527">
                  <c:v>26</c:v>
                </c:pt>
                <c:pt idx="7528">
                  <c:v>24</c:v>
                </c:pt>
                <c:pt idx="7529">
                  <c:v>19</c:v>
                </c:pt>
                <c:pt idx="7530">
                  <c:v>12</c:v>
                </c:pt>
                <c:pt idx="7531">
                  <c:v>19</c:v>
                </c:pt>
                <c:pt idx="7532">
                  <c:v>10</c:v>
                </c:pt>
                <c:pt idx="7533">
                  <c:v>8</c:v>
                </c:pt>
                <c:pt idx="7534">
                  <c:v>9</c:v>
                </c:pt>
                <c:pt idx="7535">
                  <c:v>10</c:v>
                </c:pt>
                <c:pt idx="7536">
                  <c:v>23</c:v>
                </c:pt>
                <c:pt idx="7537">
                  <c:v>21</c:v>
                </c:pt>
                <c:pt idx="7538">
                  <c:v>13</c:v>
                </c:pt>
                <c:pt idx="7539">
                  <c:v>21</c:v>
                </c:pt>
                <c:pt idx="7540">
                  <c:v>20</c:v>
                </c:pt>
                <c:pt idx="7541">
                  <c:v>12</c:v>
                </c:pt>
                <c:pt idx="7542">
                  <c:v>22</c:v>
                </c:pt>
                <c:pt idx="7543">
                  <c:v>20</c:v>
                </c:pt>
                <c:pt idx="7544">
                  <c:v>13</c:v>
                </c:pt>
                <c:pt idx="7545">
                  <c:v>16</c:v>
                </c:pt>
                <c:pt idx="7546">
                  <c:v>22</c:v>
                </c:pt>
                <c:pt idx="7547">
                  <c:v>12</c:v>
                </c:pt>
                <c:pt idx="7548">
                  <c:v>12</c:v>
                </c:pt>
                <c:pt idx="7549">
                  <c:v>18</c:v>
                </c:pt>
                <c:pt idx="7550">
                  <c:v>19</c:v>
                </c:pt>
                <c:pt idx="7551">
                  <c:v>15</c:v>
                </c:pt>
                <c:pt idx="7552">
                  <c:v>12</c:v>
                </c:pt>
                <c:pt idx="7553">
                  <c:v>13</c:v>
                </c:pt>
                <c:pt idx="7554">
                  <c:v>11</c:v>
                </c:pt>
                <c:pt idx="7555">
                  <c:v>18</c:v>
                </c:pt>
                <c:pt idx="7556">
                  <c:v>13</c:v>
                </c:pt>
                <c:pt idx="7557">
                  <c:v>13</c:v>
                </c:pt>
                <c:pt idx="7558">
                  <c:v>12</c:v>
                </c:pt>
                <c:pt idx="7559">
                  <c:v>16</c:v>
                </c:pt>
                <c:pt idx="7560">
                  <c:v>19</c:v>
                </c:pt>
                <c:pt idx="7561">
                  <c:v>16</c:v>
                </c:pt>
                <c:pt idx="7562">
                  <c:v>19</c:v>
                </c:pt>
                <c:pt idx="7563">
                  <c:v>9</c:v>
                </c:pt>
                <c:pt idx="7564">
                  <c:v>13</c:v>
                </c:pt>
                <c:pt idx="7565">
                  <c:v>11</c:v>
                </c:pt>
                <c:pt idx="7566">
                  <c:v>14</c:v>
                </c:pt>
                <c:pt idx="7567">
                  <c:v>15</c:v>
                </c:pt>
                <c:pt idx="7568">
                  <c:v>19</c:v>
                </c:pt>
                <c:pt idx="7569">
                  <c:v>13</c:v>
                </c:pt>
                <c:pt idx="7570">
                  <c:v>23</c:v>
                </c:pt>
                <c:pt idx="7571">
                  <c:v>23</c:v>
                </c:pt>
                <c:pt idx="7572">
                  <c:v>12</c:v>
                </c:pt>
                <c:pt idx="7573">
                  <c:v>10</c:v>
                </c:pt>
                <c:pt idx="7574">
                  <c:v>25</c:v>
                </c:pt>
                <c:pt idx="7575">
                  <c:v>14</c:v>
                </c:pt>
                <c:pt idx="7576">
                  <c:v>14</c:v>
                </c:pt>
                <c:pt idx="7577">
                  <c:v>15</c:v>
                </c:pt>
                <c:pt idx="7578">
                  <c:v>16</c:v>
                </c:pt>
                <c:pt idx="7579">
                  <c:v>21</c:v>
                </c:pt>
                <c:pt idx="7580">
                  <c:v>10</c:v>
                </c:pt>
                <c:pt idx="7581">
                  <c:v>18</c:v>
                </c:pt>
                <c:pt idx="7582">
                  <c:v>21</c:v>
                </c:pt>
                <c:pt idx="7583">
                  <c:v>11</c:v>
                </c:pt>
                <c:pt idx="7584">
                  <c:v>11</c:v>
                </c:pt>
                <c:pt idx="7585">
                  <c:v>21</c:v>
                </c:pt>
                <c:pt idx="7586">
                  <c:v>23</c:v>
                </c:pt>
                <c:pt idx="7587">
                  <c:v>6</c:v>
                </c:pt>
                <c:pt idx="7588">
                  <c:v>12</c:v>
                </c:pt>
                <c:pt idx="7589">
                  <c:v>17</c:v>
                </c:pt>
                <c:pt idx="7590">
                  <c:v>19</c:v>
                </c:pt>
                <c:pt idx="7591">
                  <c:v>14</c:v>
                </c:pt>
                <c:pt idx="7592">
                  <c:v>12</c:v>
                </c:pt>
                <c:pt idx="7593">
                  <c:v>15</c:v>
                </c:pt>
                <c:pt idx="7594">
                  <c:v>13</c:v>
                </c:pt>
                <c:pt idx="7595">
                  <c:v>19</c:v>
                </c:pt>
                <c:pt idx="7596">
                  <c:v>12</c:v>
                </c:pt>
                <c:pt idx="7597">
                  <c:v>9</c:v>
                </c:pt>
                <c:pt idx="7598">
                  <c:v>14</c:v>
                </c:pt>
                <c:pt idx="7599">
                  <c:v>6</c:v>
                </c:pt>
                <c:pt idx="7600">
                  <c:v>19</c:v>
                </c:pt>
                <c:pt idx="7601">
                  <c:v>12</c:v>
                </c:pt>
                <c:pt idx="7602">
                  <c:v>14</c:v>
                </c:pt>
                <c:pt idx="7603">
                  <c:v>21</c:v>
                </c:pt>
                <c:pt idx="7604">
                  <c:v>11</c:v>
                </c:pt>
                <c:pt idx="7605">
                  <c:v>16</c:v>
                </c:pt>
                <c:pt idx="7606">
                  <c:v>11</c:v>
                </c:pt>
                <c:pt idx="7607">
                  <c:v>14</c:v>
                </c:pt>
                <c:pt idx="7608">
                  <c:v>11</c:v>
                </c:pt>
                <c:pt idx="7609">
                  <c:v>13</c:v>
                </c:pt>
                <c:pt idx="7610">
                  <c:v>14</c:v>
                </c:pt>
                <c:pt idx="7611">
                  <c:v>16</c:v>
                </c:pt>
                <c:pt idx="7612">
                  <c:v>17</c:v>
                </c:pt>
                <c:pt idx="7613">
                  <c:v>11</c:v>
                </c:pt>
                <c:pt idx="7614">
                  <c:v>26</c:v>
                </c:pt>
                <c:pt idx="7615">
                  <c:v>13</c:v>
                </c:pt>
                <c:pt idx="7616">
                  <c:v>19</c:v>
                </c:pt>
                <c:pt idx="7617">
                  <c:v>14</c:v>
                </c:pt>
                <c:pt idx="7618">
                  <c:v>18</c:v>
                </c:pt>
                <c:pt idx="7619">
                  <c:v>10</c:v>
                </c:pt>
                <c:pt idx="7620">
                  <c:v>15</c:v>
                </c:pt>
                <c:pt idx="7621">
                  <c:v>16</c:v>
                </c:pt>
                <c:pt idx="7622">
                  <c:v>17</c:v>
                </c:pt>
                <c:pt idx="7623">
                  <c:v>18</c:v>
                </c:pt>
                <c:pt idx="7624">
                  <c:v>19</c:v>
                </c:pt>
                <c:pt idx="7625">
                  <c:v>13</c:v>
                </c:pt>
                <c:pt idx="7626">
                  <c:v>19</c:v>
                </c:pt>
                <c:pt idx="7627">
                  <c:v>20</c:v>
                </c:pt>
                <c:pt idx="7628">
                  <c:v>22</c:v>
                </c:pt>
                <c:pt idx="7629">
                  <c:v>17</c:v>
                </c:pt>
                <c:pt idx="7630">
                  <c:v>15</c:v>
                </c:pt>
                <c:pt idx="7631">
                  <c:v>16</c:v>
                </c:pt>
                <c:pt idx="7632">
                  <c:v>13</c:v>
                </c:pt>
                <c:pt idx="7633">
                  <c:v>12</c:v>
                </c:pt>
                <c:pt idx="7634">
                  <c:v>7</c:v>
                </c:pt>
                <c:pt idx="7635">
                  <c:v>16</c:v>
                </c:pt>
                <c:pt idx="7636">
                  <c:v>12</c:v>
                </c:pt>
                <c:pt idx="7637">
                  <c:v>17</c:v>
                </c:pt>
                <c:pt idx="7638">
                  <c:v>9</c:v>
                </c:pt>
                <c:pt idx="7639">
                  <c:v>13</c:v>
                </c:pt>
                <c:pt idx="7640">
                  <c:v>19</c:v>
                </c:pt>
                <c:pt idx="7641">
                  <c:v>10</c:v>
                </c:pt>
                <c:pt idx="7642">
                  <c:v>17</c:v>
                </c:pt>
                <c:pt idx="7643">
                  <c:v>13</c:v>
                </c:pt>
                <c:pt idx="7644">
                  <c:v>20</c:v>
                </c:pt>
                <c:pt idx="7645">
                  <c:v>15</c:v>
                </c:pt>
                <c:pt idx="7646">
                  <c:v>14</c:v>
                </c:pt>
                <c:pt idx="7647">
                  <c:v>16</c:v>
                </c:pt>
                <c:pt idx="7648">
                  <c:v>9</c:v>
                </c:pt>
                <c:pt idx="7649">
                  <c:v>12</c:v>
                </c:pt>
                <c:pt idx="7650">
                  <c:v>19</c:v>
                </c:pt>
                <c:pt idx="7651">
                  <c:v>17</c:v>
                </c:pt>
                <c:pt idx="7652">
                  <c:v>13</c:v>
                </c:pt>
                <c:pt idx="7653">
                  <c:v>26</c:v>
                </c:pt>
                <c:pt idx="7654">
                  <c:v>15</c:v>
                </c:pt>
                <c:pt idx="7655">
                  <c:v>13</c:v>
                </c:pt>
                <c:pt idx="7656">
                  <c:v>15</c:v>
                </c:pt>
                <c:pt idx="7657">
                  <c:v>18</c:v>
                </c:pt>
                <c:pt idx="7658">
                  <c:v>9</c:v>
                </c:pt>
                <c:pt idx="7659">
                  <c:v>20</c:v>
                </c:pt>
                <c:pt idx="7660">
                  <c:v>25</c:v>
                </c:pt>
                <c:pt idx="7661">
                  <c:v>17</c:v>
                </c:pt>
                <c:pt idx="7662">
                  <c:v>19</c:v>
                </c:pt>
                <c:pt idx="7663">
                  <c:v>17</c:v>
                </c:pt>
                <c:pt idx="7664">
                  <c:v>19</c:v>
                </c:pt>
                <c:pt idx="7665">
                  <c:v>21</c:v>
                </c:pt>
                <c:pt idx="7666">
                  <c:v>14</c:v>
                </c:pt>
                <c:pt idx="7667">
                  <c:v>11</c:v>
                </c:pt>
                <c:pt idx="7668">
                  <c:v>14</c:v>
                </c:pt>
                <c:pt idx="7669">
                  <c:v>16</c:v>
                </c:pt>
                <c:pt idx="7670">
                  <c:v>18</c:v>
                </c:pt>
                <c:pt idx="7671">
                  <c:v>10</c:v>
                </c:pt>
                <c:pt idx="7672">
                  <c:v>16</c:v>
                </c:pt>
                <c:pt idx="7673">
                  <c:v>14</c:v>
                </c:pt>
                <c:pt idx="7674">
                  <c:v>9</c:v>
                </c:pt>
                <c:pt idx="7675">
                  <c:v>8</c:v>
                </c:pt>
                <c:pt idx="7676">
                  <c:v>13</c:v>
                </c:pt>
                <c:pt idx="7677">
                  <c:v>16</c:v>
                </c:pt>
                <c:pt idx="7678">
                  <c:v>17</c:v>
                </c:pt>
                <c:pt idx="7679">
                  <c:v>23</c:v>
                </c:pt>
                <c:pt idx="7680">
                  <c:v>11</c:v>
                </c:pt>
                <c:pt idx="7681">
                  <c:v>13</c:v>
                </c:pt>
                <c:pt idx="7682">
                  <c:v>21</c:v>
                </c:pt>
                <c:pt idx="7683">
                  <c:v>17</c:v>
                </c:pt>
                <c:pt idx="7684">
                  <c:v>9</c:v>
                </c:pt>
                <c:pt idx="7685">
                  <c:v>14</c:v>
                </c:pt>
                <c:pt idx="7686">
                  <c:v>21</c:v>
                </c:pt>
                <c:pt idx="7687">
                  <c:v>15</c:v>
                </c:pt>
                <c:pt idx="7688">
                  <c:v>12</c:v>
                </c:pt>
                <c:pt idx="7689">
                  <c:v>17</c:v>
                </c:pt>
                <c:pt idx="7690">
                  <c:v>13</c:v>
                </c:pt>
                <c:pt idx="7691">
                  <c:v>14</c:v>
                </c:pt>
                <c:pt idx="7692">
                  <c:v>10</c:v>
                </c:pt>
                <c:pt idx="7693">
                  <c:v>17</c:v>
                </c:pt>
                <c:pt idx="7694">
                  <c:v>10</c:v>
                </c:pt>
                <c:pt idx="7695">
                  <c:v>9</c:v>
                </c:pt>
                <c:pt idx="7696">
                  <c:v>8</c:v>
                </c:pt>
                <c:pt idx="7697">
                  <c:v>15</c:v>
                </c:pt>
                <c:pt idx="7698">
                  <c:v>11</c:v>
                </c:pt>
                <c:pt idx="7699">
                  <c:v>17</c:v>
                </c:pt>
                <c:pt idx="7700">
                  <c:v>16</c:v>
                </c:pt>
                <c:pt idx="7701">
                  <c:v>18</c:v>
                </c:pt>
                <c:pt idx="7702">
                  <c:v>14</c:v>
                </c:pt>
                <c:pt idx="7703">
                  <c:v>15</c:v>
                </c:pt>
                <c:pt idx="7704">
                  <c:v>17</c:v>
                </c:pt>
                <c:pt idx="7705">
                  <c:v>14</c:v>
                </c:pt>
                <c:pt idx="7706">
                  <c:v>15</c:v>
                </c:pt>
                <c:pt idx="7707">
                  <c:v>11</c:v>
                </c:pt>
                <c:pt idx="7708">
                  <c:v>10</c:v>
                </c:pt>
                <c:pt idx="7709">
                  <c:v>14</c:v>
                </c:pt>
                <c:pt idx="7710">
                  <c:v>11</c:v>
                </c:pt>
                <c:pt idx="7711">
                  <c:v>17</c:v>
                </c:pt>
                <c:pt idx="7712">
                  <c:v>17</c:v>
                </c:pt>
                <c:pt idx="7713">
                  <c:v>11</c:v>
                </c:pt>
                <c:pt idx="7714">
                  <c:v>22</c:v>
                </c:pt>
                <c:pt idx="7715">
                  <c:v>15</c:v>
                </c:pt>
                <c:pt idx="7716">
                  <c:v>17</c:v>
                </c:pt>
                <c:pt idx="7717">
                  <c:v>19</c:v>
                </c:pt>
                <c:pt idx="7718">
                  <c:v>7</c:v>
                </c:pt>
                <c:pt idx="7719">
                  <c:v>16</c:v>
                </c:pt>
                <c:pt idx="7720">
                  <c:v>20</c:v>
                </c:pt>
                <c:pt idx="7721">
                  <c:v>10</c:v>
                </c:pt>
                <c:pt idx="7722">
                  <c:v>10</c:v>
                </c:pt>
                <c:pt idx="7723">
                  <c:v>10</c:v>
                </c:pt>
                <c:pt idx="7724">
                  <c:v>12</c:v>
                </c:pt>
                <c:pt idx="7725">
                  <c:v>5</c:v>
                </c:pt>
                <c:pt idx="7726">
                  <c:v>16</c:v>
                </c:pt>
                <c:pt idx="7727">
                  <c:v>11</c:v>
                </c:pt>
                <c:pt idx="7728">
                  <c:v>15</c:v>
                </c:pt>
                <c:pt idx="7729">
                  <c:v>12</c:v>
                </c:pt>
                <c:pt idx="7730">
                  <c:v>16</c:v>
                </c:pt>
                <c:pt idx="7731">
                  <c:v>19</c:v>
                </c:pt>
                <c:pt idx="7732">
                  <c:v>18</c:v>
                </c:pt>
                <c:pt idx="7733">
                  <c:v>22</c:v>
                </c:pt>
                <c:pt idx="7734">
                  <c:v>14</c:v>
                </c:pt>
                <c:pt idx="7735">
                  <c:v>11</c:v>
                </c:pt>
                <c:pt idx="7736">
                  <c:v>12</c:v>
                </c:pt>
                <c:pt idx="7737">
                  <c:v>15</c:v>
                </c:pt>
                <c:pt idx="7738">
                  <c:v>14</c:v>
                </c:pt>
                <c:pt idx="7739">
                  <c:v>12</c:v>
                </c:pt>
                <c:pt idx="7740">
                  <c:v>15</c:v>
                </c:pt>
                <c:pt idx="7741">
                  <c:v>13</c:v>
                </c:pt>
                <c:pt idx="7742">
                  <c:v>14</c:v>
                </c:pt>
                <c:pt idx="7743">
                  <c:v>19</c:v>
                </c:pt>
                <c:pt idx="7744">
                  <c:v>11</c:v>
                </c:pt>
                <c:pt idx="7745">
                  <c:v>18</c:v>
                </c:pt>
                <c:pt idx="7746">
                  <c:v>14</c:v>
                </c:pt>
                <c:pt idx="7747">
                  <c:v>16</c:v>
                </c:pt>
                <c:pt idx="7748">
                  <c:v>12</c:v>
                </c:pt>
                <c:pt idx="7749">
                  <c:v>20</c:v>
                </c:pt>
                <c:pt idx="7750">
                  <c:v>20</c:v>
                </c:pt>
                <c:pt idx="7751">
                  <c:v>17</c:v>
                </c:pt>
                <c:pt idx="7752">
                  <c:v>18</c:v>
                </c:pt>
                <c:pt idx="7753">
                  <c:v>15</c:v>
                </c:pt>
                <c:pt idx="7754">
                  <c:v>10</c:v>
                </c:pt>
                <c:pt idx="7755">
                  <c:v>9</c:v>
                </c:pt>
                <c:pt idx="7756">
                  <c:v>8</c:v>
                </c:pt>
                <c:pt idx="7757">
                  <c:v>19</c:v>
                </c:pt>
                <c:pt idx="7758">
                  <c:v>12</c:v>
                </c:pt>
                <c:pt idx="7759">
                  <c:v>18</c:v>
                </c:pt>
                <c:pt idx="7760">
                  <c:v>15</c:v>
                </c:pt>
                <c:pt idx="7761">
                  <c:v>17</c:v>
                </c:pt>
                <c:pt idx="7762">
                  <c:v>10</c:v>
                </c:pt>
                <c:pt idx="7763">
                  <c:v>14</c:v>
                </c:pt>
                <c:pt idx="7764">
                  <c:v>14</c:v>
                </c:pt>
                <c:pt idx="7765">
                  <c:v>10</c:v>
                </c:pt>
                <c:pt idx="7766">
                  <c:v>14</c:v>
                </c:pt>
                <c:pt idx="7767">
                  <c:v>19</c:v>
                </c:pt>
                <c:pt idx="7768">
                  <c:v>18</c:v>
                </c:pt>
                <c:pt idx="7769">
                  <c:v>14</c:v>
                </c:pt>
                <c:pt idx="7770">
                  <c:v>9</c:v>
                </c:pt>
                <c:pt idx="7771">
                  <c:v>17</c:v>
                </c:pt>
                <c:pt idx="7772">
                  <c:v>13</c:v>
                </c:pt>
                <c:pt idx="7773">
                  <c:v>12</c:v>
                </c:pt>
                <c:pt idx="7774">
                  <c:v>13</c:v>
                </c:pt>
                <c:pt idx="7775">
                  <c:v>16</c:v>
                </c:pt>
                <c:pt idx="7776">
                  <c:v>13</c:v>
                </c:pt>
                <c:pt idx="7777">
                  <c:v>12</c:v>
                </c:pt>
                <c:pt idx="7778">
                  <c:v>10</c:v>
                </c:pt>
                <c:pt idx="7779">
                  <c:v>14</c:v>
                </c:pt>
                <c:pt idx="7780">
                  <c:v>22</c:v>
                </c:pt>
                <c:pt idx="7781">
                  <c:v>16</c:v>
                </c:pt>
                <c:pt idx="7782">
                  <c:v>16</c:v>
                </c:pt>
                <c:pt idx="7783">
                  <c:v>13</c:v>
                </c:pt>
                <c:pt idx="7784">
                  <c:v>16</c:v>
                </c:pt>
                <c:pt idx="7785">
                  <c:v>11</c:v>
                </c:pt>
                <c:pt idx="7786">
                  <c:v>11</c:v>
                </c:pt>
                <c:pt idx="7787">
                  <c:v>15</c:v>
                </c:pt>
                <c:pt idx="7788">
                  <c:v>11</c:v>
                </c:pt>
                <c:pt idx="7789">
                  <c:v>13</c:v>
                </c:pt>
                <c:pt idx="7790">
                  <c:v>15</c:v>
                </c:pt>
                <c:pt idx="7791">
                  <c:v>19</c:v>
                </c:pt>
                <c:pt idx="7792">
                  <c:v>10</c:v>
                </c:pt>
                <c:pt idx="7793">
                  <c:v>15</c:v>
                </c:pt>
                <c:pt idx="7794">
                  <c:v>18</c:v>
                </c:pt>
                <c:pt idx="7795">
                  <c:v>4</c:v>
                </c:pt>
                <c:pt idx="7796">
                  <c:v>7</c:v>
                </c:pt>
                <c:pt idx="7797">
                  <c:v>14</c:v>
                </c:pt>
                <c:pt idx="7798">
                  <c:v>8</c:v>
                </c:pt>
                <c:pt idx="7799">
                  <c:v>21</c:v>
                </c:pt>
                <c:pt idx="7800">
                  <c:v>14</c:v>
                </c:pt>
                <c:pt idx="7801">
                  <c:v>14</c:v>
                </c:pt>
                <c:pt idx="7802">
                  <c:v>9</c:v>
                </c:pt>
                <c:pt idx="7803">
                  <c:v>20</c:v>
                </c:pt>
                <c:pt idx="7804">
                  <c:v>13</c:v>
                </c:pt>
                <c:pt idx="7805">
                  <c:v>10</c:v>
                </c:pt>
                <c:pt idx="7806">
                  <c:v>13</c:v>
                </c:pt>
                <c:pt idx="7807">
                  <c:v>11</c:v>
                </c:pt>
                <c:pt idx="7808">
                  <c:v>12</c:v>
                </c:pt>
                <c:pt idx="7809">
                  <c:v>12</c:v>
                </c:pt>
                <c:pt idx="7810">
                  <c:v>8</c:v>
                </c:pt>
                <c:pt idx="7811">
                  <c:v>14</c:v>
                </c:pt>
                <c:pt idx="7812">
                  <c:v>4</c:v>
                </c:pt>
                <c:pt idx="7813">
                  <c:v>7</c:v>
                </c:pt>
                <c:pt idx="7814">
                  <c:v>20</c:v>
                </c:pt>
                <c:pt idx="7815">
                  <c:v>18</c:v>
                </c:pt>
                <c:pt idx="7816">
                  <c:v>13</c:v>
                </c:pt>
                <c:pt idx="7817">
                  <c:v>9</c:v>
                </c:pt>
                <c:pt idx="7818">
                  <c:v>8</c:v>
                </c:pt>
                <c:pt idx="7819">
                  <c:v>17</c:v>
                </c:pt>
                <c:pt idx="7820">
                  <c:v>10</c:v>
                </c:pt>
                <c:pt idx="7821">
                  <c:v>18</c:v>
                </c:pt>
                <c:pt idx="7822">
                  <c:v>12</c:v>
                </c:pt>
                <c:pt idx="7823">
                  <c:v>22</c:v>
                </c:pt>
                <c:pt idx="7824">
                  <c:v>10</c:v>
                </c:pt>
                <c:pt idx="7825">
                  <c:v>19</c:v>
                </c:pt>
                <c:pt idx="7826">
                  <c:v>11</c:v>
                </c:pt>
                <c:pt idx="7827">
                  <c:v>12</c:v>
                </c:pt>
                <c:pt idx="7828">
                  <c:v>14</c:v>
                </c:pt>
                <c:pt idx="7829">
                  <c:v>16</c:v>
                </c:pt>
                <c:pt idx="7830">
                  <c:v>17</c:v>
                </c:pt>
                <c:pt idx="7831">
                  <c:v>19</c:v>
                </c:pt>
                <c:pt idx="7832">
                  <c:v>21</c:v>
                </c:pt>
                <c:pt idx="7833">
                  <c:v>19</c:v>
                </c:pt>
                <c:pt idx="7834">
                  <c:v>13</c:v>
                </c:pt>
                <c:pt idx="7835">
                  <c:v>9</c:v>
                </c:pt>
                <c:pt idx="7836">
                  <c:v>16</c:v>
                </c:pt>
                <c:pt idx="7837">
                  <c:v>7</c:v>
                </c:pt>
                <c:pt idx="7838">
                  <c:v>8</c:v>
                </c:pt>
                <c:pt idx="7839">
                  <c:v>19</c:v>
                </c:pt>
                <c:pt idx="7840">
                  <c:v>10</c:v>
                </c:pt>
                <c:pt idx="7841">
                  <c:v>15</c:v>
                </c:pt>
                <c:pt idx="7842">
                  <c:v>13</c:v>
                </c:pt>
                <c:pt idx="7843">
                  <c:v>11</c:v>
                </c:pt>
                <c:pt idx="7844">
                  <c:v>9</c:v>
                </c:pt>
                <c:pt idx="7845">
                  <c:v>16</c:v>
                </c:pt>
                <c:pt idx="7846">
                  <c:v>17</c:v>
                </c:pt>
                <c:pt idx="7847">
                  <c:v>18</c:v>
                </c:pt>
                <c:pt idx="7848">
                  <c:v>7</c:v>
                </c:pt>
                <c:pt idx="7849">
                  <c:v>15</c:v>
                </c:pt>
                <c:pt idx="7850">
                  <c:v>15</c:v>
                </c:pt>
                <c:pt idx="7851">
                  <c:v>9</c:v>
                </c:pt>
                <c:pt idx="7852">
                  <c:v>8</c:v>
                </c:pt>
                <c:pt idx="7853">
                  <c:v>12</c:v>
                </c:pt>
                <c:pt idx="7854">
                  <c:v>10</c:v>
                </c:pt>
                <c:pt idx="7855">
                  <c:v>6</c:v>
                </c:pt>
                <c:pt idx="7856">
                  <c:v>16</c:v>
                </c:pt>
                <c:pt idx="7857">
                  <c:v>9</c:v>
                </c:pt>
                <c:pt idx="7858">
                  <c:v>12</c:v>
                </c:pt>
                <c:pt idx="7859">
                  <c:v>10</c:v>
                </c:pt>
                <c:pt idx="7860">
                  <c:v>10</c:v>
                </c:pt>
                <c:pt idx="7861">
                  <c:v>17</c:v>
                </c:pt>
                <c:pt idx="7862">
                  <c:v>13</c:v>
                </c:pt>
                <c:pt idx="7863">
                  <c:v>18</c:v>
                </c:pt>
                <c:pt idx="7864">
                  <c:v>10</c:v>
                </c:pt>
                <c:pt idx="7865">
                  <c:v>15</c:v>
                </c:pt>
                <c:pt idx="7866">
                  <c:v>11</c:v>
                </c:pt>
                <c:pt idx="7867">
                  <c:v>11</c:v>
                </c:pt>
                <c:pt idx="7868">
                  <c:v>14</c:v>
                </c:pt>
                <c:pt idx="7869">
                  <c:v>8</c:v>
                </c:pt>
                <c:pt idx="7870">
                  <c:v>19</c:v>
                </c:pt>
                <c:pt idx="7871">
                  <c:v>17</c:v>
                </c:pt>
                <c:pt idx="7872">
                  <c:v>14</c:v>
                </c:pt>
                <c:pt idx="7873">
                  <c:v>9</c:v>
                </c:pt>
                <c:pt idx="7874">
                  <c:v>12</c:v>
                </c:pt>
                <c:pt idx="7875">
                  <c:v>7</c:v>
                </c:pt>
                <c:pt idx="7876">
                  <c:v>9</c:v>
                </c:pt>
                <c:pt idx="7877">
                  <c:v>15</c:v>
                </c:pt>
                <c:pt idx="7878">
                  <c:v>13</c:v>
                </c:pt>
                <c:pt idx="7879">
                  <c:v>13</c:v>
                </c:pt>
                <c:pt idx="7880">
                  <c:v>15</c:v>
                </c:pt>
                <c:pt idx="7881">
                  <c:v>9</c:v>
                </c:pt>
                <c:pt idx="7882">
                  <c:v>14</c:v>
                </c:pt>
                <c:pt idx="7883">
                  <c:v>14</c:v>
                </c:pt>
                <c:pt idx="7884">
                  <c:v>9</c:v>
                </c:pt>
                <c:pt idx="7885">
                  <c:v>17</c:v>
                </c:pt>
                <c:pt idx="7886">
                  <c:v>17</c:v>
                </c:pt>
                <c:pt idx="7887">
                  <c:v>6</c:v>
                </c:pt>
                <c:pt idx="7888">
                  <c:v>19</c:v>
                </c:pt>
                <c:pt idx="7889">
                  <c:v>17</c:v>
                </c:pt>
                <c:pt idx="7890">
                  <c:v>15</c:v>
                </c:pt>
                <c:pt idx="7891">
                  <c:v>13</c:v>
                </c:pt>
                <c:pt idx="7892">
                  <c:v>12</c:v>
                </c:pt>
                <c:pt idx="7893">
                  <c:v>13</c:v>
                </c:pt>
                <c:pt idx="7894">
                  <c:v>13</c:v>
                </c:pt>
                <c:pt idx="7895">
                  <c:v>18</c:v>
                </c:pt>
                <c:pt idx="7896">
                  <c:v>11</c:v>
                </c:pt>
                <c:pt idx="7897">
                  <c:v>13</c:v>
                </c:pt>
                <c:pt idx="7898">
                  <c:v>14</c:v>
                </c:pt>
                <c:pt idx="7899">
                  <c:v>15</c:v>
                </c:pt>
                <c:pt idx="7900">
                  <c:v>8</c:v>
                </c:pt>
                <c:pt idx="7901">
                  <c:v>13</c:v>
                </c:pt>
                <c:pt idx="7902">
                  <c:v>19</c:v>
                </c:pt>
                <c:pt idx="7903">
                  <c:v>14</c:v>
                </c:pt>
                <c:pt idx="7904">
                  <c:v>16</c:v>
                </c:pt>
                <c:pt idx="7905">
                  <c:v>11</c:v>
                </c:pt>
                <c:pt idx="7906">
                  <c:v>17</c:v>
                </c:pt>
                <c:pt idx="7907">
                  <c:v>11</c:v>
                </c:pt>
                <c:pt idx="7908">
                  <c:v>18</c:v>
                </c:pt>
                <c:pt idx="7909">
                  <c:v>12</c:v>
                </c:pt>
                <c:pt idx="7910">
                  <c:v>16</c:v>
                </c:pt>
                <c:pt idx="7911">
                  <c:v>21</c:v>
                </c:pt>
                <c:pt idx="7912">
                  <c:v>17</c:v>
                </c:pt>
                <c:pt idx="7913">
                  <c:v>18</c:v>
                </c:pt>
                <c:pt idx="7914">
                  <c:v>8</c:v>
                </c:pt>
                <c:pt idx="7915">
                  <c:v>7</c:v>
                </c:pt>
                <c:pt idx="7916">
                  <c:v>11</c:v>
                </c:pt>
                <c:pt idx="7917">
                  <c:v>18</c:v>
                </c:pt>
                <c:pt idx="7918">
                  <c:v>12</c:v>
                </c:pt>
                <c:pt idx="7919">
                  <c:v>9</c:v>
                </c:pt>
                <c:pt idx="7920">
                  <c:v>18</c:v>
                </c:pt>
                <c:pt idx="7921">
                  <c:v>9</c:v>
                </c:pt>
                <c:pt idx="7922">
                  <c:v>18</c:v>
                </c:pt>
                <c:pt idx="7923">
                  <c:v>15</c:v>
                </c:pt>
                <c:pt idx="7924">
                  <c:v>13</c:v>
                </c:pt>
                <c:pt idx="7925">
                  <c:v>15</c:v>
                </c:pt>
                <c:pt idx="7926">
                  <c:v>13</c:v>
                </c:pt>
                <c:pt idx="7927">
                  <c:v>14</c:v>
                </c:pt>
                <c:pt idx="7928">
                  <c:v>18</c:v>
                </c:pt>
                <c:pt idx="7929">
                  <c:v>8</c:v>
                </c:pt>
                <c:pt idx="7930">
                  <c:v>13</c:v>
                </c:pt>
                <c:pt idx="7931">
                  <c:v>15</c:v>
                </c:pt>
                <c:pt idx="7932">
                  <c:v>15</c:v>
                </c:pt>
                <c:pt idx="7933">
                  <c:v>10</c:v>
                </c:pt>
                <c:pt idx="7934">
                  <c:v>9</c:v>
                </c:pt>
                <c:pt idx="7935">
                  <c:v>11</c:v>
                </c:pt>
                <c:pt idx="7936">
                  <c:v>16</c:v>
                </c:pt>
                <c:pt idx="7937">
                  <c:v>14</c:v>
                </c:pt>
                <c:pt idx="7938">
                  <c:v>6</c:v>
                </c:pt>
                <c:pt idx="7939">
                  <c:v>14</c:v>
                </c:pt>
                <c:pt idx="7940">
                  <c:v>14</c:v>
                </c:pt>
                <c:pt idx="7941">
                  <c:v>9</c:v>
                </c:pt>
                <c:pt idx="7942">
                  <c:v>4</c:v>
                </c:pt>
                <c:pt idx="7943">
                  <c:v>7</c:v>
                </c:pt>
                <c:pt idx="7944">
                  <c:v>9</c:v>
                </c:pt>
                <c:pt idx="7945">
                  <c:v>13</c:v>
                </c:pt>
                <c:pt idx="7946">
                  <c:v>10</c:v>
                </c:pt>
                <c:pt idx="7947">
                  <c:v>19</c:v>
                </c:pt>
                <c:pt idx="7948">
                  <c:v>11</c:v>
                </c:pt>
                <c:pt idx="7949">
                  <c:v>8</c:v>
                </c:pt>
                <c:pt idx="7950">
                  <c:v>12</c:v>
                </c:pt>
                <c:pt idx="7951">
                  <c:v>13</c:v>
                </c:pt>
                <c:pt idx="7952">
                  <c:v>11</c:v>
                </c:pt>
                <c:pt idx="7953">
                  <c:v>19</c:v>
                </c:pt>
                <c:pt idx="7954">
                  <c:v>6</c:v>
                </c:pt>
                <c:pt idx="7955">
                  <c:v>14</c:v>
                </c:pt>
                <c:pt idx="7956">
                  <c:v>10</c:v>
                </c:pt>
                <c:pt idx="7957">
                  <c:v>14</c:v>
                </c:pt>
                <c:pt idx="7958">
                  <c:v>12</c:v>
                </c:pt>
                <c:pt idx="7959">
                  <c:v>9</c:v>
                </c:pt>
                <c:pt idx="7960">
                  <c:v>10</c:v>
                </c:pt>
                <c:pt idx="7961">
                  <c:v>15</c:v>
                </c:pt>
                <c:pt idx="7962">
                  <c:v>12</c:v>
                </c:pt>
                <c:pt idx="7963">
                  <c:v>9</c:v>
                </c:pt>
                <c:pt idx="7964">
                  <c:v>3</c:v>
                </c:pt>
                <c:pt idx="7965">
                  <c:v>14</c:v>
                </c:pt>
                <c:pt idx="7966">
                  <c:v>10</c:v>
                </c:pt>
                <c:pt idx="7967">
                  <c:v>10</c:v>
                </c:pt>
                <c:pt idx="7968">
                  <c:v>11</c:v>
                </c:pt>
                <c:pt idx="7969">
                  <c:v>10</c:v>
                </c:pt>
                <c:pt idx="7970">
                  <c:v>9</c:v>
                </c:pt>
                <c:pt idx="7971">
                  <c:v>9</c:v>
                </c:pt>
                <c:pt idx="7972">
                  <c:v>10</c:v>
                </c:pt>
                <c:pt idx="7973">
                  <c:v>9</c:v>
                </c:pt>
                <c:pt idx="7974">
                  <c:v>9</c:v>
                </c:pt>
                <c:pt idx="7975">
                  <c:v>13</c:v>
                </c:pt>
                <c:pt idx="7976">
                  <c:v>8</c:v>
                </c:pt>
                <c:pt idx="7977">
                  <c:v>13</c:v>
                </c:pt>
                <c:pt idx="7978">
                  <c:v>14</c:v>
                </c:pt>
                <c:pt idx="7979">
                  <c:v>13</c:v>
                </c:pt>
                <c:pt idx="7980">
                  <c:v>12</c:v>
                </c:pt>
                <c:pt idx="7981">
                  <c:v>11</c:v>
                </c:pt>
                <c:pt idx="7982">
                  <c:v>14</c:v>
                </c:pt>
                <c:pt idx="7983">
                  <c:v>13</c:v>
                </c:pt>
                <c:pt idx="7984">
                  <c:v>8</c:v>
                </c:pt>
                <c:pt idx="7985">
                  <c:v>9</c:v>
                </c:pt>
                <c:pt idx="7986">
                  <c:v>14</c:v>
                </c:pt>
                <c:pt idx="7987">
                  <c:v>13</c:v>
                </c:pt>
                <c:pt idx="7988">
                  <c:v>17</c:v>
                </c:pt>
                <c:pt idx="7989">
                  <c:v>10</c:v>
                </c:pt>
                <c:pt idx="7990">
                  <c:v>12</c:v>
                </c:pt>
                <c:pt idx="7991">
                  <c:v>13</c:v>
                </c:pt>
                <c:pt idx="7992">
                  <c:v>10</c:v>
                </c:pt>
                <c:pt idx="7993">
                  <c:v>17</c:v>
                </c:pt>
                <c:pt idx="7994">
                  <c:v>10</c:v>
                </c:pt>
                <c:pt idx="7995">
                  <c:v>9</c:v>
                </c:pt>
                <c:pt idx="7996">
                  <c:v>14</c:v>
                </c:pt>
                <c:pt idx="7997">
                  <c:v>16</c:v>
                </c:pt>
                <c:pt idx="7998">
                  <c:v>9</c:v>
                </c:pt>
                <c:pt idx="7999">
                  <c:v>11</c:v>
                </c:pt>
                <c:pt idx="8000">
                  <c:v>9</c:v>
                </c:pt>
                <c:pt idx="8001">
                  <c:v>7</c:v>
                </c:pt>
                <c:pt idx="8002">
                  <c:v>13</c:v>
                </c:pt>
                <c:pt idx="8003">
                  <c:v>16</c:v>
                </c:pt>
                <c:pt idx="8004">
                  <c:v>11</c:v>
                </c:pt>
                <c:pt idx="8005">
                  <c:v>18</c:v>
                </c:pt>
                <c:pt idx="8006">
                  <c:v>18</c:v>
                </c:pt>
                <c:pt idx="8007">
                  <c:v>9</c:v>
                </c:pt>
                <c:pt idx="8008">
                  <c:v>13</c:v>
                </c:pt>
                <c:pt idx="8009">
                  <c:v>10</c:v>
                </c:pt>
                <c:pt idx="8010">
                  <c:v>15</c:v>
                </c:pt>
                <c:pt idx="8011">
                  <c:v>12</c:v>
                </c:pt>
                <c:pt idx="8012">
                  <c:v>6</c:v>
                </c:pt>
                <c:pt idx="8013">
                  <c:v>14</c:v>
                </c:pt>
                <c:pt idx="8014">
                  <c:v>10</c:v>
                </c:pt>
                <c:pt idx="8015">
                  <c:v>10</c:v>
                </c:pt>
                <c:pt idx="8016">
                  <c:v>11</c:v>
                </c:pt>
                <c:pt idx="8017">
                  <c:v>16</c:v>
                </c:pt>
                <c:pt idx="8018">
                  <c:v>12</c:v>
                </c:pt>
                <c:pt idx="8019">
                  <c:v>9</c:v>
                </c:pt>
                <c:pt idx="8020">
                  <c:v>10</c:v>
                </c:pt>
                <c:pt idx="8021">
                  <c:v>19</c:v>
                </c:pt>
                <c:pt idx="8022">
                  <c:v>13</c:v>
                </c:pt>
                <c:pt idx="8023">
                  <c:v>10</c:v>
                </c:pt>
                <c:pt idx="8024">
                  <c:v>8</c:v>
                </c:pt>
                <c:pt idx="8025">
                  <c:v>11</c:v>
                </c:pt>
                <c:pt idx="8026">
                  <c:v>8</c:v>
                </c:pt>
                <c:pt idx="8027">
                  <c:v>6</c:v>
                </c:pt>
                <c:pt idx="8028">
                  <c:v>7</c:v>
                </c:pt>
                <c:pt idx="8029">
                  <c:v>14</c:v>
                </c:pt>
                <c:pt idx="8030">
                  <c:v>6</c:v>
                </c:pt>
                <c:pt idx="8031">
                  <c:v>12</c:v>
                </c:pt>
                <c:pt idx="8032">
                  <c:v>9</c:v>
                </c:pt>
                <c:pt idx="8033">
                  <c:v>2</c:v>
                </c:pt>
                <c:pt idx="8034">
                  <c:v>9</c:v>
                </c:pt>
                <c:pt idx="8035">
                  <c:v>3</c:v>
                </c:pt>
                <c:pt idx="8036">
                  <c:v>7</c:v>
                </c:pt>
                <c:pt idx="8037">
                  <c:v>6</c:v>
                </c:pt>
                <c:pt idx="8038">
                  <c:v>14</c:v>
                </c:pt>
                <c:pt idx="8039">
                  <c:v>13</c:v>
                </c:pt>
                <c:pt idx="8040">
                  <c:v>8</c:v>
                </c:pt>
                <c:pt idx="8041">
                  <c:v>13</c:v>
                </c:pt>
                <c:pt idx="8042">
                  <c:v>7</c:v>
                </c:pt>
                <c:pt idx="8043">
                  <c:v>8</c:v>
                </c:pt>
                <c:pt idx="8044">
                  <c:v>9</c:v>
                </c:pt>
                <c:pt idx="8045">
                  <c:v>13</c:v>
                </c:pt>
                <c:pt idx="8046">
                  <c:v>9</c:v>
                </c:pt>
                <c:pt idx="8047">
                  <c:v>12</c:v>
                </c:pt>
                <c:pt idx="8048">
                  <c:v>13</c:v>
                </c:pt>
                <c:pt idx="8049">
                  <c:v>8</c:v>
                </c:pt>
                <c:pt idx="8050">
                  <c:v>14</c:v>
                </c:pt>
                <c:pt idx="8051">
                  <c:v>15</c:v>
                </c:pt>
                <c:pt idx="8052">
                  <c:v>7</c:v>
                </c:pt>
                <c:pt idx="8053">
                  <c:v>12</c:v>
                </c:pt>
                <c:pt idx="8054">
                  <c:v>8</c:v>
                </c:pt>
                <c:pt idx="8055">
                  <c:v>14</c:v>
                </c:pt>
                <c:pt idx="8056">
                  <c:v>7</c:v>
                </c:pt>
                <c:pt idx="8057">
                  <c:v>12</c:v>
                </c:pt>
                <c:pt idx="8058">
                  <c:v>11</c:v>
                </c:pt>
                <c:pt idx="8059">
                  <c:v>18</c:v>
                </c:pt>
                <c:pt idx="8060">
                  <c:v>11</c:v>
                </c:pt>
                <c:pt idx="8061">
                  <c:v>15</c:v>
                </c:pt>
                <c:pt idx="8062">
                  <c:v>9</c:v>
                </c:pt>
                <c:pt idx="8063">
                  <c:v>9</c:v>
                </c:pt>
                <c:pt idx="8064">
                  <c:v>12</c:v>
                </c:pt>
                <c:pt idx="8065">
                  <c:v>13</c:v>
                </c:pt>
                <c:pt idx="8066">
                  <c:v>14</c:v>
                </c:pt>
                <c:pt idx="8067">
                  <c:v>9</c:v>
                </c:pt>
                <c:pt idx="8068">
                  <c:v>8</c:v>
                </c:pt>
                <c:pt idx="8069">
                  <c:v>7</c:v>
                </c:pt>
                <c:pt idx="8070">
                  <c:v>10</c:v>
                </c:pt>
                <c:pt idx="8071">
                  <c:v>15</c:v>
                </c:pt>
                <c:pt idx="8072">
                  <c:v>19</c:v>
                </c:pt>
                <c:pt idx="8073">
                  <c:v>13</c:v>
                </c:pt>
                <c:pt idx="8074">
                  <c:v>3</c:v>
                </c:pt>
                <c:pt idx="8075">
                  <c:v>5</c:v>
                </c:pt>
                <c:pt idx="8076">
                  <c:v>17</c:v>
                </c:pt>
                <c:pt idx="8077">
                  <c:v>9</c:v>
                </c:pt>
                <c:pt idx="8078">
                  <c:v>14</c:v>
                </c:pt>
                <c:pt idx="8079">
                  <c:v>9</c:v>
                </c:pt>
                <c:pt idx="8080">
                  <c:v>13</c:v>
                </c:pt>
                <c:pt idx="8081">
                  <c:v>22</c:v>
                </c:pt>
                <c:pt idx="8082">
                  <c:v>15</c:v>
                </c:pt>
                <c:pt idx="8083">
                  <c:v>10</c:v>
                </c:pt>
                <c:pt idx="8084">
                  <c:v>7</c:v>
                </c:pt>
                <c:pt idx="8085">
                  <c:v>13</c:v>
                </c:pt>
                <c:pt idx="8086">
                  <c:v>10</c:v>
                </c:pt>
                <c:pt idx="8087">
                  <c:v>9</c:v>
                </c:pt>
                <c:pt idx="8088">
                  <c:v>13</c:v>
                </c:pt>
                <c:pt idx="8089">
                  <c:v>10</c:v>
                </c:pt>
                <c:pt idx="8090">
                  <c:v>15</c:v>
                </c:pt>
                <c:pt idx="8091">
                  <c:v>10</c:v>
                </c:pt>
                <c:pt idx="8092">
                  <c:v>11</c:v>
                </c:pt>
                <c:pt idx="8093">
                  <c:v>11</c:v>
                </c:pt>
                <c:pt idx="8094">
                  <c:v>13</c:v>
                </c:pt>
                <c:pt idx="8095">
                  <c:v>8</c:v>
                </c:pt>
                <c:pt idx="8096">
                  <c:v>4</c:v>
                </c:pt>
                <c:pt idx="8097">
                  <c:v>8</c:v>
                </c:pt>
                <c:pt idx="8098">
                  <c:v>7</c:v>
                </c:pt>
                <c:pt idx="8099">
                  <c:v>12</c:v>
                </c:pt>
                <c:pt idx="8100">
                  <c:v>8</c:v>
                </c:pt>
                <c:pt idx="8101">
                  <c:v>10</c:v>
                </c:pt>
                <c:pt idx="8102">
                  <c:v>12</c:v>
                </c:pt>
                <c:pt idx="8103">
                  <c:v>15</c:v>
                </c:pt>
                <c:pt idx="8104">
                  <c:v>16</c:v>
                </c:pt>
                <c:pt idx="8105">
                  <c:v>6</c:v>
                </c:pt>
                <c:pt idx="8106">
                  <c:v>16</c:v>
                </c:pt>
                <c:pt idx="8107">
                  <c:v>9</c:v>
                </c:pt>
                <c:pt idx="8108">
                  <c:v>11</c:v>
                </c:pt>
                <c:pt idx="8109">
                  <c:v>12</c:v>
                </c:pt>
                <c:pt idx="8110">
                  <c:v>10</c:v>
                </c:pt>
                <c:pt idx="8111">
                  <c:v>5</c:v>
                </c:pt>
                <c:pt idx="8112">
                  <c:v>10</c:v>
                </c:pt>
                <c:pt idx="8113">
                  <c:v>15</c:v>
                </c:pt>
                <c:pt idx="8114">
                  <c:v>17</c:v>
                </c:pt>
                <c:pt idx="8115">
                  <c:v>11</c:v>
                </c:pt>
                <c:pt idx="8116">
                  <c:v>12</c:v>
                </c:pt>
                <c:pt idx="8117">
                  <c:v>12</c:v>
                </c:pt>
                <c:pt idx="8118">
                  <c:v>12</c:v>
                </c:pt>
                <c:pt idx="8119">
                  <c:v>9</c:v>
                </c:pt>
                <c:pt idx="8120">
                  <c:v>12</c:v>
                </c:pt>
                <c:pt idx="8121">
                  <c:v>8</c:v>
                </c:pt>
                <c:pt idx="8122">
                  <c:v>12</c:v>
                </c:pt>
                <c:pt idx="8123">
                  <c:v>9</c:v>
                </c:pt>
                <c:pt idx="8124">
                  <c:v>14</c:v>
                </c:pt>
                <c:pt idx="8125">
                  <c:v>9</c:v>
                </c:pt>
                <c:pt idx="8126">
                  <c:v>12</c:v>
                </c:pt>
                <c:pt idx="8127">
                  <c:v>9</c:v>
                </c:pt>
                <c:pt idx="8128">
                  <c:v>9</c:v>
                </c:pt>
                <c:pt idx="8129">
                  <c:v>11</c:v>
                </c:pt>
                <c:pt idx="8130">
                  <c:v>9</c:v>
                </c:pt>
                <c:pt idx="8131">
                  <c:v>8</c:v>
                </c:pt>
                <c:pt idx="8132">
                  <c:v>14</c:v>
                </c:pt>
                <c:pt idx="8133">
                  <c:v>15</c:v>
                </c:pt>
                <c:pt idx="8134">
                  <c:v>10</c:v>
                </c:pt>
                <c:pt idx="8135">
                  <c:v>12</c:v>
                </c:pt>
                <c:pt idx="8136">
                  <c:v>13</c:v>
                </c:pt>
                <c:pt idx="8137">
                  <c:v>13</c:v>
                </c:pt>
                <c:pt idx="8138">
                  <c:v>10</c:v>
                </c:pt>
                <c:pt idx="8139">
                  <c:v>11</c:v>
                </c:pt>
                <c:pt idx="8140">
                  <c:v>10</c:v>
                </c:pt>
                <c:pt idx="8141">
                  <c:v>11</c:v>
                </c:pt>
                <c:pt idx="8142">
                  <c:v>10</c:v>
                </c:pt>
                <c:pt idx="8143">
                  <c:v>7</c:v>
                </c:pt>
                <c:pt idx="8144">
                  <c:v>13</c:v>
                </c:pt>
                <c:pt idx="8145">
                  <c:v>15</c:v>
                </c:pt>
                <c:pt idx="8146">
                  <c:v>11</c:v>
                </c:pt>
                <c:pt idx="8147">
                  <c:v>17</c:v>
                </c:pt>
                <c:pt idx="8148">
                  <c:v>16</c:v>
                </c:pt>
                <c:pt idx="8149">
                  <c:v>19</c:v>
                </c:pt>
                <c:pt idx="8150">
                  <c:v>11</c:v>
                </c:pt>
                <c:pt idx="8151">
                  <c:v>15</c:v>
                </c:pt>
                <c:pt idx="8152">
                  <c:v>16</c:v>
                </c:pt>
                <c:pt idx="8153">
                  <c:v>11</c:v>
                </c:pt>
                <c:pt idx="8154">
                  <c:v>16</c:v>
                </c:pt>
                <c:pt idx="8155">
                  <c:v>5</c:v>
                </c:pt>
                <c:pt idx="8156">
                  <c:v>7</c:v>
                </c:pt>
                <c:pt idx="8157">
                  <c:v>16</c:v>
                </c:pt>
                <c:pt idx="8158">
                  <c:v>9</c:v>
                </c:pt>
                <c:pt idx="8159">
                  <c:v>13</c:v>
                </c:pt>
                <c:pt idx="8160">
                  <c:v>16</c:v>
                </c:pt>
                <c:pt idx="8161">
                  <c:v>10</c:v>
                </c:pt>
                <c:pt idx="8162">
                  <c:v>15</c:v>
                </c:pt>
                <c:pt idx="8163">
                  <c:v>9</c:v>
                </c:pt>
                <c:pt idx="8164">
                  <c:v>7</c:v>
                </c:pt>
                <c:pt idx="8165">
                  <c:v>10</c:v>
                </c:pt>
                <c:pt idx="8166">
                  <c:v>8</c:v>
                </c:pt>
                <c:pt idx="8167">
                  <c:v>17</c:v>
                </c:pt>
                <c:pt idx="8168">
                  <c:v>9</c:v>
                </c:pt>
                <c:pt idx="8169">
                  <c:v>10</c:v>
                </c:pt>
                <c:pt idx="8170">
                  <c:v>9</c:v>
                </c:pt>
                <c:pt idx="8171">
                  <c:v>13</c:v>
                </c:pt>
                <c:pt idx="8172">
                  <c:v>10</c:v>
                </c:pt>
                <c:pt idx="8173">
                  <c:v>11</c:v>
                </c:pt>
                <c:pt idx="8174">
                  <c:v>9</c:v>
                </c:pt>
                <c:pt idx="8175">
                  <c:v>3</c:v>
                </c:pt>
                <c:pt idx="8176">
                  <c:v>11</c:v>
                </c:pt>
                <c:pt idx="8177">
                  <c:v>7</c:v>
                </c:pt>
                <c:pt idx="8178">
                  <c:v>13</c:v>
                </c:pt>
                <c:pt idx="8179">
                  <c:v>5</c:v>
                </c:pt>
                <c:pt idx="8180">
                  <c:v>10</c:v>
                </c:pt>
                <c:pt idx="8181">
                  <c:v>9</c:v>
                </c:pt>
                <c:pt idx="8182">
                  <c:v>12</c:v>
                </c:pt>
                <c:pt idx="8183">
                  <c:v>15</c:v>
                </c:pt>
                <c:pt idx="8184">
                  <c:v>11</c:v>
                </c:pt>
                <c:pt idx="8185">
                  <c:v>6</c:v>
                </c:pt>
                <c:pt idx="8186">
                  <c:v>7</c:v>
                </c:pt>
                <c:pt idx="8187">
                  <c:v>9</c:v>
                </c:pt>
                <c:pt idx="8188">
                  <c:v>1</c:v>
                </c:pt>
                <c:pt idx="8189">
                  <c:v>4</c:v>
                </c:pt>
                <c:pt idx="819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CC4-41E0-916D-C41554F9E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5959632"/>
        <c:axId val="1"/>
      </c:scatterChart>
      <c:valAx>
        <c:axId val="1545959632"/>
        <c:scaling>
          <c:orientation val="minMax"/>
          <c:max val="10000"/>
        </c:scaling>
        <c:delete val="0"/>
        <c:axPos val="b"/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Энергия, кэВ</a:t>
                </a:r>
              </a:p>
            </c:rich>
          </c:tx>
          <c:layout>
            <c:manualLayout>
              <c:xMode val="edge"/>
              <c:yMode val="edge"/>
              <c:x val="0.49181857288534558"/>
              <c:y val="0.9050791847918362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"/>
        <c:crosses val="autoZero"/>
        <c:crossBetween val="midCat"/>
      </c:valAx>
      <c:valAx>
        <c:axId val="1"/>
        <c:scaling>
          <c:logBase val="10"/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Инт, имп/с</a:t>
                </a:r>
              </a:p>
            </c:rich>
          </c:tx>
          <c:layout>
            <c:manualLayout>
              <c:xMode val="edge"/>
              <c:yMode val="edge"/>
              <c:x val="2.2699246690742157E-2"/>
              <c:y val="0.3838506349420092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54595963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91383446810984E-2"/>
          <c:y val="6.100312968668474E-2"/>
          <c:w val="0.87601338695111042"/>
          <c:h val="0.82263664627983202"/>
        </c:manualLayout>
      </c:layout>
      <c:scatterChart>
        <c:scatterStyle val="lineMarker"/>
        <c:varyColors val="0"/>
        <c:ser>
          <c:idx val="0"/>
          <c:order val="0"/>
          <c:tx>
            <c:strRef>
              <c:f>'Режим R-C'!$C$1</c:f>
              <c:strCache>
                <c:ptCount val="1"/>
                <c:pt idx="0">
                  <c:v>Режим R-C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'Режим R-C'!$B$8:$B$4103</c:f>
              <c:numCache>
                <c:formatCode>General</c:formatCode>
                <c:ptCount val="4096"/>
                <c:pt idx="0">
                  <c:v>3.0512999999999999</c:v>
                </c:pt>
                <c:pt idx="1">
                  <c:v>-40.516399999999997</c:v>
                </c:pt>
                <c:pt idx="2">
                  <c:v>-37.4651</c:v>
                </c:pt>
                <c:pt idx="3">
                  <c:v>-34.413800000000002</c:v>
                </c:pt>
                <c:pt idx="4">
                  <c:v>-31.362500000000001</c:v>
                </c:pt>
                <c:pt idx="5">
                  <c:v>-28.311199999999999</c:v>
                </c:pt>
                <c:pt idx="6">
                  <c:v>-25.259900000000002</c:v>
                </c:pt>
                <c:pt idx="7">
                  <c:v>-22.208600000000001</c:v>
                </c:pt>
                <c:pt idx="8">
                  <c:v>-19.157299999999999</c:v>
                </c:pt>
                <c:pt idx="9">
                  <c:v>-16.106000000000002</c:v>
                </c:pt>
                <c:pt idx="10">
                  <c:v>-13.054700000000004</c:v>
                </c:pt>
                <c:pt idx="11">
                  <c:v>-10.003399999999999</c:v>
                </c:pt>
                <c:pt idx="12">
                  <c:v>-6.9521000000000015</c:v>
                </c:pt>
                <c:pt idx="13">
                  <c:v>-3.9008000000000038</c:v>
                </c:pt>
                <c:pt idx="14">
                  <c:v>-0.84949999999999903</c:v>
                </c:pt>
                <c:pt idx="15">
                  <c:v>2.2017999999999986</c:v>
                </c:pt>
                <c:pt idx="16">
                  <c:v>5.2530999999999963</c:v>
                </c:pt>
                <c:pt idx="17">
                  <c:v>8.3044000000000011</c:v>
                </c:pt>
                <c:pt idx="18">
                  <c:v>11.355699999999999</c:v>
                </c:pt>
                <c:pt idx="19">
                  <c:v>14.406999999999996</c:v>
                </c:pt>
                <c:pt idx="20">
                  <c:v>17.458299999999994</c:v>
                </c:pt>
                <c:pt idx="21">
                  <c:v>20.509599999999992</c:v>
                </c:pt>
                <c:pt idx="22">
                  <c:v>23.560900000000004</c:v>
                </c:pt>
                <c:pt idx="23">
                  <c:v>26.612200000000001</c:v>
                </c:pt>
                <c:pt idx="24">
                  <c:v>29.663499999999999</c:v>
                </c:pt>
                <c:pt idx="25">
                  <c:v>32.714799999999997</c:v>
                </c:pt>
                <c:pt idx="26">
                  <c:v>35.766099999999994</c:v>
                </c:pt>
                <c:pt idx="27">
                  <c:v>38.817399999999992</c:v>
                </c:pt>
                <c:pt idx="28">
                  <c:v>41.868700000000004</c:v>
                </c:pt>
                <c:pt idx="29">
                  <c:v>44.92</c:v>
                </c:pt>
                <c:pt idx="30">
                  <c:v>47.971299999999999</c:v>
                </c:pt>
                <c:pt idx="31">
                  <c:v>51.022599999999997</c:v>
                </c:pt>
                <c:pt idx="32">
                  <c:v>54.073899999999995</c:v>
                </c:pt>
                <c:pt idx="33">
                  <c:v>57.125199999999992</c:v>
                </c:pt>
                <c:pt idx="34">
                  <c:v>60.17649999999999</c:v>
                </c:pt>
                <c:pt idx="35">
                  <c:v>63.227800000000002</c:v>
                </c:pt>
                <c:pt idx="36">
                  <c:v>66.2791</c:v>
                </c:pt>
                <c:pt idx="37">
                  <c:v>69.330399999999997</c:v>
                </c:pt>
                <c:pt idx="38">
                  <c:v>72.381699999999995</c:v>
                </c:pt>
                <c:pt idx="39">
                  <c:v>75.432999999999993</c:v>
                </c:pt>
                <c:pt idx="40">
                  <c:v>78.48429999999999</c:v>
                </c:pt>
                <c:pt idx="41">
                  <c:v>81.535599999999988</c:v>
                </c:pt>
                <c:pt idx="42">
                  <c:v>84.586899999999986</c:v>
                </c:pt>
                <c:pt idx="43">
                  <c:v>87.638199999999983</c:v>
                </c:pt>
                <c:pt idx="44">
                  <c:v>90.68950000000001</c:v>
                </c:pt>
                <c:pt idx="45">
                  <c:v>93.740800000000007</c:v>
                </c:pt>
                <c:pt idx="46">
                  <c:v>96.792100000000005</c:v>
                </c:pt>
                <c:pt idx="47">
                  <c:v>99.843400000000003</c:v>
                </c:pt>
                <c:pt idx="48">
                  <c:v>102.8947</c:v>
                </c:pt>
                <c:pt idx="49">
                  <c:v>105.946</c:v>
                </c:pt>
                <c:pt idx="50">
                  <c:v>108.9973</c:v>
                </c:pt>
                <c:pt idx="51">
                  <c:v>112.04859999999999</c:v>
                </c:pt>
                <c:pt idx="52">
                  <c:v>115.09989999999999</c:v>
                </c:pt>
                <c:pt idx="53">
                  <c:v>118.15119999999999</c:v>
                </c:pt>
                <c:pt idx="54">
                  <c:v>121.20249999999999</c:v>
                </c:pt>
                <c:pt idx="55">
                  <c:v>124.25379999999998</c:v>
                </c:pt>
                <c:pt idx="56">
                  <c:v>127.30509999999998</c:v>
                </c:pt>
                <c:pt idx="57">
                  <c:v>130.35640000000001</c:v>
                </c:pt>
                <c:pt idx="58">
                  <c:v>133.40770000000001</c:v>
                </c:pt>
                <c:pt idx="59">
                  <c:v>136.459</c:v>
                </c:pt>
                <c:pt idx="60">
                  <c:v>139.5103</c:v>
                </c:pt>
                <c:pt idx="61">
                  <c:v>142.5616</c:v>
                </c:pt>
                <c:pt idx="62">
                  <c:v>145.6129</c:v>
                </c:pt>
                <c:pt idx="63">
                  <c:v>148.66419999999999</c:v>
                </c:pt>
                <c:pt idx="64">
                  <c:v>151.71549999999999</c:v>
                </c:pt>
                <c:pt idx="65">
                  <c:v>154.76679999999999</c:v>
                </c:pt>
                <c:pt idx="66">
                  <c:v>157.81809999999999</c:v>
                </c:pt>
                <c:pt idx="67">
                  <c:v>160.86939999999998</c:v>
                </c:pt>
                <c:pt idx="68">
                  <c:v>163.92069999999998</c:v>
                </c:pt>
                <c:pt idx="69">
                  <c:v>166.97199999999998</c:v>
                </c:pt>
                <c:pt idx="70">
                  <c:v>170.02330000000001</c:v>
                </c:pt>
                <c:pt idx="71">
                  <c:v>173.0746</c:v>
                </c:pt>
                <c:pt idx="72">
                  <c:v>176.1259</c:v>
                </c:pt>
                <c:pt idx="73">
                  <c:v>179.1772</c:v>
                </c:pt>
                <c:pt idx="74">
                  <c:v>182.2285</c:v>
                </c:pt>
                <c:pt idx="75">
                  <c:v>185.27979999999999</c:v>
                </c:pt>
                <c:pt idx="76">
                  <c:v>188.33109999999999</c:v>
                </c:pt>
                <c:pt idx="77">
                  <c:v>191.38239999999999</c:v>
                </c:pt>
                <c:pt idx="78">
                  <c:v>194.43369999999999</c:v>
                </c:pt>
                <c:pt idx="79">
                  <c:v>197.48499999999999</c:v>
                </c:pt>
                <c:pt idx="80">
                  <c:v>200.53629999999998</c:v>
                </c:pt>
                <c:pt idx="81">
                  <c:v>203.58759999999998</c:v>
                </c:pt>
                <c:pt idx="82">
                  <c:v>206.63889999999998</c:v>
                </c:pt>
                <c:pt idx="83">
                  <c:v>209.69019999999998</c:v>
                </c:pt>
                <c:pt idx="84">
                  <c:v>212.7415</c:v>
                </c:pt>
                <c:pt idx="85">
                  <c:v>215.79279999999997</c:v>
                </c:pt>
                <c:pt idx="86">
                  <c:v>218.8441</c:v>
                </c:pt>
                <c:pt idx="87">
                  <c:v>221.89539999999997</c:v>
                </c:pt>
                <c:pt idx="88">
                  <c:v>224.94669999999999</c:v>
                </c:pt>
                <c:pt idx="89">
                  <c:v>227.99800000000002</c:v>
                </c:pt>
                <c:pt idx="90">
                  <c:v>231.04929999999999</c:v>
                </c:pt>
                <c:pt idx="91">
                  <c:v>234.10060000000001</c:v>
                </c:pt>
                <c:pt idx="92">
                  <c:v>237.15189999999998</c:v>
                </c:pt>
                <c:pt idx="93">
                  <c:v>240.20320000000001</c:v>
                </c:pt>
                <c:pt idx="94">
                  <c:v>243.25449999999998</c:v>
                </c:pt>
                <c:pt idx="95">
                  <c:v>246.3058</c:v>
                </c:pt>
                <c:pt idx="96">
                  <c:v>249.35709999999997</c:v>
                </c:pt>
                <c:pt idx="97">
                  <c:v>252.4084</c:v>
                </c:pt>
                <c:pt idx="98">
                  <c:v>255.45969999999997</c:v>
                </c:pt>
                <c:pt idx="99">
                  <c:v>258.51099999999997</c:v>
                </c:pt>
                <c:pt idx="100">
                  <c:v>261.56229999999994</c:v>
                </c:pt>
                <c:pt idx="101">
                  <c:v>264.61360000000002</c:v>
                </c:pt>
                <c:pt idx="102">
                  <c:v>267.66489999999999</c:v>
                </c:pt>
                <c:pt idx="103">
                  <c:v>270.71619999999996</c:v>
                </c:pt>
                <c:pt idx="104">
                  <c:v>273.76750000000004</c:v>
                </c:pt>
                <c:pt idx="105">
                  <c:v>276.81880000000001</c:v>
                </c:pt>
                <c:pt idx="106">
                  <c:v>279.87009999999998</c:v>
                </c:pt>
                <c:pt idx="107">
                  <c:v>282.92139999999995</c:v>
                </c:pt>
                <c:pt idx="108">
                  <c:v>285.97270000000003</c:v>
                </c:pt>
                <c:pt idx="109">
                  <c:v>289.024</c:v>
                </c:pt>
                <c:pt idx="110">
                  <c:v>292.07529999999997</c:v>
                </c:pt>
                <c:pt idx="111">
                  <c:v>295.12659999999994</c:v>
                </c:pt>
                <c:pt idx="112">
                  <c:v>298.17790000000002</c:v>
                </c:pt>
                <c:pt idx="113">
                  <c:v>301.22919999999999</c:v>
                </c:pt>
                <c:pt idx="114">
                  <c:v>304.28049999999996</c:v>
                </c:pt>
                <c:pt idx="115">
                  <c:v>307.33180000000004</c:v>
                </c:pt>
                <c:pt idx="116">
                  <c:v>310.38310000000001</c:v>
                </c:pt>
                <c:pt idx="117">
                  <c:v>313.43439999999998</c:v>
                </c:pt>
                <c:pt idx="118">
                  <c:v>316.48569999999995</c:v>
                </c:pt>
                <c:pt idx="119">
                  <c:v>319.53700000000003</c:v>
                </c:pt>
                <c:pt idx="120">
                  <c:v>322.5883</c:v>
                </c:pt>
                <c:pt idx="121">
                  <c:v>325.63959999999997</c:v>
                </c:pt>
                <c:pt idx="122">
                  <c:v>328.69089999999994</c:v>
                </c:pt>
                <c:pt idx="123">
                  <c:v>331.74220000000003</c:v>
                </c:pt>
                <c:pt idx="124">
                  <c:v>334.79349999999999</c:v>
                </c:pt>
                <c:pt idx="125">
                  <c:v>337.84479999999996</c:v>
                </c:pt>
                <c:pt idx="126">
                  <c:v>340.89609999999993</c:v>
                </c:pt>
                <c:pt idx="127">
                  <c:v>343.94740000000002</c:v>
                </c:pt>
                <c:pt idx="128">
                  <c:v>346.99869999999999</c:v>
                </c:pt>
                <c:pt idx="129">
                  <c:v>350.04999999999995</c:v>
                </c:pt>
                <c:pt idx="130">
                  <c:v>353.10130000000004</c:v>
                </c:pt>
                <c:pt idx="131">
                  <c:v>356.15260000000001</c:v>
                </c:pt>
                <c:pt idx="132">
                  <c:v>359.20389999999998</c:v>
                </c:pt>
                <c:pt idx="133">
                  <c:v>362.25519999999995</c:v>
                </c:pt>
                <c:pt idx="134">
                  <c:v>365.30650000000003</c:v>
                </c:pt>
                <c:pt idx="135">
                  <c:v>368.3578</c:v>
                </c:pt>
                <c:pt idx="136">
                  <c:v>371.40909999999997</c:v>
                </c:pt>
                <c:pt idx="137">
                  <c:v>374.46039999999994</c:v>
                </c:pt>
                <c:pt idx="138">
                  <c:v>377.51170000000002</c:v>
                </c:pt>
                <c:pt idx="139">
                  <c:v>380.56299999999999</c:v>
                </c:pt>
                <c:pt idx="140">
                  <c:v>383.61429999999996</c:v>
                </c:pt>
                <c:pt idx="141">
                  <c:v>386.66560000000004</c:v>
                </c:pt>
                <c:pt idx="142">
                  <c:v>389.71690000000001</c:v>
                </c:pt>
                <c:pt idx="143">
                  <c:v>392.76819999999998</c:v>
                </c:pt>
                <c:pt idx="144">
                  <c:v>395.81949999999995</c:v>
                </c:pt>
                <c:pt idx="145">
                  <c:v>398.87080000000003</c:v>
                </c:pt>
                <c:pt idx="146">
                  <c:v>401.9221</c:v>
                </c:pt>
                <c:pt idx="147">
                  <c:v>404.97339999999997</c:v>
                </c:pt>
                <c:pt idx="148">
                  <c:v>408.02469999999994</c:v>
                </c:pt>
                <c:pt idx="149">
                  <c:v>411.07600000000002</c:v>
                </c:pt>
                <c:pt idx="150">
                  <c:v>414.12729999999999</c:v>
                </c:pt>
                <c:pt idx="151">
                  <c:v>417.17859999999996</c:v>
                </c:pt>
                <c:pt idx="152">
                  <c:v>420.22989999999993</c:v>
                </c:pt>
                <c:pt idx="153">
                  <c:v>423.28120000000001</c:v>
                </c:pt>
                <c:pt idx="154">
                  <c:v>426.33249999999998</c:v>
                </c:pt>
                <c:pt idx="155">
                  <c:v>429.38379999999995</c:v>
                </c:pt>
                <c:pt idx="156">
                  <c:v>432.43510000000003</c:v>
                </c:pt>
                <c:pt idx="157">
                  <c:v>435.4864</c:v>
                </c:pt>
                <c:pt idx="158">
                  <c:v>438.53769999999997</c:v>
                </c:pt>
                <c:pt idx="159">
                  <c:v>441.58899999999994</c:v>
                </c:pt>
                <c:pt idx="160">
                  <c:v>444.64030000000002</c:v>
                </c:pt>
                <c:pt idx="161">
                  <c:v>447.69159999999999</c:v>
                </c:pt>
                <c:pt idx="162">
                  <c:v>450.74289999999996</c:v>
                </c:pt>
                <c:pt idx="163">
                  <c:v>453.79419999999993</c:v>
                </c:pt>
                <c:pt idx="164">
                  <c:v>456.84550000000002</c:v>
                </c:pt>
                <c:pt idx="165">
                  <c:v>459.89679999999998</c:v>
                </c:pt>
                <c:pt idx="166">
                  <c:v>462.94809999999995</c:v>
                </c:pt>
                <c:pt idx="167">
                  <c:v>465.99939999999992</c:v>
                </c:pt>
                <c:pt idx="168">
                  <c:v>469.05070000000001</c:v>
                </c:pt>
                <c:pt idx="169">
                  <c:v>472.10199999999998</c:v>
                </c:pt>
                <c:pt idx="170">
                  <c:v>475.15329999999994</c:v>
                </c:pt>
                <c:pt idx="171">
                  <c:v>478.20459999999991</c:v>
                </c:pt>
                <c:pt idx="172">
                  <c:v>481.2559</c:v>
                </c:pt>
                <c:pt idx="173">
                  <c:v>484.30719999999997</c:v>
                </c:pt>
                <c:pt idx="174">
                  <c:v>487.35849999999994</c:v>
                </c:pt>
                <c:pt idx="175">
                  <c:v>490.4097999999999</c:v>
                </c:pt>
                <c:pt idx="176">
                  <c:v>493.46109999999999</c:v>
                </c:pt>
                <c:pt idx="177">
                  <c:v>496.51239999999996</c:v>
                </c:pt>
                <c:pt idx="178">
                  <c:v>499.56369999999993</c:v>
                </c:pt>
                <c:pt idx="179">
                  <c:v>502.61500000000001</c:v>
                </c:pt>
                <c:pt idx="180">
                  <c:v>505.66629999999998</c:v>
                </c:pt>
                <c:pt idx="181">
                  <c:v>508.71759999999995</c:v>
                </c:pt>
                <c:pt idx="182">
                  <c:v>511.76889999999992</c:v>
                </c:pt>
                <c:pt idx="183">
                  <c:v>514.8202</c:v>
                </c:pt>
                <c:pt idx="184">
                  <c:v>517.87149999999997</c:v>
                </c:pt>
                <c:pt idx="185">
                  <c:v>520.92279999999994</c:v>
                </c:pt>
                <c:pt idx="186">
                  <c:v>523.97409999999991</c:v>
                </c:pt>
                <c:pt idx="187">
                  <c:v>527.02539999999999</c:v>
                </c:pt>
                <c:pt idx="188">
                  <c:v>530.07669999999996</c:v>
                </c:pt>
                <c:pt idx="189">
                  <c:v>533.12799999999993</c:v>
                </c:pt>
                <c:pt idx="190">
                  <c:v>536.1792999999999</c:v>
                </c:pt>
                <c:pt idx="191">
                  <c:v>539.23059999999998</c:v>
                </c:pt>
                <c:pt idx="192">
                  <c:v>542.28189999999995</c:v>
                </c:pt>
                <c:pt idx="193">
                  <c:v>545.33319999999992</c:v>
                </c:pt>
                <c:pt idx="194">
                  <c:v>548.3845</c:v>
                </c:pt>
                <c:pt idx="195">
                  <c:v>551.43579999999997</c:v>
                </c:pt>
                <c:pt idx="196">
                  <c:v>554.48709999999994</c:v>
                </c:pt>
                <c:pt idx="197">
                  <c:v>557.53839999999991</c:v>
                </c:pt>
                <c:pt idx="198">
                  <c:v>560.58969999999999</c:v>
                </c:pt>
                <c:pt idx="199">
                  <c:v>563.64099999999996</c:v>
                </c:pt>
                <c:pt idx="200">
                  <c:v>566.69229999999993</c:v>
                </c:pt>
                <c:pt idx="201">
                  <c:v>569.7435999999999</c:v>
                </c:pt>
                <c:pt idx="202">
                  <c:v>572.79489999999998</c:v>
                </c:pt>
                <c:pt idx="203">
                  <c:v>575.84619999999995</c:v>
                </c:pt>
                <c:pt idx="204">
                  <c:v>578.89749999999992</c:v>
                </c:pt>
                <c:pt idx="205">
                  <c:v>581.94880000000001</c:v>
                </c:pt>
                <c:pt idx="206">
                  <c:v>585.00009999999997</c:v>
                </c:pt>
                <c:pt idx="207">
                  <c:v>588.05139999999994</c:v>
                </c:pt>
                <c:pt idx="208">
                  <c:v>591.10269999999991</c:v>
                </c:pt>
                <c:pt idx="209">
                  <c:v>594.154</c:v>
                </c:pt>
                <c:pt idx="210">
                  <c:v>597.20529999999997</c:v>
                </c:pt>
                <c:pt idx="211">
                  <c:v>600.25659999999993</c:v>
                </c:pt>
                <c:pt idx="212">
                  <c:v>603.3078999999999</c:v>
                </c:pt>
                <c:pt idx="213">
                  <c:v>606.35919999999999</c:v>
                </c:pt>
                <c:pt idx="214">
                  <c:v>609.41049999999996</c:v>
                </c:pt>
                <c:pt idx="215">
                  <c:v>612.46179999999993</c:v>
                </c:pt>
                <c:pt idx="216">
                  <c:v>615.51309999999989</c:v>
                </c:pt>
                <c:pt idx="217">
                  <c:v>618.56439999999998</c:v>
                </c:pt>
                <c:pt idx="218">
                  <c:v>621.61569999999995</c:v>
                </c:pt>
                <c:pt idx="219">
                  <c:v>624.66699999999992</c:v>
                </c:pt>
                <c:pt idx="220">
                  <c:v>627.7183</c:v>
                </c:pt>
                <c:pt idx="221">
                  <c:v>630.76959999999997</c:v>
                </c:pt>
                <c:pt idx="222">
                  <c:v>633.82089999999994</c:v>
                </c:pt>
                <c:pt idx="223">
                  <c:v>636.87219999999991</c:v>
                </c:pt>
                <c:pt idx="224">
                  <c:v>639.92349999999999</c:v>
                </c:pt>
                <c:pt idx="225">
                  <c:v>642.97479999999996</c:v>
                </c:pt>
                <c:pt idx="226">
                  <c:v>646.02609999999993</c:v>
                </c:pt>
                <c:pt idx="227">
                  <c:v>649.0773999999999</c:v>
                </c:pt>
                <c:pt idx="228">
                  <c:v>652.12869999999998</c:v>
                </c:pt>
                <c:pt idx="229">
                  <c:v>655.17999999999995</c:v>
                </c:pt>
                <c:pt idx="230">
                  <c:v>658.23129999999992</c:v>
                </c:pt>
                <c:pt idx="231">
                  <c:v>661.2826</c:v>
                </c:pt>
                <c:pt idx="232">
                  <c:v>664.33389999999997</c:v>
                </c:pt>
                <c:pt idx="233">
                  <c:v>667.38519999999994</c:v>
                </c:pt>
                <c:pt idx="234">
                  <c:v>670.43649999999991</c:v>
                </c:pt>
                <c:pt idx="235">
                  <c:v>673.48779999999999</c:v>
                </c:pt>
                <c:pt idx="236">
                  <c:v>676.53909999999996</c:v>
                </c:pt>
                <c:pt idx="237">
                  <c:v>679.59039999999993</c:v>
                </c:pt>
                <c:pt idx="238">
                  <c:v>682.6416999999999</c:v>
                </c:pt>
                <c:pt idx="239">
                  <c:v>685.69299999999998</c:v>
                </c:pt>
                <c:pt idx="240">
                  <c:v>688.74429999999995</c:v>
                </c:pt>
                <c:pt idx="241">
                  <c:v>691.79559999999992</c:v>
                </c:pt>
                <c:pt idx="242">
                  <c:v>694.84689999999989</c:v>
                </c:pt>
                <c:pt idx="243">
                  <c:v>697.89819999999997</c:v>
                </c:pt>
                <c:pt idx="244">
                  <c:v>700.94949999999994</c:v>
                </c:pt>
                <c:pt idx="245">
                  <c:v>704.00079999999991</c:v>
                </c:pt>
                <c:pt idx="246">
                  <c:v>707.0521</c:v>
                </c:pt>
                <c:pt idx="247">
                  <c:v>710.10339999999997</c:v>
                </c:pt>
                <c:pt idx="248">
                  <c:v>713.15469999999993</c:v>
                </c:pt>
                <c:pt idx="249">
                  <c:v>716.2059999999999</c:v>
                </c:pt>
                <c:pt idx="250">
                  <c:v>719.25729999999999</c:v>
                </c:pt>
                <c:pt idx="251">
                  <c:v>722.30859999999996</c:v>
                </c:pt>
                <c:pt idx="252">
                  <c:v>725.35989999999993</c:v>
                </c:pt>
                <c:pt idx="253">
                  <c:v>728.41119999999989</c:v>
                </c:pt>
                <c:pt idx="254">
                  <c:v>731.46249999999998</c:v>
                </c:pt>
                <c:pt idx="255">
                  <c:v>734.51379999999995</c:v>
                </c:pt>
                <c:pt idx="256">
                  <c:v>737.56509999999992</c:v>
                </c:pt>
                <c:pt idx="257">
                  <c:v>740.6164</c:v>
                </c:pt>
                <c:pt idx="258">
                  <c:v>743.66769999999997</c:v>
                </c:pt>
                <c:pt idx="259">
                  <c:v>746.71899999999994</c:v>
                </c:pt>
                <c:pt idx="260">
                  <c:v>749.77029999999991</c:v>
                </c:pt>
                <c:pt idx="261">
                  <c:v>752.82159999999999</c:v>
                </c:pt>
                <c:pt idx="262">
                  <c:v>755.87289999999996</c:v>
                </c:pt>
                <c:pt idx="263">
                  <c:v>758.92419999999993</c:v>
                </c:pt>
                <c:pt idx="264">
                  <c:v>761.9754999999999</c:v>
                </c:pt>
                <c:pt idx="265">
                  <c:v>765.02679999999998</c:v>
                </c:pt>
                <c:pt idx="266">
                  <c:v>768.07809999999995</c:v>
                </c:pt>
                <c:pt idx="267">
                  <c:v>771.12939999999992</c:v>
                </c:pt>
                <c:pt idx="268">
                  <c:v>774.1807</c:v>
                </c:pt>
                <c:pt idx="269">
                  <c:v>777.23199999999997</c:v>
                </c:pt>
                <c:pt idx="270">
                  <c:v>780.28329999999994</c:v>
                </c:pt>
                <c:pt idx="271">
                  <c:v>783.33459999999991</c:v>
                </c:pt>
                <c:pt idx="272">
                  <c:v>786.38589999999999</c:v>
                </c:pt>
                <c:pt idx="273">
                  <c:v>789.43719999999996</c:v>
                </c:pt>
                <c:pt idx="274">
                  <c:v>792.48849999999993</c:v>
                </c:pt>
                <c:pt idx="275">
                  <c:v>795.5397999999999</c:v>
                </c:pt>
                <c:pt idx="276">
                  <c:v>798.59109999999998</c:v>
                </c:pt>
                <c:pt idx="277">
                  <c:v>801.64239999999995</c:v>
                </c:pt>
                <c:pt idx="278">
                  <c:v>804.69369999999992</c:v>
                </c:pt>
                <c:pt idx="279">
                  <c:v>807.74499999999989</c:v>
                </c:pt>
                <c:pt idx="280">
                  <c:v>810.79629999999997</c:v>
                </c:pt>
                <c:pt idx="281">
                  <c:v>813.84759999999994</c:v>
                </c:pt>
                <c:pt idx="282">
                  <c:v>816.89889999999991</c:v>
                </c:pt>
                <c:pt idx="283">
                  <c:v>819.9502</c:v>
                </c:pt>
                <c:pt idx="284">
                  <c:v>823.00149999999996</c:v>
                </c:pt>
                <c:pt idx="285">
                  <c:v>826.05279999999993</c:v>
                </c:pt>
                <c:pt idx="286">
                  <c:v>829.1040999999999</c:v>
                </c:pt>
                <c:pt idx="287">
                  <c:v>832.15539999999999</c:v>
                </c:pt>
                <c:pt idx="288">
                  <c:v>835.20669999999996</c:v>
                </c:pt>
                <c:pt idx="289">
                  <c:v>838.25799999999992</c:v>
                </c:pt>
                <c:pt idx="290">
                  <c:v>841.30929999999989</c:v>
                </c:pt>
                <c:pt idx="291">
                  <c:v>844.36059999999998</c:v>
                </c:pt>
                <c:pt idx="292">
                  <c:v>847.41189999999995</c:v>
                </c:pt>
                <c:pt idx="293">
                  <c:v>850.46319999999992</c:v>
                </c:pt>
                <c:pt idx="294">
                  <c:v>853.5145</c:v>
                </c:pt>
                <c:pt idx="295">
                  <c:v>856.56579999999997</c:v>
                </c:pt>
                <c:pt idx="296">
                  <c:v>859.61709999999994</c:v>
                </c:pt>
                <c:pt idx="297">
                  <c:v>862.66839999999991</c:v>
                </c:pt>
                <c:pt idx="298">
                  <c:v>865.71969999999999</c:v>
                </c:pt>
                <c:pt idx="299">
                  <c:v>868.77099999999996</c:v>
                </c:pt>
                <c:pt idx="300">
                  <c:v>871.82229999999993</c:v>
                </c:pt>
                <c:pt idx="301">
                  <c:v>874.8735999999999</c:v>
                </c:pt>
                <c:pt idx="302">
                  <c:v>877.92489999999998</c:v>
                </c:pt>
                <c:pt idx="303">
                  <c:v>880.97619999999995</c:v>
                </c:pt>
                <c:pt idx="304">
                  <c:v>884.02749999999992</c:v>
                </c:pt>
                <c:pt idx="305">
                  <c:v>887.07879999999989</c:v>
                </c:pt>
                <c:pt idx="306">
                  <c:v>890.13009999999997</c:v>
                </c:pt>
                <c:pt idx="307">
                  <c:v>893.18139999999994</c:v>
                </c:pt>
                <c:pt idx="308">
                  <c:v>896.23269999999991</c:v>
                </c:pt>
                <c:pt idx="309">
                  <c:v>899.28399999999999</c:v>
                </c:pt>
                <c:pt idx="310">
                  <c:v>902.33529999999996</c:v>
                </c:pt>
                <c:pt idx="311">
                  <c:v>905.38659999999993</c:v>
                </c:pt>
                <c:pt idx="312">
                  <c:v>908.4378999999999</c:v>
                </c:pt>
                <c:pt idx="313">
                  <c:v>911.48919999999998</c:v>
                </c:pt>
                <c:pt idx="314">
                  <c:v>914.54049999999995</c:v>
                </c:pt>
                <c:pt idx="315">
                  <c:v>917.59179999999992</c:v>
                </c:pt>
                <c:pt idx="316">
                  <c:v>920.64309999999989</c:v>
                </c:pt>
                <c:pt idx="317">
                  <c:v>923.69439999999997</c:v>
                </c:pt>
                <c:pt idx="318">
                  <c:v>926.74569999999994</c:v>
                </c:pt>
                <c:pt idx="319">
                  <c:v>929.79699999999991</c:v>
                </c:pt>
                <c:pt idx="320">
                  <c:v>932.84829999999999</c:v>
                </c:pt>
                <c:pt idx="321">
                  <c:v>935.89959999999996</c:v>
                </c:pt>
                <c:pt idx="322">
                  <c:v>938.95089999999993</c:v>
                </c:pt>
                <c:pt idx="323">
                  <c:v>942.0021999999999</c:v>
                </c:pt>
                <c:pt idx="324">
                  <c:v>945.05349999999999</c:v>
                </c:pt>
                <c:pt idx="325">
                  <c:v>948.10479999999995</c:v>
                </c:pt>
                <c:pt idx="326">
                  <c:v>951.15609999999992</c:v>
                </c:pt>
                <c:pt idx="327">
                  <c:v>954.20739999999989</c:v>
                </c:pt>
                <c:pt idx="328">
                  <c:v>957.25869999999998</c:v>
                </c:pt>
                <c:pt idx="329">
                  <c:v>960.31</c:v>
                </c:pt>
                <c:pt idx="330">
                  <c:v>963.36129999999991</c:v>
                </c:pt>
                <c:pt idx="331">
                  <c:v>966.41259999999988</c:v>
                </c:pt>
                <c:pt idx="332">
                  <c:v>969.46389999999997</c:v>
                </c:pt>
                <c:pt idx="333">
                  <c:v>972.51519999999994</c:v>
                </c:pt>
                <c:pt idx="334">
                  <c:v>975.56649999999991</c:v>
                </c:pt>
                <c:pt idx="335">
                  <c:v>978.61779999999987</c:v>
                </c:pt>
                <c:pt idx="336">
                  <c:v>981.66909999999996</c:v>
                </c:pt>
                <c:pt idx="337">
                  <c:v>984.72040000000004</c:v>
                </c:pt>
                <c:pt idx="338">
                  <c:v>987.7716999999999</c:v>
                </c:pt>
                <c:pt idx="339">
                  <c:v>990.82299999999998</c:v>
                </c:pt>
                <c:pt idx="340">
                  <c:v>993.87429999999983</c:v>
                </c:pt>
                <c:pt idx="341">
                  <c:v>996.92559999999992</c:v>
                </c:pt>
                <c:pt idx="342">
                  <c:v>999.9769</c:v>
                </c:pt>
                <c:pt idx="343">
                  <c:v>1003.0281999999999</c:v>
                </c:pt>
                <c:pt idx="344">
                  <c:v>1006.0794999999999</c:v>
                </c:pt>
                <c:pt idx="345">
                  <c:v>1009.1308</c:v>
                </c:pt>
                <c:pt idx="346">
                  <c:v>1012.1820999999999</c:v>
                </c:pt>
                <c:pt idx="347">
                  <c:v>1015.2334</c:v>
                </c:pt>
                <c:pt idx="348">
                  <c:v>1018.2847</c:v>
                </c:pt>
                <c:pt idx="349">
                  <c:v>1021.3359999999999</c:v>
                </c:pt>
                <c:pt idx="350">
                  <c:v>1024.3873000000001</c:v>
                </c:pt>
                <c:pt idx="351">
                  <c:v>1027.4386</c:v>
                </c:pt>
                <c:pt idx="352">
                  <c:v>1030.4899</c:v>
                </c:pt>
                <c:pt idx="353">
                  <c:v>1033.5412000000001</c:v>
                </c:pt>
                <c:pt idx="354">
                  <c:v>1036.5925</c:v>
                </c:pt>
                <c:pt idx="355">
                  <c:v>1039.6438000000001</c:v>
                </c:pt>
                <c:pt idx="356">
                  <c:v>1042.6951000000001</c:v>
                </c:pt>
                <c:pt idx="357">
                  <c:v>1045.7464</c:v>
                </c:pt>
                <c:pt idx="358">
                  <c:v>1048.7977000000001</c:v>
                </c:pt>
                <c:pt idx="359">
                  <c:v>1051.8490000000002</c:v>
                </c:pt>
                <c:pt idx="360">
                  <c:v>1054.9003</c:v>
                </c:pt>
                <c:pt idx="361">
                  <c:v>1057.9516000000001</c:v>
                </c:pt>
                <c:pt idx="362">
                  <c:v>1061.0029</c:v>
                </c:pt>
                <c:pt idx="363">
                  <c:v>1064.0542</c:v>
                </c:pt>
                <c:pt idx="364">
                  <c:v>1067.1055000000001</c:v>
                </c:pt>
                <c:pt idx="365">
                  <c:v>1070.1568</c:v>
                </c:pt>
                <c:pt idx="366">
                  <c:v>1073.2081000000001</c:v>
                </c:pt>
                <c:pt idx="367">
                  <c:v>1076.2594000000001</c:v>
                </c:pt>
                <c:pt idx="368">
                  <c:v>1079.3107</c:v>
                </c:pt>
                <c:pt idx="369">
                  <c:v>1082.3620000000001</c:v>
                </c:pt>
                <c:pt idx="370">
                  <c:v>1085.4132999999999</c:v>
                </c:pt>
                <c:pt idx="371">
                  <c:v>1088.4646</c:v>
                </c:pt>
                <c:pt idx="372">
                  <c:v>1091.5159000000001</c:v>
                </c:pt>
                <c:pt idx="373">
                  <c:v>1094.5672</c:v>
                </c:pt>
                <c:pt idx="374">
                  <c:v>1097.6185</c:v>
                </c:pt>
                <c:pt idx="375">
                  <c:v>1100.6698000000001</c:v>
                </c:pt>
                <c:pt idx="376">
                  <c:v>1103.7211</c:v>
                </c:pt>
                <c:pt idx="377">
                  <c:v>1106.7724000000001</c:v>
                </c:pt>
                <c:pt idx="378">
                  <c:v>1109.8237000000001</c:v>
                </c:pt>
                <c:pt idx="379">
                  <c:v>1112.875</c:v>
                </c:pt>
                <c:pt idx="380">
                  <c:v>1115.9263000000001</c:v>
                </c:pt>
                <c:pt idx="381">
                  <c:v>1118.9775999999999</c:v>
                </c:pt>
                <c:pt idx="382">
                  <c:v>1122.0289</c:v>
                </c:pt>
                <c:pt idx="383">
                  <c:v>1125.0802000000001</c:v>
                </c:pt>
                <c:pt idx="384">
                  <c:v>1128.1315</c:v>
                </c:pt>
                <c:pt idx="385">
                  <c:v>1131.1828</c:v>
                </c:pt>
                <c:pt idx="386">
                  <c:v>1134.2341000000001</c:v>
                </c:pt>
                <c:pt idx="387">
                  <c:v>1137.2854</c:v>
                </c:pt>
                <c:pt idx="388">
                  <c:v>1140.3367000000001</c:v>
                </c:pt>
                <c:pt idx="389">
                  <c:v>1143.3880000000001</c:v>
                </c:pt>
                <c:pt idx="390">
                  <c:v>1146.4393</c:v>
                </c:pt>
                <c:pt idx="391">
                  <c:v>1149.4906000000001</c:v>
                </c:pt>
                <c:pt idx="392">
                  <c:v>1152.5418999999999</c:v>
                </c:pt>
                <c:pt idx="393">
                  <c:v>1155.5932</c:v>
                </c:pt>
                <c:pt idx="394">
                  <c:v>1158.6445000000001</c:v>
                </c:pt>
                <c:pt idx="395">
                  <c:v>1161.6958</c:v>
                </c:pt>
                <c:pt idx="396">
                  <c:v>1164.7471</c:v>
                </c:pt>
                <c:pt idx="397">
                  <c:v>1167.7984000000001</c:v>
                </c:pt>
                <c:pt idx="398">
                  <c:v>1170.8497</c:v>
                </c:pt>
                <c:pt idx="399">
                  <c:v>1173.9010000000001</c:v>
                </c:pt>
                <c:pt idx="400">
                  <c:v>1176.9523000000002</c:v>
                </c:pt>
                <c:pt idx="401">
                  <c:v>1180.0036</c:v>
                </c:pt>
                <c:pt idx="402">
                  <c:v>1183.0549000000001</c:v>
                </c:pt>
                <c:pt idx="403">
                  <c:v>1186.1061999999999</c:v>
                </c:pt>
                <c:pt idx="404">
                  <c:v>1189.1575</c:v>
                </c:pt>
                <c:pt idx="405">
                  <c:v>1192.2088000000001</c:v>
                </c:pt>
                <c:pt idx="406">
                  <c:v>1195.2601</c:v>
                </c:pt>
                <c:pt idx="407">
                  <c:v>1198.3114</c:v>
                </c:pt>
                <c:pt idx="408">
                  <c:v>1201.3627000000001</c:v>
                </c:pt>
                <c:pt idx="409">
                  <c:v>1204.414</c:v>
                </c:pt>
                <c:pt idx="410">
                  <c:v>1207.4653000000001</c:v>
                </c:pt>
                <c:pt idx="411">
                  <c:v>1210.5166000000002</c:v>
                </c:pt>
                <c:pt idx="412">
                  <c:v>1213.5679</c:v>
                </c:pt>
                <c:pt idx="413">
                  <c:v>1216.6192000000001</c:v>
                </c:pt>
                <c:pt idx="414">
                  <c:v>1219.6704999999999</c:v>
                </c:pt>
                <c:pt idx="415">
                  <c:v>1222.7218</c:v>
                </c:pt>
                <c:pt idx="416">
                  <c:v>1225.7731000000001</c:v>
                </c:pt>
                <c:pt idx="417">
                  <c:v>1228.8244</c:v>
                </c:pt>
                <c:pt idx="418">
                  <c:v>1231.8757000000001</c:v>
                </c:pt>
                <c:pt idx="419">
                  <c:v>1234.9270000000001</c:v>
                </c:pt>
                <c:pt idx="420">
                  <c:v>1237.9783</c:v>
                </c:pt>
                <c:pt idx="421">
                  <c:v>1241.0296000000001</c:v>
                </c:pt>
                <c:pt idx="422">
                  <c:v>1244.0809000000002</c:v>
                </c:pt>
                <c:pt idx="423">
                  <c:v>1247.1322</c:v>
                </c:pt>
                <c:pt idx="424">
                  <c:v>1250.1835000000001</c:v>
                </c:pt>
                <c:pt idx="425">
                  <c:v>1253.2348</c:v>
                </c:pt>
                <c:pt idx="426">
                  <c:v>1256.2861</c:v>
                </c:pt>
                <c:pt idx="427">
                  <c:v>1259.3374000000001</c:v>
                </c:pt>
                <c:pt idx="428">
                  <c:v>1262.3887</c:v>
                </c:pt>
                <c:pt idx="429">
                  <c:v>1265.44</c:v>
                </c:pt>
                <c:pt idx="430">
                  <c:v>1268.4913000000001</c:v>
                </c:pt>
                <c:pt idx="431">
                  <c:v>1271.5426</c:v>
                </c:pt>
                <c:pt idx="432">
                  <c:v>1274.5939000000001</c:v>
                </c:pt>
                <c:pt idx="433">
                  <c:v>1277.6451999999999</c:v>
                </c:pt>
                <c:pt idx="434">
                  <c:v>1280.6965</c:v>
                </c:pt>
                <c:pt idx="435">
                  <c:v>1283.7478000000001</c:v>
                </c:pt>
                <c:pt idx="436">
                  <c:v>1286.7991</c:v>
                </c:pt>
                <c:pt idx="437">
                  <c:v>1289.8504</c:v>
                </c:pt>
                <c:pt idx="438">
                  <c:v>1292.9017000000001</c:v>
                </c:pt>
                <c:pt idx="439">
                  <c:v>1295.953</c:v>
                </c:pt>
                <c:pt idx="440">
                  <c:v>1299.0043000000001</c:v>
                </c:pt>
                <c:pt idx="441">
                  <c:v>1302.0556000000001</c:v>
                </c:pt>
                <c:pt idx="442">
                  <c:v>1305.1069</c:v>
                </c:pt>
                <c:pt idx="443">
                  <c:v>1308.1582000000001</c:v>
                </c:pt>
                <c:pt idx="444">
                  <c:v>1311.2094999999999</c:v>
                </c:pt>
                <c:pt idx="445">
                  <c:v>1314.2608</c:v>
                </c:pt>
                <c:pt idx="446">
                  <c:v>1317.3121000000001</c:v>
                </c:pt>
                <c:pt idx="447">
                  <c:v>1320.3634</c:v>
                </c:pt>
                <c:pt idx="448">
                  <c:v>1323.4147</c:v>
                </c:pt>
                <c:pt idx="449">
                  <c:v>1326.4660000000001</c:v>
                </c:pt>
                <c:pt idx="450">
                  <c:v>1329.5173</c:v>
                </c:pt>
                <c:pt idx="451">
                  <c:v>1332.5686000000001</c:v>
                </c:pt>
                <c:pt idx="452">
                  <c:v>1335.6199000000001</c:v>
                </c:pt>
                <c:pt idx="453">
                  <c:v>1338.6712</c:v>
                </c:pt>
                <c:pt idx="454">
                  <c:v>1341.7225000000001</c:v>
                </c:pt>
                <c:pt idx="455">
                  <c:v>1344.7737999999999</c:v>
                </c:pt>
                <c:pt idx="456">
                  <c:v>1347.8251</c:v>
                </c:pt>
                <c:pt idx="457">
                  <c:v>1350.8764000000001</c:v>
                </c:pt>
                <c:pt idx="458">
                  <c:v>1353.9277</c:v>
                </c:pt>
                <c:pt idx="459">
                  <c:v>1356.979</c:v>
                </c:pt>
                <c:pt idx="460">
                  <c:v>1360.0303000000001</c:v>
                </c:pt>
                <c:pt idx="461">
                  <c:v>1363.0816</c:v>
                </c:pt>
                <c:pt idx="462">
                  <c:v>1366.1329000000001</c:v>
                </c:pt>
                <c:pt idx="463">
                  <c:v>1369.1842000000001</c:v>
                </c:pt>
                <c:pt idx="464">
                  <c:v>1372.2355</c:v>
                </c:pt>
                <c:pt idx="465">
                  <c:v>1375.2868000000001</c:v>
                </c:pt>
                <c:pt idx="466">
                  <c:v>1378.3380999999999</c:v>
                </c:pt>
                <c:pt idx="467">
                  <c:v>1381.3894</c:v>
                </c:pt>
                <c:pt idx="468">
                  <c:v>1384.4407000000001</c:v>
                </c:pt>
                <c:pt idx="469">
                  <c:v>1387.492</c:v>
                </c:pt>
                <c:pt idx="470">
                  <c:v>1390.5433</c:v>
                </c:pt>
                <c:pt idx="471">
                  <c:v>1393.5946000000001</c:v>
                </c:pt>
                <c:pt idx="472">
                  <c:v>1396.6459</c:v>
                </c:pt>
                <c:pt idx="473">
                  <c:v>1399.6972000000001</c:v>
                </c:pt>
                <c:pt idx="474">
                  <c:v>1402.7485000000001</c:v>
                </c:pt>
                <c:pt idx="475">
                  <c:v>1405.7998</c:v>
                </c:pt>
                <c:pt idx="476">
                  <c:v>1408.8511000000001</c:v>
                </c:pt>
                <c:pt idx="477">
                  <c:v>1411.9023999999999</c:v>
                </c:pt>
                <c:pt idx="478">
                  <c:v>1414.9537</c:v>
                </c:pt>
                <c:pt idx="479">
                  <c:v>1418.0050000000001</c:v>
                </c:pt>
                <c:pt idx="480">
                  <c:v>1421.0563</c:v>
                </c:pt>
                <c:pt idx="481">
                  <c:v>1424.1076</c:v>
                </c:pt>
                <c:pt idx="482">
                  <c:v>1427.1589000000001</c:v>
                </c:pt>
                <c:pt idx="483">
                  <c:v>1430.2102</c:v>
                </c:pt>
                <c:pt idx="484">
                  <c:v>1433.2615000000001</c:v>
                </c:pt>
                <c:pt idx="485">
                  <c:v>1436.3127999999999</c:v>
                </c:pt>
                <c:pt idx="486">
                  <c:v>1439.3641</c:v>
                </c:pt>
                <c:pt idx="487">
                  <c:v>1442.4154000000001</c:v>
                </c:pt>
                <c:pt idx="488">
                  <c:v>1445.4666999999999</c:v>
                </c:pt>
                <c:pt idx="489">
                  <c:v>1448.518</c:v>
                </c:pt>
                <c:pt idx="490">
                  <c:v>1451.5693000000001</c:v>
                </c:pt>
                <c:pt idx="491">
                  <c:v>1454.6206</c:v>
                </c:pt>
                <c:pt idx="492">
                  <c:v>1457.6719000000001</c:v>
                </c:pt>
                <c:pt idx="493">
                  <c:v>1460.7232000000001</c:v>
                </c:pt>
                <c:pt idx="494">
                  <c:v>1463.7745</c:v>
                </c:pt>
                <c:pt idx="495">
                  <c:v>1466.8258000000001</c:v>
                </c:pt>
                <c:pt idx="496">
                  <c:v>1469.8770999999999</c:v>
                </c:pt>
                <c:pt idx="497">
                  <c:v>1472.9284</c:v>
                </c:pt>
                <c:pt idx="498">
                  <c:v>1475.9797000000001</c:v>
                </c:pt>
                <c:pt idx="499">
                  <c:v>1479.0309999999999</c:v>
                </c:pt>
                <c:pt idx="500">
                  <c:v>1482.0823</c:v>
                </c:pt>
                <c:pt idx="501">
                  <c:v>1485.1336000000001</c:v>
                </c:pt>
                <c:pt idx="502">
                  <c:v>1488.1849</c:v>
                </c:pt>
                <c:pt idx="503">
                  <c:v>1491.2362000000001</c:v>
                </c:pt>
                <c:pt idx="504">
                  <c:v>1494.2875000000001</c:v>
                </c:pt>
                <c:pt idx="505">
                  <c:v>1497.3388</c:v>
                </c:pt>
                <c:pt idx="506">
                  <c:v>1500.3901000000001</c:v>
                </c:pt>
                <c:pt idx="507">
                  <c:v>1503.4413999999999</c:v>
                </c:pt>
                <c:pt idx="508">
                  <c:v>1506.4927</c:v>
                </c:pt>
                <c:pt idx="509">
                  <c:v>1509.5440000000001</c:v>
                </c:pt>
                <c:pt idx="510">
                  <c:v>1512.5953</c:v>
                </c:pt>
                <c:pt idx="511">
                  <c:v>1515.6466</c:v>
                </c:pt>
                <c:pt idx="512">
                  <c:v>1518.6979000000001</c:v>
                </c:pt>
                <c:pt idx="513">
                  <c:v>1521.7492</c:v>
                </c:pt>
                <c:pt idx="514">
                  <c:v>1524.8005000000001</c:v>
                </c:pt>
                <c:pt idx="515">
                  <c:v>1527.8518000000001</c:v>
                </c:pt>
                <c:pt idx="516">
                  <c:v>1530.9031</c:v>
                </c:pt>
                <c:pt idx="517">
                  <c:v>1533.9544000000001</c:v>
                </c:pt>
                <c:pt idx="518">
                  <c:v>1537.0056999999999</c:v>
                </c:pt>
                <c:pt idx="519">
                  <c:v>1540.057</c:v>
                </c:pt>
                <c:pt idx="520">
                  <c:v>1543.1083000000001</c:v>
                </c:pt>
                <c:pt idx="521">
                  <c:v>1546.1596</c:v>
                </c:pt>
                <c:pt idx="522">
                  <c:v>1549.2109</c:v>
                </c:pt>
                <c:pt idx="523">
                  <c:v>1552.2622000000001</c:v>
                </c:pt>
                <c:pt idx="524">
                  <c:v>1555.3135</c:v>
                </c:pt>
                <c:pt idx="525">
                  <c:v>1558.3648000000001</c:v>
                </c:pt>
                <c:pt idx="526">
                  <c:v>1561.4161000000001</c:v>
                </c:pt>
                <c:pt idx="527">
                  <c:v>1564.4674</c:v>
                </c:pt>
                <c:pt idx="528">
                  <c:v>1567.5187000000001</c:v>
                </c:pt>
                <c:pt idx="529">
                  <c:v>1570.57</c:v>
                </c:pt>
                <c:pt idx="530">
                  <c:v>1573.6213</c:v>
                </c:pt>
                <c:pt idx="531">
                  <c:v>1576.6726000000001</c:v>
                </c:pt>
                <c:pt idx="532">
                  <c:v>1579.7239</c:v>
                </c:pt>
                <c:pt idx="533">
                  <c:v>1582.7752</c:v>
                </c:pt>
                <c:pt idx="534">
                  <c:v>1585.8265000000001</c:v>
                </c:pt>
                <c:pt idx="535">
                  <c:v>1588.8778</c:v>
                </c:pt>
                <c:pt idx="536">
                  <c:v>1591.9291000000001</c:v>
                </c:pt>
                <c:pt idx="537">
                  <c:v>1594.9804000000001</c:v>
                </c:pt>
                <c:pt idx="538">
                  <c:v>1598.0317</c:v>
                </c:pt>
                <c:pt idx="539">
                  <c:v>1601.0830000000001</c:v>
                </c:pt>
                <c:pt idx="540">
                  <c:v>1604.1342999999999</c:v>
                </c:pt>
                <c:pt idx="541">
                  <c:v>1607.1856</c:v>
                </c:pt>
                <c:pt idx="542">
                  <c:v>1610.2369000000001</c:v>
                </c:pt>
                <c:pt idx="543">
                  <c:v>1613.2882</c:v>
                </c:pt>
                <c:pt idx="544">
                  <c:v>1616.3395</c:v>
                </c:pt>
                <c:pt idx="545">
                  <c:v>1619.3908000000001</c:v>
                </c:pt>
                <c:pt idx="546">
                  <c:v>1622.4421</c:v>
                </c:pt>
                <c:pt idx="547">
                  <c:v>1625.4934000000001</c:v>
                </c:pt>
                <c:pt idx="548">
                  <c:v>1628.5446999999999</c:v>
                </c:pt>
                <c:pt idx="549">
                  <c:v>1631.596</c:v>
                </c:pt>
                <c:pt idx="550">
                  <c:v>1634.6473000000001</c:v>
                </c:pt>
                <c:pt idx="551">
                  <c:v>1637.6985999999999</c:v>
                </c:pt>
                <c:pt idx="552">
                  <c:v>1640.7499</c:v>
                </c:pt>
                <c:pt idx="553">
                  <c:v>1643.8012000000001</c:v>
                </c:pt>
                <c:pt idx="554">
                  <c:v>1646.8525</c:v>
                </c:pt>
                <c:pt idx="555">
                  <c:v>1649.9038</c:v>
                </c:pt>
                <c:pt idx="556">
                  <c:v>1652.9551000000001</c:v>
                </c:pt>
                <c:pt idx="557">
                  <c:v>1656.0064</c:v>
                </c:pt>
                <c:pt idx="558">
                  <c:v>1659.0577000000001</c:v>
                </c:pt>
                <c:pt idx="559">
                  <c:v>1662.1089999999999</c:v>
                </c:pt>
                <c:pt idx="560">
                  <c:v>1665.1603</c:v>
                </c:pt>
                <c:pt idx="561">
                  <c:v>1668.2116000000001</c:v>
                </c:pt>
                <c:pt idx="562">
                  <c:v>1671.2628999999999</c:v>
                </c:pt>
                <c:pt idx="563">
                  <c:v>1674.3142</c:v>
                </c:pt>
                <c:pt idx="564">
                  <c:v>1677.3655000000001</c:v>
                </c:pt>
                <c:pt idx="565">
                  <c:v>1680.4168</c:v>
                </c:pt>
                <c:pt idx="566">
                  <c:v>1683.4681</c:v>
                </c:pt>
                <c:pt idx="567">
                  <c:v>1686.5194000000001</c:v>
                </c:pt>
                <c:pt idx="568">
                  <c:v>1689.5707</c:v>
                </c:pt>
                <c:pt idx="569">
                  <c:v>1692.6220000000001</c:v>
                </c:pt>
                <c:pt idx="570">
                  <c:v>1695.6732999999999</c:v>
                </c:pt>
                <c:pt idx="571">
                  <c:v>1698.7246</c:v>
                </c:pt>
                <c:pt idx="572">
                  <c:v>1701.7759000000001</c:v>
                </c:pt>
                <c:pt idx="573">
                  <c:v>1704.8271999999999</c:v>
                </c:pt>
                <c:pt idx="574">
                  <c:v>1707.8785</c:v>
                </c:pt>
                <c:pt idx="575">
                  <c:v>1710.9298000000001</c:v>
                </c:pt>
                <c:pt idx="576">
                  <c:v>1713.9811</c:v>
                </c:pt>
                <c:pt idx="577">
                  <c:v>1717.0324000000001</c:v>
                </c:pt>
                <c:pt idx="578">
                  <c:v>1720.0837000000001</c:v>
                </c:pt>
                <c:pt idx="579">
                  <c:v>1723.135</c:v>
                </c:pt>
                <c:pt idx="580">
                  <c:v>1726.1863000000001</c:v>
                </c:pt>
                <c:pt idx="581">
                  <c:v>1729.2375999999999</c:v>
                </c:pt>
                <c:pt idx="582">
                  <c:v>1732.2889</c:v>
                </c:pt>
                <c:pt idx="583">
                  <c:v>1735.3402000000001</c:v>
                </c:pt>
                <c:pt idx="584">
                  <c:v>1738.3915</c:v>
                </c:pt>
                <c:pt idx="585">
                  <c:v>1741.4428</c:v>
                </c:pt>
                <c:pt idx="586">
                  <c:v>1744.4941000000001</c:v>
                </c:pt>
                <c:pt idx="587">
                  <c:v>1747.5454</c:v>
                </c:pt>
                <c:pt idx="588">
                  <c:v>1750.5967000000001</c:v>
                </c:pt>
                <c:pt idx="589">
                  <c:v>1753.6480000000001</c:v>
                </c:pt>
                <c:pt idx="590">
                  <c:v>1756.6993</c:v>
                </c:pt>
                <c:pt idx="591">
                  <c:v>1759.7506000000001</c:v>
                </c:pt>
                <c:pt idx="592">
                  <c:v>1762.8018999999999</c:v>
                </c:pt>
                <c:pt idx="593">
                  <c:v>1765.8532</c:v>
                </c:pt>
                <c:pt idx="594">
                  <c:v>1768.9045000000001</c:v>
                </c:pt>
                <c:pt idx="595">
                  <c:v>1771.9558</c:v>
                </c:pt>
                <c:pt idx="596">
                  <c:v>1775.0071</c:v>
                </c:pt>
                <c:pt idx="597">
                  <c:v>1778.0584000000001</c:v>
                </c:pt>
                <c:pt idx="598">
                  <c:v>1781.1097</c:v>
                </c:pt>
                <c:pt idx="599">
                  <c:v>1784.1610000000001</c:v>
                </c:pt>
                <c:pt idx="600">
                  <c:v>1787.2122999999999</c:v>
                </c:pt>
                <c:pt idx="601">
                  <c:v>1790.2636</c:v>
                </c:pt>
                <c:pt idx="602">
                  <c:v>1793.3149000000001</c:v>
                </c:pt>
                <c:pt idx="603">
                  <c:v>1796.3661999999999</c:v>
                </c:pt>
                <c:pt idx="604">
                  <c:v>1799.4175</c:v>
                </c:pt>
                <c:pt idx="605">
                  <c:v>1802.4688000000001</c:v>
                </c:pt>
                <c:pt idx="606">
                  <c:v>1805.5201</c:v>
                </c:pt>
                <c:pt idx="607">
                  <c:v>1808.5714</c:v>
                </c:pt>
                <c:pt idx="608">
                  <c:v>1811.6227000000001</c:v>
                </c:pt>
                <c:pt idx="609">
                  <c:v>1814.674</c:v>
                </c:pt>
                <c:pt idx="610">
                  <c:v>1817.7253000000001</c:v>
                </c:pt>
                <c:pt idx="611">
                  <c:v>1820.7765999999999</c:v>
                </c:pt>
                <c:pt idx="612">
                  <c:v>1823.8279</c:v>
                </c:pt>
                <c:pt idx="613">
                  <c:v>1826.8792000000001</c:v>
                </c:pt>
                <c:pt idx="614">
                  <c:v>1829.9304999999999</c:v>
                </c:pt>
                <c:pt idx="615">
                  <c:v>1832.9818</c:v>
                </c:pt>
                <c:pt idx="616">
                  <c:v>1836.0331000000001</c:v>
                </c:pt>
                <c:pt idx="617">
                  <c:v>1839.0844</c:v>
                </c:pt>
                <c:pt idx="618">
                  <c:v>1842.1357</c:v>
                </c:pt>
                <c:pt idx="619">
                  <c:v>1845.1870000000001</c:v>
                </c:pt>
                <c:pt idx="620">
                  <c:v>1848.2383</c:v>
                </c:pt>
                <c:pt idx="621">
                  <c:v>1851.2896000000001</c:v>
                </c:pt>
                <c:pt idx="622">
                  <c:v>1854.3408999999999</c:v>
                </c:pt>
                <c:pt idx="623">
                  <c:v>1857.3922</c:v>
                </c:pt>
                <c:pt idx="624">
                  <c:v>1860.4435000000001</c:v>
                </c:pt>
                <c:pt idx="625">
                  <c:v>1863.4947999999999</c:v>
                </c:pt>
                <c:pt idx="626">
                  <c:v>1866.5461</c:v>
                </c:pt>
                <c:pt idx="627">
                  <c:v>1869.5974000000001</c:v>
                </c:pt>
                <c:pt idx="628">
                  <c:v>1872.6487</c:v>
                </c:pt>
                <c:pt idx="629">
                  <c:v>1875.7</c:v>
                </c:pt>
                <c:pt idx="630">
                  <c:v>1878.7513000000001</c:v>
                </c:pt>
                <c:pt idx="631">
                  <c:v>1881.8026</c:v>
                </c:pt>
                <c:pt idx="632">
                  <c:v>1884.8539000000001</c:v>
                </c:pt>
                <c:pt idx="633">
                  <c:v>1887.9051999999999</c:v>
                </c:pt>
                <c:pt idx="634">
                  <c:v>1890.9565</c:v>
                </c:pt>
                <c:pt idx="635">
                  <c:v>1894.0078000000001</c:v>
                </c:pt>
                <c:pt idx="636">
                  <c:v>1897.0590999999999</c:v>
                </c:pt>
                <c:pt idx="637">
                  <c:v>1900.1104</c:v>
                </c:pt>
                <c:pt idx="638">
                  <c:v>1903.1617000000001</c:v>
                </c:pt>
                <c:pt idx="639">
                  <c:v>1906.213</c:v>
                </c:pt>
                <c:pt idx="640">
                  <c:v>1909.2643</c:v>
                </c:pt>
                <c:pt idx="641">
                  <c:v>1912.3156000000001</c:v>
                </c:pt>
                <c:pt idx="642">
                  <c:v>1915.3669</c:v>
                </c:pt>
                <c:pt idx="643">
                  <c:v>1918.4182000000001</c:v>
                </c:pt>
                <c:pt idx="644">
                  <c:v>1921.4694999999999</c:v>
                </c:pt>
                <c:pt idx="645">
                  <c:v>1924.5208</c:v>
                </c:pt>
                <c:pt idx="646">
                  <c:v>1927.5721000000001</c:v>
                </c:pt>
                <c:pt idx="647">
                  <c:v>1930.6233999999999</c:v>
                </c:pt>
                <c:pt idx="648">
                  <c:v>1933.6747</c:v>
                </c:pt>
                <c:pt idx="649">
                  <c:v>1936.7260000000001</c:v>
                </c:pt>
                <c:pt idx="650">
                  <c:v>1939.7773</c:v>
                </c:pt>
                <c:pt idx="651">
                  <c:v>1942.8286000000001</c:v>
                </c:pt>
                <c:pt idx="652">
                  <c:v>1945.8799000000001</c:v>
                </c:pt>
                <c:pt idx="653">
                  <c:v>1948.9312</c:v>
                </c:pt>
                <c:pt idx="654">
                  <c:v>1951.9825000000001</c:v>
                </c:pt>
                <c:pt idx="655">
                  <c:v>1955.0337999999999</c:v>
                </c:pt>
                <c:pt idx="656">
                  <c:v>1958.0851</c:v>
                </c:pt>
                <c:pt idx="657">
                  <c:v>1961.1364000000001</c:v>
                </c:pt>
                <c:pt idx="658">
                  <c:v>1964.1876999999999</c:v>
                </c:pt>
                <c:pt idx="659">
                  <c:v>1967.239</c:v>
                </c:pt>
                <c:pt idx="660">
                  <c:v>1970.2903000000001</c:v>
                </c:pt>
                <c:pt idx="661">
                  <c:v>1973.3416</c:v>
                </c:pt>
                <c:pt idx="662">
                  <c:v>1976.3929000000001</c:v>
                </c:pt>
                <c:pt idx="663">
                  <c:v>1979.4441999999999</c:v>
                </c:pt>
                <c:pt idx="664">
                  <c:v>1982.4955</c:v>
                </c:pt>
                <c:pt idx="665">
                  <c:v>1985.5468000000001</c:v>
                </c:pt>
                <c:pt idx="666">
                  <c:v>1988.5980999999999</c:v>
                </c:pt>
                <c:pt idx="667">
                  <c:v>1991.6494</c:v>
                </c:pt>
                <c:pt idx="668">
                  <c:v>1994.7007000000001</c:v>
                </c:pt>
                <c:pt idx="669">
                  <c:v>1997.752</c:v>
                </c:pt>
                <c:pt idx="670">
                  <c:v>2000.8033</c:v>
                </c:pt>
                <c:pt idx="671">
                  <c:v>2003.8545999999999</c:v>
                </c:pt>
                <c:pt idx="672">
                  <c:v>2006.9059</c:v>
                </c:pt>
                <c:pt idx="673">
                  <c:v>2009.9572000000001</c:v>
                </c:pt>
                <c:pt idx="674">
                  <c:v>2013.0085000000001</c:v>
                </c:pt>
                <c:pt idx="675">
                  <c:v>2016.0598000000002</c:v>
                </c:pt>
                <c:pt idx="676">
                  <c:v>2019.1110999999999</c:v>
                </c:pt>
                <c:pt idx="677">
                  <c:v>2022.1623999999999</c:v>
                </c:pt>
                <c:pt idx="678">
                  <c:v>2025.2137</c:v>
                </c:pt>
                <c:pt idx="679">
                  <c:v>2028.2650000000001</c:v>
                </c:pt>
                <c:pt idx="680">
                  <c:v>2031.3163000000002</c:v>
                </c:pt>
                <c:pt idx="681">
                  <c:v>2034.3675999999998</c:v>
                </c:pt>
                <c:pt idx="682">
                  <c:v>2037.4188999999999</c:v>
                </c:pt>
                <c:pt idx="683">
                  <c:v>2040.4702</c:v>
                </c:pt>
                <c:pt idx="684">
                  <c:v>2043.5215000000001</c:v>
                </c:pt>
                <c:pt idx="685">
                  <c:v>2046.5728000000001</c:v>
                </c:pt>
                <c:pt idx="686">
                  <c:v>2049.6241</c:v>
                </c:pt>
                <c:pt idx="687">
                  <c:v>2052.6753999999996</c:v>
                </c:pt>
                <c:pt idx="688">
                  <c:v>2055.7266999999997</c:v>
                </c:pt>
                <c:pt idx="689">
                  <c:v>2058.7779999999998</c:v>
                </c:pt>
                <c:pt idx="690">
                  <c:v>2061.8292999999999</c:v>
                </c:pt>
                <c:pt idx="691">
                  <c:v>2064.8806</c:v>
                </c:pt>
                <c:pt idx="692">
                  <c:v>2067.9318999999996</c:v>
                </c:pt>
                <c:pt idx="693">
                  <c:v>2070.9831999999997</c:v>
                </c:pt>
                <c:pt idx="694">
                  <c:v>2074.0344999999998</c:v>
                </c:pt>
                <c:pt idx="695">
                  <c:v>2077.0857999999998</c:v>
                </c:pt>
                <c:pt idx="696">
                  <c:v>2080.1370999999999</c:v>
                </c:pt>
                <c:pt idx="697">
                  <c:v>2083.1884</c:v>
                </c:pt>
                <c:pt idx="698">
                  <c:v>2086.2396999999996</c:v>
                </c:pt>
                <c:pt idx="699">
                  <c:v>2089.2909999999997</c:v>
                </c:pt>
                <c:pt idx="700">
                  <c:v>2092.3422999999998</c:v>
                </c:pt>
                <c:pt idx="701">
                  <c:v>2095.3935999999999</c:v>
                </c:pt>
                <c:pt idx="702">
                  <c:v>2098.4449</c:v>
                </c:pt>
                <c:pt idx="703">
                  <c:v>2101.4961999999996</c:v>
                </c:pt>
                <c:pt idx="704">
                  <c:v>2104.5474999999997</c:v>
                </c:pt>
                <c:pt idx="705">
                  <c:v>2107.5987999999998</c:v>
                </c:pt>
                <c:pt idx="706">
                  <c:v>2110.6500999999998</c:v>
                </c:pt>
                <c:pt idx="707">
                  <c:v>2113.7013999999999</c:v>
                </c:pt>
                <c:pt idx="708">
                  <c:v>2116.7527</c:v>
                </c:pt>
                <c:pt idx="709">
                  <c:v>2119.8039999999996</c:v>
                </c:pt>
                <c:pt idx="710">
                  <c:v>2122.8552999999997</c:v>
                </c:pt>
                <c:pt idx="711">
                  <c:v>2125.9065999999998</c:v>
                </c:pt>
                <c:pt idx="712">
                  <c:v>2128.9578999999999</c:v>
                </c:pt>
                <c:pt idx="713">
                  <c:v>2132.0092</c:v>
                </c:pt>
                <c:pt idx="714">
                  <c:v>2135.0604999999996</c:v>
                </c:pt>
                <c:pt idx="715">
                  <c:v>2138.1117999999997</c:v>
                </c:pt>
                <c:pt idx="716">
                  <c:v>2141.1630999999998</c:v>
                </c:pt>
                <c:pt idx="717">
                  <c:v>2144.2143999999998</c:v>
                </c:pt>
                <c:pt idx="718">
                  <c:v>2147.2656999999999</c:v>
                </c:pt>
                <c:pt idx="719">
                  <c:v>2150.317</c:v>
                </c:pt>
                <c:pt idx="720">
                  <c:v>2153.3682999999996</c:v>
                </c:pt>
                <c:pt idx="721">
                  <c:v>2156.4195999999997</c:v>
                </c:pt>
                <c:pt idx="722">
                  <c:v>2159.4708999999998</c:v>
                </c:pt>
                <c:pt idx="723">
                  <c:v>2162.5221999999999</c:v>
                </c:pt>
                <c:pt idx="724">
                  <c:v>2165.5735</c:v>
                </c:pt>
                <c:pt idx="725">
                  <c:v>2168.6247999999996</c:v>
                </c:pt>
                <c:pt idx="726">
                  <c:v>2171.6760999999997</c:v>
                </c:pt>
                <c:pt idx="727">
                  <c:v>2174.7273999999998</c:v>
                </c:pt>
                <c:pt idx="728">
                  <c:v>2177.7786999999998</c:v>
                </c:pt>
                <c:pt idx="729">
                  <c:v>2180.83</c:v>
                </c:pt>
                <c:pt idx="730">
                  <c:v>2183.8813</c:v>
                </c:pt>
                <c:pt idx="731">
                  <c:v>2186.9325999999996</c:v>
                </c:pt>
                <c:pt idx="732">
                  <c:v>2189.9838999999997</c:v>
                </c:pt>
                <c:pt idx="733">
                  <c:v>2193.0351999999998</c:v>
                </c:pt>
                <c:pt idx="734">
                  <c:v>2196.0864999999999</c:v>
                </c:pt>
                <c:pt idx="735">
                  <c:v>2199.1378</c:v>
                </c:pt>
                <c:pt idx="736">
                  <c:v>2202.1890999999996</c:v>
                </c:pt>
                <c:pt idx="737">
                  <c:v>2205.2403999999997</c:v>
                </c:pt>
                <c:pt idx="738">
                  <c:v>2208.2916999999998</c:v>
                </c:pt>
                <c:pt idx="739">
                  <c:v>2211.3429999999998</c:v>
                </c:pt>
                <c:pt idx="740">
                  <c:v>2214.3942999999999</c:v>
                </c:pt>
                <c:pt idx="741">
                  <c:v>2217.4455999999996</c:v>
                </c:pt>
                <c:pt idx="742">
                  <c:v>2220.4968999999996</c:v>
                </c:pt>
                <c:pt idx="743">
                  <c:v>2223.5481999999997</c:v>
                </c:pt>
                <c:pt idx="744">
                  <c:v>2226.5994999999998</c:v>
                </c:pt>
                <c:pt idx="745">
                  <c:v>2229.6507999999999</c:v>
                </c:pt>
                <c:pt idx="746">
                  <c:v>2232.7021</c:v>
                </c:pt>
                <c:pt idx="747">
                  <c:v>2235.7533999999996</c:v>
                </c:pt>
                <c:pt idx="748">
                  <c:v>2238.8046999999997</c:v>
                </c:pt>
                <c:pt idx="749">
                  <c:v>2241.8559999999998</c:v>
                </c:pt>
                <c:pt idx="750">
                  <c:v>2244.9072999999999</c:v>
                </c:pt>
                <c:pt idx="751">
                  <c:v>2247.9585999999999</c:v>
                </c:pt>
                <c:pt idx="752">
                  <c:v>2251.0098999999996</c:v>
                </c:pt>
                <c:pt idx="753">
                  <c:v>2254.0611999999996</c:v>
                </c:pt>
                <c:pt idx="754">
                  <c:v>2257.1124999999997</c:v>
                </c:pt>
                <c:pt idx="755">
                  <c:v>2260.1637999999998</c:v>
                </c:pt>
                <c:pt idx="756">
                  <c:v>2263.2150999999999</c:v>
                </c:pt>
                <c:pt idx="757">
                  <c:v>2266.2664</c:v>
                </c:pt>
                <c:pt idx="758">
                  <c:v>2269.3176999999996</c:v>
                </c:pt>
                <c:pt idx="759">
                  <c:v>2272.3689999999997</c:v>
                </c:pt>
                <c:pt idx="760">
                  <c:v>2275.4202999999998</c:v>
                </c:pt>
                <c:pt idx="761">
                  <c:v>2278.4715999999999</c:v>
                </c:pt>
                <c:pt idx="762">
                  <c:v>2281.5228999999999</c:v>
                </c:pt>
                <c:pt idx="763">
                  <c:v>2284.5741999999996</c:v>
                </c:pt>
                <c:pt idx="764">
                  <c:v>2287.6254999999996</c:v>
                </c:pt>
                <c:pt idx="765">
                  <c:v>2290.6767999999997</c:v>
                </c:pt>
                <c:pt idx="766">
                  <c:v>2293.7280999999998</c:v>
                </c:pt>
                <c:pt idx="767">
                  <c:v>2296.7793999999999</c:v>
                </c:pt>
                <c:pt idx="768">
                  <c:v>2299.8307</c:v>
                </c:pt>
                <c:pt idx="769">
                  <c:v>2302.8819999999996</c:v>
                </c:pt>
                <c:pt idx="770">
                  <c:v>2305.9332999999997</c:v>
                </c:pt>
                <c:pt idx="771">
                  <c:v>2308.9845999999998</c:v>
                </c:pt>
                <c:pt idx="772">
                  <c:v>2312.0358999999999</c:v>
                </c:pt>
                <c:pt idx="773">
                  <c:v>2315.0871999999999</c:v>
                </c:pt>
                <c:pt idx="774">
                  <c:v>2318.1384999999996</c:v>
                </c:pt>
                <c:pt idx="775">
                  <c:v>2321.1897999999997</c:v>
                </c:pt>
                <c:pt idx="776">
                  <c:v>2324.2410999999997</c:v>
                </c:pt>
                <c:pt idx="777">
                  <c:v>2327.2923999999998</c:v>
                </c:pt>
                <c:pt idx="778">
                  <c:v>2330.3436999999999</c:v>
                </c:pt>
                <c:pt idx="779">
                  <c:v>2333.395</c:v>
                </c:pt>
                <c:pt idx="780">
                  <c:v>2336.4462999999996</c:v>
                </c:pt>
                <c:pt idx="781">
                  <c:v>2339.4975999999997</c:v>
                </c:pt>
                <c:pt idx="782">
                  <c:v>2342.5488999999998</c:v>
                </c:pt>
                <c:pt idx="783">
                  <c:v>2345.6001999999999</c:v>
                </c:pt>
                <c:pt idx="784">
                  <c:v>2348.6514999999999</c:v>
                </c:pt>
                <c:pt idx="785">
                  <c:v>2351.7027999999996</c:v>
                </c:pt>
                <c:pt idx="786">
                  <c:v>2354.7540999999997</c:v>
                </c:pt>
                <c:pt idx="787">
                  <c:v>2357.8053999999997</c:v>
                </c:pt>
                <c:pt idx="788">
                  <c:v>2360.8566999999998</c:v>
                </c:pt>
                <c:pt idx="789">
                  <c:v>2363.9079999999999</c:v>
                </c:pt>
                <c:pt idx="790">
                  <c:v>2366.9593</c:v>
                </c:pt>
                <c:pt idx="791">
                  <c:v>2370.0105999999996</c:v>
                </c:pt>
                <c:pt idx="792">
                  <c:v>2373.0618999999997</c:v>
                </c:pt>
                <c:pt idx="793">
                  <c:v>2376.1131999999998</c:v>
                </c:pt>
                <c:pt idx="794">
                  <c:v>2379.1644999999999</c:v>
                </c:pt>
                <c:pt idx="795">
                  <c:v>2382.2157999999999</c:v>
                </c:pt>
                <c:pt idx="796">
                  <c:v>2385.2670999999996</c:v>
                </c:pt>
                <c:pt idx="797">
                  <c:v>2388.3183999999997</c:v>
                </c:pt>
                <c:pt idx="798">
                  <c:v>2391.3696999999997</c:v>
                </c:pt>
                <c:pt idx="799">
                  <c:v>2394.4209999999998</c:v>
                </c:pt>
                <c:pt idx="800">
                  <c:v>2397.4722999999999</c:v>
                </c:pt>
                <c:pt idx="801">
                  <c:v>2400.5236</c:v>
                </c:pt>
                <c:pt idx="802">
                  <c:v>2403.5748999999996</c:v>
                </c:pt>
                <c:pt idx="803">
                  <c:v>2406.6261999999997</c:v>
                </c:pt>
                <c:pt idx="804">
                  <c:v>2409.6774999999998</c:v>
                </c:pt>
                <c:pt idx="805">
                  <c:v>2412.7287999999999</c:v>
                </c:pt>
                <c:pt idx="806">
                  <c:v>2415.7800999999999</c:v>
                </c:pt>
                <c:pt idx="807">
                  <c:v>2418.8313999999996</c:v>
                </c:pt>
                <c:pt idx="808">
                  <c:v>2421.8826999999997</c:v>
                </c:pt>
                <c:pt idx="809">
                  <c:v>2424.9339999999997</c:v>
                </c:pt>
                <c:pt idx="810">
                  <c:v>2427.9852999999998</c:v>
                </c:pt>
                <c:pt idx="811">
                  <c:v>2431.0365999999999</c:v>
                </c:pt>
                <c:pt idx="812">
                  <c:v>2434.0879</c:v>
                </c:pt>
                <c:pt idx="813">
                  <c:v>2437.1391999999996</c:v>
                </c:pt>
                <c:pt idx="814">
                  <c:v>2440.1904999999997</c:v>
                </c:pt>
                <c:pt idx="815">
                  <c:v>2443.2417999999998</c:v>
                </c:pt>
                <c:pt idx="816">
                  <c:v>2446.2930999999999</c:v>
                </c:pt>
                <c:pt idx="817">
                  <c:v>2449.3444</c:v>
                </c:pt>
                <c:pt idx="818">
                  <c:v>2452.3956999999996</c:v>
                </c:pt>
                <c:pt idx="819">
                  <c:v>2455.4469999999997</c:v>
                </c:pt>
                <c:pt idx="820">
                  <c:v>2458.4982999999997</c:v>
                </c:pt>
                <c:pt idx="821">
                  <c:v>2461.5495999999998</c:v>
                </c:pt>
                <c:pt idx="822">
                  <c:v>2464.6008999999999</c:v>
                </c:pt>
                <c:pt idx="823">
                  <c:v>2467.6522</c:v>
                </c:pt>
                <c:pt idx="824">
                  <c:v>2470.7034999999996</c:v>
                </c:pt>
                <c:pt idx="825">
                  <c:v>2473.7547999999997</c:v>
                </c:pt>
                <c:pt idx="826">
                  <c:v>2476.8060999999998</c:v>
                </c:pt>
                <c:pt idx="827">
                  <c:v>2479.8573999999999</c:v>
                </c:pt>
                <c:pt idx="828">
                  <c:v>2482.9087</c:v>
                </c:pt>
                <c:pt idx="829">
                  <c:v>2485.9599999999996</c:v>
                </c:pt>
                <c:pt idx="830">
                  <c:v>2489.0112999999997</c:v>
                </c:pt>
                <c:pt idx="831">
                  <c:v>2492.0625999999997</c:v>
                </c:pt>
                <c:pt idx="832">
                  <c:v>2495.1138999999998</c:v>
                </c:pt>
                <c:pt idx="833">
                  <c:v>2498.1651999999999</c:v>
                </c:pt>
                <c:pt idx="834">
                  <c:v>2501.2165</c:v>
                </c:pt>
                <c:pt idx="835">
                  <c:v>2504.2677999999996</c:v>
                </c:pt>
                <c:pt idx="836">
                  <c:v>2507.3190999999997</c:v>
                </c:pt>
                <c:pt idx="837">
                  <c:v>2510.3703999999998</c:v>
                </c:pt>
                <c:pt idx="838">
                  <c:v>2513.4216999999999</c:v>
                </c:pt>
                <c:pt idx="839">
                  <c:v>2516.473</c:v>
                </c:pt>
                <c:pt idx="840">
                  <c:v>2519.5242999999996</c:v>
                </c:pt>
                <c:pt idx="841">
                  <c:v>2522.5755999999997</c:v>
                </c:pt>
                <c:pt idx="842">
                  <c:v>2525.6268999999998</c:v>
                </c:pt>
                <c:pt idx="843">
                  <c:v>2528.6781999999998</c:v>
                </c:pt>
                <c:pt idx="844">
                  <c:v>2531.7294999999999</c:v>
                </c:pt>
                <c:pt idx="845">
                  <c:v>2534.7808</c:v>
                </c:pt>
                <c:pt idx="846">
                  <c:v>2537.8320999999996</c:v>
                </c:pt>
                <c:pt idx="847">
                  <c:v>2540.8833999999997</c:v>
                </c:pt>
                <c:pt idx="848">
                  <c:v>2543.9346999999998</c:v>
                </c:pt>
                <c:pt idx="849">
                  <c:v>2546.9859999999999</c:v>
                </c:pt>
                <c:pt idx="850">
                  <c:v>2550.0373</c:v>
                </c:pt>
                <c:pt idx="851">
                  <c:v>2553.0885999999996</c:v>
                </c:pt>
                <c:pt idx="852">
                  <c:v>2556.1398999999997</c:v>
                </c:pt>
                <c:pt idx="853">
                  <c:v>2559.1911999999998</c:v>
                </c:pt>
                <c:pt idx="854">
                  <c:v>2562.2424999999998</c:v>
                </c:pt>
                <c:pt idx="855">
                  <c:v>2565.2937999999999</c:v>
                </c:pt>
                <c:pt idx="856">
                  <c:v>2568.3450999999995</c:v>
                </c:pt>
                <c:pt idx="857">
                  <c:v>2571.3963999999996</c:v>
                </c:pt>
                <c:pt idx="858">
                  <c:v>2574.4476999999997</c:v>
                </c:pt>
                <c:pt idx="859">
                  <c:v>2577.4989999999998</c:v>
                </c:pt>
                <c:pt idx="860">
                  <c:v>2580.5502999999999</c:v>
                </c:pt>
                <c:pt idx="861">
                  <c:v>2583.6016</c:v>
                </c:pt>
                <c:pt idx="862">
                  <c:v>2586.6528999999996</c:v>
                </c:pt>
                <c:pt idx="863">
                  <c:v>2589.7041999999997</c:v>
                </c:pt>
                <c:pt idx="864">
                  <c:v>2592.7554999999998</c:v>
                </c:pt>
                <c:pt idx="865">
                  <c:v>2595.8067999999998</c:v>
                </c:pt>
                <c:pt idx="866">
                  <c:v>2598.8580999999999</c:v>
                </c:pt>
                <c:pt idx="867">
                  <c:v>2601.9093999999996</c:v>
                </c:pt>
                <c:pt idx="868">
                  <c:v>2604.9606999999996</c:v>
                </c:pt>
                <c:pt idx="869">
                  <c:v>2608.0119999999997</c:v>
                </c:pt>
                <c:pt idx="870">
                  <c:v>2611.0632999999998</c:v>
                </c:pt>
                <c:pt idx="871">
                  <c:v>2614.1145999999999</c:v>
                </c:pt>
                <c:pt idx="872">
                  <c:v>2617.1659</c:v>
                </c:pt>
                <c:pt idx="873">
                  <c:v>2620.2171999999996</c:v>
                </c:pt>
                <c:pt idx="874">
                  <c:v>2623.2684999999997</c:v>
                </c:pt>
                <c:pt idx="875">
                  <c:v>2626.3197999999998</c:v>
                </c:pt>
                <c:pt idx="876">
                  <c:v>2629.3710999999998</c:v>
                </c:pt>
                <c:pt idx="877">
                  <c:v>2632.4223999999999</c:v>
                </c:pt>
                <c:pt idx="878">
                  <c:v>2635.4736999999996</c:v>
                </c:pt>
                <c:pt idx="879">
                  <c:v>2638.5249999999996</c:v>
                </c:pt>
                <c:pt idx="880">
                  <c:v>2641.5762999999997</c:v>
                </c:pt>
                <c:pt idx="881">
                  <c:v>2644.6275999999998</c:v>
                </c:pt>
                <c:pt idx="882">
                  <c:v>2647.6788999999999</c:v>
                </c:pt>
                <c:pt idx="883">
                  <c:v>2650.7302</c:v>
                </c:pt>
                <c:pt idx="884">
                  <c:v>2653.7814999999996</c:v>
                </c:pt>
                <c:pt idx="885">
                  <c:v>2656.8327999999997</c:v>
                </c:pt>
                <c:pt idx="886">
                  <c:v>2659.8840999999998</c:v>
                </c:pt>
                <c:pt idx="887">
                  <c:v>2662.9353999999998</c:v>
                </c:pt>
                <c:pt idx="888">
                  <c:v>2665.9866999999999</c:v>
                </c:pt>
                <c:pt idx="889">
                  <c:v>2669.0379999999996</c:v>
                </c:pt>
                <c:pt idx="890">
                  <c:v>2672.0892999999996</c:v>
                </c:pt>
                <c:pt idx="891">
                  <c:v>2675.1405999999997</c:v>
                </c:pt>
                <c:pt idx="892">
                  <c:v>2678.1918999999998</c:v>
                </c:pt>
                <c:pt idx="893">
                  <c:v>2681.2431999999999</c:v>
                </c:pt>
                <c:pt idx="894">
                  <c:v>2684.2945</c:v>
                </c:pt>
                <c:pt idx="895">
                  <c:v>2687.3457999999996</c:v>
                </c:pt>
                <c:pt idx="896">
                  <c:v>2690.3970999999997</c:v>
                </c:pt>
                <c:pt idx="897">
                  <c:v>2693.4483999999998</c:v>
                </c:pt>
                <c:pt idx="898">
                  <c:v>2696.4996999999998</c:v>
                </c:pt>
                <c:pt idx="899">
                  <c:v>2699.5509999999999</c:v>
                </c:pt>
                <c:pt idx="900">
                  <c:v>2702.6022999999996</c:v>
                </c:pt>
                <c:pt idx="901">
                  <c:v>2705.6535999999996</c:v>
                </c:pt>
                <c:pt idx="902">
                  <c:v>2708.7048999999997</c:v>
                </c:pt>
                <c:pt idx="903">
                  <c:v>2711.7561999999998</c:v>
                </c:pt>
                <c:pt idx="904">
                  <c:v>2714.8074999999999</c:v>
                </c:pt>
                <c:pt idx="905">
                  <c:v>2717.8588</c:v>
                </c:pt>
                <c:pt idx="906">
                  <c:v>2720.9100999999996</c:v>
                </c:pt>
                <c:pt idx="907">
                  <c:v>2723.9613999999997</c:v>
                </c:pt>
                <c:pt idx="908">
                  <c:v>2727.0126999999998</c:v>
                </c:pt>
                <c:pt idx="909">
                  <c:v>2730.0639999999999</c:v>
                </c:pt>
                <c:pt idx="910">
                  <c:v>2733.1152999999999</c:v>
                </c:pt>
                <c:pt idx="911">
                  <c:v>2736.1665999999996</c:v>
                </c:pt>
                <c:pt idx="912">
                  <c:v>2739.2178999999996</c:v>
                </c:pt>
                <c:pt idx="913">
                  <c:v>2742.2691999999997</c:v>
                </c:pt>
                <c:pt idx="914">
                  <c:v>2745.3204999999998</c:v>
                </c:pt>
                <c:pt idx="915">
                  <c:v>2748.3717999999999</c:v>
                </c:pt>
                <c:pt idx="916">
                  <c:v>2751.4231</c:v>
                </c:pt>
                <c:pt idx="917">
                  <c:v>2754.4743999999996</c:v>
                </c:pt>
                <c:pt idx="918">
                  <c:v>2757.5256999999997</c:v>
                </c:pt>
                <c:pt idx="919">
                  <c:v>2760.5769999999998</c:v>
                </c:pt>
                <c:pt idx="920">
                  <c:v>2763.6282999999999</c:v>
                </c:pt>
                <c:pt idx="921">
                  <c:v>2766.6795999999999</c:v>
                </c:pt>
                <c:pt idx="922">
                  <c:v>2769.7308999999996</c:v>
                </c:pt>
                <c:pt idx="923">
                  <c:v>2772.7821999999996</c:v>
                </c:pt>
                <c:pt idx="924">
                  <c:v>2775.8334999999997</c:v>
                </c:pt>
                <c:pt idx="925">
                  <c:v>2778.8847999999998</c:v>
                </c:pt>
                <c:pt idx="926">
                  <c:v>2781.9360999999999</c:v>
                </c:pt>
                <c:pt idx="927">
                  <c:v>2784.9874</c:v>
                </c:pt>
                <c:pt idx="928">
                  <c:v>2788.0386999999996</c:v>
                </c:pt>
                <c:pt idx="929">
                  <c:v>2791.0899999999997</c:v>
                </c:pt>
                <c:pt idx="930">
                  <c:v>2794.1412999999998</c:v>
                </c:pt>
                <c:pt idx="931">
                  <c:v>2797.1925999999999</c:v>
                </c:pt>
                <c:pt idx="932">
                  <c:v>2800.2438999999999</c:v>
                </c:pt>
                <c:pt idx="933">
                  <c:v>2803.2951999999996</c:v>
                </c:pt>
                <c:pt idx="934">
                  <c:v>2806.3464999999997</c:v>
                </c:pt>
                <c:pt idx="935">
                  <c:v>2809.3977999999997</c:v>
                </c:pt>
                <c:pt idx="936">
                  <c:v>2812.4490999999998</c:v>
                </c:pt>
                <c:pt idx="937">
                  <c:v>2815.5003999999999</c:v>
                </c:pt>
                <c:pt idx="938">
                  <c:v>2818.5517</c:v>
                </c:pt>
                <c:pt idx="939">
                  <c:v>2821.6029999999996</c:v>
                </c:pt>
                <c:pt idx="940">
                  <c:v>2824.6542999999997</c:v>
                </c:pt>
                <c:pt idx="941">
                  <c:v>2827.7055999999998</c:v>
                </c:pt>
                <c:pt idx="942">
                  <c:v>2830.7568999999999</c:v>
                </c:pt>
                <c:pt idx="943">
                  <c:v>2833.8081999999999</c:v>
                </c:pt>
                <c:pt idx="944">
                  <c:v>2836.8594999999996</c:v>
                </c:pt>
                <c:pt idx="945">
                  <c:v>2839.9107999999997</c:v>
                </c:pt>
                <c:pt idx="946">
                  <c:v>2842.9620999999997</c:v>
                </c:pt>
                <c:pt idx="947">
                  <c:v>2846.0133999999998</c:v>
                </c:pt>
                <c:pt idx="948">
                  <c:v>2849.0646999999999</c:v>
                </c:pt>
                <c:pt idx="949">
                  <c:v>2852.116</c:v>
                </c:pt>
                <c:pt idx="950">
                  <c:v>2855.1672999999996</c:v>
                </c:pt>
                <c:pt idx="951">
                  <c:v>2858.2185999999997</c:v>
                </c:pt>
                <c:pt idx="952">
                  <c:v>2861.2698999999998</c:v>
                </c:pt>
                <c:pt idx="953">
                  <c:v>2864.3211999999999</c:v>
                </c:pt>
                <c:pt idx="954">
                  <c:v>2867.3724999999999</c:v>
                </c:pt>
                <c:pt idx="955">
                  <c:v>2870.4237999999996</c:v>
                </c:pt>
                <c:pt idx="956">
                  <c:v>2873.4750999999997</c:v>
                </c:pt>
                <c:pt idx="957">
                  <c:v>2876.5263999999997</c:v>
                </c:pt>
                <c:pt idx="958">
                  <c:v>2879.5776999999998</c:v>
                </c:pt>
                <c:pt idx="959">
                  <c:v>2882.6289999999999</c:v>
                </c:pt>
                <c:pt idx="960">
                  <c:v>2885.6803</c:v>
                </c:pt>
                <c:pt idx="961">
                  <c:v>2888.7315999999996</c:v>
                </c:pt>
                <c:pt idx="962">
                  <c:v>2891.7828999999997</c:v>
                </c:pt>
                <c:pt idx="963">
                  <c:v>2894.8341999999998</c:v>
                </c:pt>
                <c:pt idx="964">
                  <c:v>2897.8854999999999</c:v>
                </c:pt>
                <c:pt idx="965">
                  <c:v>2900.9367999999999</c:v>
                </c:pt>
                <c:pt idx="966">
                  <c:v>2903.9880999999996</c:v>
                </c:pt>
                <c:pt idx="967">
                  <c:v>2907.0393999999997</c:v>
                </c:pt>
                <c:pt idx="968">
                  <c:v>2910.0906999999997</c:v>
                </c:pt>
                <c:pt idx="969">
                  <c:v>2913.1419999999998</c:v>
                </c:pt>
                <c:pt idx="970">
                  <c:v>2916.1932999999999</c:v>
                </c:pt>
                <c:pt idx="971">
                  <c:v>2919.2445999999995</c:v>
                </c:pt>
                <c:pt idx="972">
                  <c:v>2922.2958999999996</c:v>
                </c:pt>
                <c:pt idx="973">
                  <c:v>2925.3471999999997</c:v>
                </c:pt>
                <c:pt idx="974">
                  <c:v>2928.3984999999998</c:v>
                </c:pt>
                <c:pt idx="975">
                  <c:v>2931.4497999999999</c:v>
                </c:pt>
                <c:pt idx="976">
                  <c:v>2934.5011</c:v>
                </c:pt>
                <c:pt idx="977">
                  <c:v>2937.5523999999996</c:v>
                </c:pt>
                <c:pt idx="978">
                  <c:v>2940.6036999999997</c:v>
                </c:pt>
                <c:pt idx="979">
                  <c:v>2943.6549999999997</c:v>
                </c:pt>
                <c:pt idx="980">
                  <c:v>2946.7062999999998</c:v>
                </c:pt>
                <c:pt idx="981">
                  <c:v>2949.7575999999999</c:v>
                </c:pt>
                <c:pt idx="982">
                  <c:v>2952.8088999999995</c:v>
                </c:pt>
                <c:pt idx="983">
                  <c:v>2955.8601999999996</c:v>
                </c:pt>
                <c:pt idx="984">
                  <c:v>2958.9114999999997</c:v>
                </c:pt>
                <c:pt idx="985">
                  <c:v>2961.9627999999998</c:v>
                </c:pt>
                <c:pt idx="986">
                  <c:v>2965.0140999999999</c:v>
                </c:pt>
                <c:pt idx="987">
                  <c:v>2968.0654</c:v>
                </c:pt>
                <c:pt idx="988">
                  <c:v>2971.1166999999996</c:v>
                </c:pt>
                <c:pt idx="989">
                  <c:v>2974.1679999999997</c:v>
                </c:pt>
                <c:pt idx="990">
                  <c:v>2977.2192999999997</c:v>
                </c:pt>
                <c:pt idx="991">
                  <c:v>2980.2705999999998</c:v>
                </c:pt>
                <c:pt idx="992">
                  <c:v>2983.3218999999999</c:v>
                </c:pt>
                <c:pt idx="993">
                  <c:v>2986.3731999999995</c:v>
                </c:pt>
                <c:pt idx="994">
                  <c:v>2989.4244999999996</c:v>
                </c:pt>
                <c:pt idx="995">
                  <c:v>2992.4757999999997</c:v>
                </c:pt>
                <c:pt idx="996">
                  <c:v>2995.5270999999998</c:v>
                </c:pt>
                <c:pt idx="997">
                  <c:v>2998.5783999999999</c:v>
                </c:pt>
                <c:pt idx="998">
                  <c:v>3001.6297</c:v>
                </c:pt>
                <c:pt idx="999">
                  <c:v>3004.6809999999996</c:v>
                </c:pt>
                <c:pt idx="1000">
                  <c:v>3007.7322999999997</c:v>
                </c:pt>
                <c:pt idx="1001">
                  <c:v>3010.7835999999998</c:v>
                </c:pt>
                <c:pt idx="1002">
                  <c:v>3013.8348999999998</c:v>
                </c:pt>
                <c:pt idx="1003">
                  <c:v>3016.8861999999999</c:v>
                </c:pt>
                <c:pt idx="1004">
                  <c:v>3019.9374999999995</c:v>
                </c:pt>
                <c:pt idx="1005">
                  <c:v>3022.9887999999996</c:v>
                </c:pt>
                <c:pt idx="1006">
                  <c:v>3026.0400999999997</c:v>
                </c:pt>
                <c:pt idx="1007">
                  <c:v>3029.0913999999998</c:v>
                </c:pt>
                <c:pt idx="1008">
                  <c:v>3032.1426999999999</c:v>
                </c:pt>
                <c:pt idx="1009">
                  <c:v>3035.194</c:v>
                </c:pt>
                <c:pt idx="1010">
                  <c:v>3038.2452999999996</c:v>
                </c:pt>
                <c:pt idx="1011">
                  <c:v>3041.2965999999997</c:v>
                </c:pt>
                <c:pt idx="1012">
                  <c:v>3044.3478999999998</c:v>
                </c:pt>
                <c:pt idx="1013">
                  <c:v>3047.3991999999998</c:v>
                </c:pt>
                <c:pt idx="1014">
                  <c:v>3050.4504999999999</c:v>
                </c:pt>
                <c:pt idx="1015">
                  <c:v>3053.5017999999995</c:v>
                </c:pt>
                <c:pt idx="1016">
                  <c:v>3056.5530999999996</c:v>
                </c:pt>
                <c:pt idx="1017">
                  <c:v>3059.6043999999997</c:v>
                </c:pt>
                <c:pt idx="1018">
                  <c:v>3062.6556999999998</c:v>
                </c:pt>
                <c:pt idx="1019">
                  <c:v>3065.7069999999999</c:v>
                </c:pt>
                <c:pt idx="1020">
                  <c:v>3068.7583</c:v>
                </c:pt>
                <c:pt idx="1021">
                  <c:v>3071.8095999999996</c:v>
                </c:pt>
                <c:pt idx="1022">
                  <c:v>3074.8608999999997</c:v>
                </c:pt>
                <c:pt idx="1023">
                  <c:v>3077.9121999999998</c:v>
                </c:pt>
                <c:pt idx="1024">
                  <c:v>3080.9634999999998</c:v>
                </c:pt>
                <c:pt idx="1025">
                  <c:v>3084.0147999999999</c:v>
                </c:pt>
                <c:pt idx="1026">
                  <c:v>3087.0660999999996</c:v>
                </c:pt>
                <c:pt idx="1027">
                  <c:v>3090.1173999999996</c:v>
                </c:pt>
                <c:pt idx="1028">
                  <c:v>3093.1686999999997</c:v>
                </c:pt>
                <c:pt idx="1029">
                  <c:v>3096.22</c:v>
                </c:pt>
                <c:pt idx="1030">
                  <c:v>3099.2712999999999</c:v>
                </c:pt>
                <c:pt idx="1031">
                  <c:v>3102.3226</c:v>
                </c:pt>
                <c:pt idx="1032">
                  <c:v>3105.3738999999996</c:v>
                </c:pt>
                <c:pt idx="1033">
                  <c:v>3108.4251999999997</c:v>
                </c:pt>
                <c:pt idx="1034">
                  <c:v>3111.4764999999998</c:v>
                </c:pt>
                <c:pt idx="1035">
                  <c:v>3114.5277999999998</c:v>
                </c:pt>
                <c:pt idx="1036">
                  <c:v>3117.5790999999999</c:v>
                </c:pt>
                <c:pt idx="1037">
                  <c:v>3120.6303999999996</c:v>
                </c:pt>
                <c:pt idx="1038">
                  <c:v>3123.6816999999996</c:v>
                </c:pt>
                <c:pt idx="1039">
                  <c:v>3126.7329999999997</c:v>
                </c:pt>
                <c:pt idx="1040">
                  <c:v>3129.7842999999998</c:v>
                </c:pt>
                <c:pt idx="1041">
                  <c:v>3132.8355999999999</c:v>
                </c:pt>
                <c:pt idx="1042">
                  <c:v>3135.8869</c:v>
                </c:pt>
                <c:pt idx="1043">
                  <c:v>3138.9381999999996</c:v>
                </c:pt>
                <c:pt idx="1044">
                  <c:v>3141.9894999999997</c:v>
                </c:pt>
                <c:pt idx="1045">
                  <c:v>3145.0407999999998</c:v>
                </c:pt>
                <c:pt idx="1046">
                  <c:v>3148.0920999999998</c:v>
                </c:pt>
                <c:pt idx="1047">
                  <c:v>3151.1433999999999</c:v>
                </c:pt>
                <c:pt idx="1048">
                  <c:v>3154.1946999999996</c:v>
                </c:pt>
                <c:pt idx="1049">
                  <c:v>3157.2459999999996</c:v>
                </c:pt>
                <c:pt idx="1050">
                  <c:v>3160.2972999999997</c:v>
                </c:pt>
                <c:pt idx="1051">
                  <c:v>3163.3485999999998</c:v>
                </c:pt>
                <c:pt idx="1052">
                  <c:v>3166.3998999999999</c:v>
                </c:pt>
                <c:pt idx="1053">
                  <c:v>3169.4512</c:v>
                </c:pt>
                <c:pt idx="1054">
                  <c:v>3172.5024999999996</c:v>
                </c:pt>
                <c:pt idx="1055">
                  <c:v>3175.5537999999997</c:v>
                </c:pt>
                <c:pt idx="1056">
                  <c:v>3178.6050999999998</c:v>
                </c:pt>
                <c:pt idx="1057">
                  <c:v>3181.6563999999998</c:v>
                </c:pt>
                <c:pt idx="1058">
                  <c:v>3184.7076999999999</c:v>
                </c:pt>
                <c:pt idx="1059">
                  <c:v>3187.7589999999996</c:v>
                </c:pt>
                <c:pt idx="1060">
                  <c:v>3190.8102999999996</c:v>
                </c:pt>
                <c:pt idx="1061">
                  <c:v>3193.8615999999997</c:v>
                </c:pt>
                <c:pt idx="1062">
                  <c:v>3196.9128999999998</c:v>
                </c:pt>
                <c:pt idx="1063">
                  <c:v>3199.9641999999999</c:v>
                </c:pt>
                <c:pt idx="1064">
                  <c:v>3203.0155</c:v>
                </c:pt>
                <c:pt idx="1065">
                  <c:v>3206.0667999999996</c:v>
                </c:pt>
                <c:pt idx="1066">
                  <c:v>3209.1180999999997</c:v>
                </c:pt>
                <c:pt idx="1067">
                  <c:v>3212.1693999999998</c:v>
                </c:pt>
                <c:pt idx="1068">
                  <c:v>3215.2206999999999</c:v>
                </c:pt>
                <c:pt idx="1069">
                  <c:v>3218.2719999999999</c:v>
                </c:pt>
                <c:pt idx="1070">
                  <c:v>3221.3232999999996</c:v>
                </c:pt>
                <c:pt idx="1071">
                  <c:v>3224.3745999999996</c:v>
                </c:pt>
                <c:pt idx="1072">
                  <c:v>3227.4258999999997</c:v>
                </c:pt>
                <c:pt idx="1073">
                  <c:v>3230.4771999999998</c:v>
                </c:pt>
                <c:pt idx="1074">
                  <c:v>3233.5284999999999</c:v>
                </c:pt>
                <c:pt idx="1075">
                  <c:v>3236.5798</c:v>
                </c:pt>
                <c:pt idx="1076">
                  <c:v>3239.6310999999996</c:v>
                </c:pt>
                <c:pt idx="1077">
                  <c:v>3242.6823999999997</c:v>
                </c:pt>
                <c:pt idx="1078">
                  <c:v>3245.7336999999998</c:v>
                </c:pt>
                <c:pt idx="1079">
                  <c:v>3248.7849999999999</c:v>
                </c:pt>
                <c:pt idx="1080">
                  <c:v>3251.8362999999999</c:v>
                </c:pt>
                <c:pt idx="1081">
                  <c:v>3254.8875999999996</c:v>
                </c:pt>
                <c:pt idx="1082">
                  <c:v>3257.9388999999996</c:v>
                </c:pt>
                <c:pt idx="1083">
                  <c:v>3260.9901999999997</c:v>
                </c:pt>
                <c:pt idx="1084">
                  <c:v>3264.0414999999998</c:v>
                </c:pt>
                <c:pt idx="1085">
                  <c:v>3267.0927999999999</c:v>
                </c:pt>
                <c:pt idx="1086">
                  <c:v>3270.1440999999995</c:v>
                </c:pt>
                <c:pt idx="1087">
                  <c:v>3273.1953999999996</c:v>
                </c:pt>
                <c:pt idx="1088">
                  <c:v>3276.2466999999997</c:v>
                </c:pt>
                <c:pt idx="1089">
                  <c:v>3279.2979999999998</c:v>
                </c:pt>
                <c:pt idx="1090">
                  <c:v>3282.3492999999999</c:v>
                </c:pt>
                <c:pt idx="1091">
                  <c:v>3285.4005999999999</c:v>
                </c:pt>
                <c:pt idx="1092">
                  <c:v>3288.4518999999996</c:v>
                </c:pt>
                <c:pt idx="1093">
                  <c:v>3291.5031999999997</c:v>
                </c:pt>
                <c:pt idx="1094">
                  <c:v>3294.5544999999997</c:v>
                </c:pt>
                <c:pt idx="1095">
                  <c:v>3297.6057999999998</c:v>
                </c:pt>
                <c:pt idx="1096">
                  <c:v>3300.6570999999999</c:v>
                </c:pt>
                <c:pt idx="1097">
                  <c:v>3303.7083999999995</c:v>
                </c:pt>
                <c:pt idx="1098">
                  <c:v>3306.7596999999996</c:v>
                </c:pt>
                <c:pt idx="1099">
                  <c:v>3309.8109999999997</c:v>
                </c:pt>
                <c:pt idx="1100">
                  <c:v>3312.8622999999998</c:v>
                </c:pt>
                <c:pt idx="1101">
                  <c:v>3315.9135999999999</c:v>
                </c:pt>
                <c:pt idx="1102">
                  <c:v>3318.9648999999999</c:v>
                </c:pt>
                <c:pt idx="1103">
                  <c:v>3322.0161999999996</c:v>
                </c:pt>
                <c:pt idx="1104">
                  <c:v>3325.0674999999997</c:v>
                </c:pt>
                <c:pt idx="1105">
                  <c:v>3328.1187999999997</c:v>
                </c:pt>
                <c:pt idx="1106">
                  <c:v>3331.1700999999998</c:v>
                </c:pt>
                <c:pt idx="1107">
                  <c:v>3334.2213999999999</c:v>
                </c:pt>
                <c:pt idx="1108">
                  <c:v>3337.2726999999995</c:v>
                </c:pt>
                <c:pt idx="1109">
                  <c:v>3340.3239999999996</c:v>
                </c:pt>
                <c:pt idx="1110">
                  <c:v>3343.3752999999997</c:v>
                </c:pt>
                <c:pt idx="1111">
                  <c:v>3346.4265999999998</c:v>
                </c:pt>
                <c:pt idx="1112">
                  <c:v>3349.4778999999999</c:v>
                </c:pt>
                <c:pt idx="1113">
                  <c:v>3352.5291999999999</c:v>
                </c:pt>
                <c:pt idx="1114">
                  <c:v>3355.5804999999996</c:v>
                </c:pt>
                <c:pt idx="1115">
                  <c:v>3358.6317999999997</c:v>
                </c:pt>
                <c:pt idx="1116">
                  <c:v>3361.6830999999997</c:v>
                </c:pt>
                <c:pt idx="1117">
                  <c:v>3364.7343999999998</c:v>
                </c:pt>
                <c:pt idx="1118">
                  <c:v>3367.7856999999999</c:v>
                </c:pt>
                <c:pt idx="1119">
                  <c:v>3370.8369999999995</c:v>
                </c:pt>
                <c:pt idx="1120">
                  <c:v>3373.8882999999996</c:v>
                </c:pt>
                <c:pt idx="1121">
                  <c:v>3376.9395999999997</c:v>
                </c:pt>
                <c:pt idx="1122">
                  <c:v>3379.9908999999998</c:v>
                </c:pt>
                <c:pt idx="1123">
                  <c:v>3383.0421999999999</c:v>
                </c:pt>
                <c:pt idx="1124">
                  <c:v>3386.0934999999999</c:v>
                </c:pt>
                <c:pt idx="1125">
                  <c:v>3389.1447999999996</c:v>
                </c:pt>
                <c:pt idx="1126">
                  <c:v>3392.1960999999997</c:v>
                </c:pt>
                <c:pt idx="1127">
                  <c:v>3395.2473999999997</c:v>
                </c:pt>
                <c:pt idx="1128">
                  <c:v>3398.2986999999998</c:v>
                </c:pt>
                <c:pt idx="1129">
                  <c:v>3401.35</c:v>
                </c:pt>
                <c:pt idx="1130">
                  <c:v>3404.4012999999995</c:v>
                </c:pt>
                <c:pt idx="1131">
                  <c:v>3407.4525999999996</c:v>
                </c:pt>
                <c:pt idx="1132">
                  <c:v>3410.5038999999997</c:v>
                </c:pt>
                <c:pt idx="1133">
                  <c:v>3413.5551999999998</c:v>
                </c:pt>
                <c:pt idx="1134">
                  <c:v>3416.6064999999999</c:v>
                </c:pt>
                <c:pt idx="1135">
                  <c:v>3419.6578</c:v>
                </c:pt>
                <c:pt idx="1136">
                  <c:v>3422.7090999999996</c:v>
                </c:pt>
                <c:pt idx="1137">
                  <c:v>3425.7603999999997</c:v>
                </c:pt>
                <c:pt idx="1138">
                  <c:v>3428.8116999999997</c:v>
                </c:pt>
                <c:pt idx="1139">
                  <c:v>3431.8629999999998</c:v>
                </c:pt>
                <c:pt idx="1140">
                  <c:v>3434.9142999999999</c:v>
                </c:pt>
                <c:pt idx="1141">
                  <c:v>3437.9655999999995</c:v>
                </c:pt>
                <c:pt idx="1142">
                  <c:v>3441.0168999999996</c:v>
                </c:pt>
                <c:pt idx="1143">
                  <c:v>3444.0681999999997</c:v>
                </c:pt>
                <c:pt idx="1144">
                  <c:v>3447.1194999999998</c:v>
                </c:pt>
                <c:pt idx="1145">
                  <c:v>3450.1707999999999</c:v>
                </c:pt>
                <c:pt idx="1146">
                  <c:v>3453.2221</c:v>
                </c:pt>
                <c:pt idx="1147">
                  <c:v>3456.2733999999996</c:v>
                </c:pt>
                <c:pt idx="1148">
                  <c:v>3459.3246999999997</c:v>
                </c:pt>
                <c:pt idx="1149">
                  <c:v>3462.3759999999997</c:v>
                </c:pt>
                <c:pt idx="1150">
                  <c:v>3465.4272999999998</c:v>
                </c:pt>
                <c:pt idx="1151">
                  <c:v>3468.4785999999999</c:v>
                </c:pt>
                <c:pt idx="1152">
                  <c:v>3471.5298999999995</c:v>
                </c:pt>
                <c:pt idx="1153">
                  <c:v>3474.5811999999996</c:v>
                </c:pt>
                <c:pt idx="1154">
                  <c:v>3477.6324999999997</c:v>
                </c:pt>
                <c:pt idx="1155">
                  <c:v>3480.6837999999998</c:v>
                </c:pt>
                <c:pt idx="1156">
                  <c:v>3483.7350999999999</c:v>
                </c:pt>
                <c:pt idx="1157">
                  <c:v>3486.7864</c:v>
                </c:pt>
                <c:pt idx="1158">
                  <c:v>3489.8376999999996</c:v>
                </c:pt>
                <c:pt idx="1159">
                  <c:v>3492.8889999999997</c:v>
                </c:pt>
                <c:pt idx="1160">
                  <c:v>3495.9402999999998</c:v>
                </c:pt>
                <c:pt idx="1161">
                  <c:v>3498.9915999999998</c:v>
                </c:pt>
                <c:pt idx="1162">
                  <c:v>3502.0428999999999</c:v>
                </c:pt>
                <c:pt idx="1163">
                  <c:v>3505.0941999999995</c:v>
                </c:pt>
                <c:pt idx="1164">
                  <c:v>3508.1454999999996</c:v>
                </c:pt>
                <c:pt idx="1165">
                  <c:v>3511.1967999999997</c:v>
                </c:pt>
                <c:pt idx="1166">
                  <c:v>3514.2480999999998</c:v>
                </c:pt>
                <c:pt idx="1167">
                  <c:v>3517.2993999999999</c:v>
                </c:pt>
                <c:pt idx="1168">
                  <c:v>3520.3507</c:v>
                </c:pt>
                <c:pt idx="1169">
                  <c:v>3523.4019999999996</c:v>
                </c:pt>
                <c:pt idx="1170">
                  <c:v>3526.4532999999997</c:v>
                </c:pt>
                <c:pt idx="1171">
                  <c:v>3529.5045999999998</c:v>
                </c:pt>
                <c:pt idx="1172">
                  <c:v>3532.5558999999998</c:v>
                </c:pt>
                <c:pt idx="1173">
                  <c:v>3535.6071999999999</c:v>
                </c:pt>
                <c:pt idx="1174">
                  <c:v>3538.6584999999995</c:v>
                </c:pt>
                <c:pt idx="1175">
                  <c:v>3541.7097999999996</c:v>
                </c:pt>
                <c:pt idx="1176">
                  <c:v>3544.7610999999997</c:v>
                </c:pt>
                <c:pt idx="1177">
                  <c:v>3547.8123999999998</c:v>
                </c:pt>
                <c:pt idx="1178">
                  <c:v>3550.8636999999999</c:v>
                </c:pt>
                <c:pt idx="1179">
                  <c:v>3553.915</c:v>
                </c:pt>
                <c:pt idx="1180">
                  <c:v>3556.9662999999996</c:v>
                </c:pt>
                <c:pt idx="1181">
                  <c:v>3560.0175999999997</c:v>
                </c:pt>
                <c:pt idx="1182">
                  <c:v>3563.0688999999998</c:v>
                </c:pt>
                <c:pt idx="1183">
                  <c:v>3566.1201999999998</c:v>
                </c:pt>
                <c:pt idx="1184">
                  <c:v>3569.1714999999999</c:v>
                </c:pt>
                <c:pt idx="1185">
                  <c:v>3572.2227999999996</c:v>
                </c:pt>
                <c:pt idx="1186">
                  <c:v>3575.2740999999996</c:v>
                </c:pt>
                <c:pt idx="1187">
                  <c:v>3578.3253999999997</c:v>
                </c:pt>
                <c:pt idx="1188">
                  <c:v>3581.3766999999998</c:v>
                </c:pt>
                <c:pt idx="1189">
                  <c:v>3584.4279999999999</c:v>
                </c:pt>
                <c:pt idx="1190">
                  <c:v>3587.4793</c:v>
                </c:pt>
                <c:pt idx="1191">
                  <c:v>3590.5305999999996</c:v>
                </c:pt>
                <c:pt idx="1192">
                  <c:v>3593.5818999999997</c:v>
                </c:pt>
                <c:pt idx="1193">
                  <c:v>3596.6331999999998</c:v>
                </c:pt>
                <c:pt idx="1194">
                  <c:v>3599.6844999999998</c:v>
                </c:pt>
                <c:pt idx="1195">
                  <c:v>3602.7357999999999</c:v>
                </c:pt>
                <c:pt idx="1196">
                  <c:v>3605.7870999999996</c:v>
                </c:pt>
                <c:pt idx="1197">
                  <c:v>3608.8383999999996</c:v>
                </c:pt>
                <c:pt idx="1198">
                  <c:v>3611.8896999999997</c:v>
                </c:pt>
                <c:pt idx="1199">
                  <c:v>3614.9409999999998</c:v>
                </c:pt>
                <c:pt idx="1200">
                  <c:v>3617.9922999999999</c:v>
                </c:pt>
                <c:pt idx="1201">
                  <c:v>3621.0435999999995</c:v>
                </c:pt>
                <c:pt idx="1202">
                  <c:v>3624.0948999999996</c:v>
                </c:pt>
                <c:pt idx="1203">
                  <c:v>3627.1461999999997</c:v>
                </c:pt>
                <c:pt idx="1204">
                  <c:v>3630.1974999999998</c:v>
                </c:pt>
                <c:pt idx="1205">
                  <c:v>3633.2487999999998</c:v>
                </c:pt>
                <c:pt idx="1206">
                  <c:v>3636.3000999999999</c:v>
                </c:pt>
                <c:pt idx="1207">
                  <c:v>3639.3513999999996</c:v>
                </c:pt>
                <c:pt idx="1208">
                  <c:v>3642.4026999999996</c:v>
                </c:pt>
                <c:pt idx="1209">
                  <c:v>3645.4539999999997</c:v>
                </c:pt>
                <c:pt idx="1210">
                  <c:v>3648.5052999999998</c:v>
                </c:pt>
                <c:pt idx="1211">
                  <c:v>3651.5565999999999</c:v>
                </c:pt>
                <c:pt idx="1212">
                  <c:v>3654.6078999999995</c:v>
                </c:pt>
                <c:pt idx="1213">
                  <c:v>3657.6591999999996</c:v>
                </c:pt>
                <c:pt idx="1214">
                  <c:v>3660.7104999999997</c:v>
                </c:pt>
                <c:pt idx="1215">
                  <c:v>3663.7617999999998</c:v>
                </c:pt>
                <c:pt idx="1216">
                  <c:v>3666.8130999999998</c:v>
                </c:pt>
                <c:pt idx="1217">
                  <c:v>3669.8643999999999</c:v>
                </c:pt>
                <c:pt idx="1218">
                  <c:v>3672.9156999999996</c:v>
                </c:pt>
                <c:pt idx="1219">
                  <c:v>3675.9669999999996</c:v>
                </c:pt>
                <c:pt idx="1220">
                  <c:v>3679.0182999999997</c:v>
                </c:pt>
                <c:pt idx="1221">
                  <c:v>3682.0695999999998</c:v>
                </c:pt>
                <c:pt idx="1222">
                  <c:v>3685.1208999999999</c:v>
                </c:pt>
                <c:pt idx="1223">
                  <c:v>3688.1721999999995</c:v>
                </c:pt>
                <c:pt idx="1224">
                  <c:v>3691.2234999999996</c:v>
                </c:pt>
                <c:pt idx="1225">
                  <c:v>3694.2747999999997</c:v>
                </c:pt>
                <c:pt idx="1226">
                  <c:v>3697.3260999999998</c:v>
                </c:pt>
                <c:pt idx="1227">
                  <c:v>3700.3773999999999</c:v>
                </c:pt>
                <c:pt idx="1228">
                  <c:v>3703.4286999999999</c:v>
                </c:pt>
                <c:pt idx="1229">
                  <c:v>3706.4799999999996</c:v>
                </c:pt>
                <c:pt idx="1230">
                  <c:v>3709.5312999999996</c:v>
                </c:pt>
                <c:pt idx="1231">
                  <c:v>3712.5825999999997</c:v>
                </c:pt>
                <c:pt idx="1232">
                  <c:v>3715.6338999999998</c:v>
                </c:pt>
                <c:pt idx="1233">
                  <c:v>3718.6851999999999</c:v>
                </c:pt>
                <c:pt idx="1234">
                  <c:v>3721.7364999999995</c:v>
                </c:pt>
                <c:pt idx="1235">
                  <c:v>3724.7877999999996</c:v>
                </c:pt>
                <c:pt idx="1236">
                  <c:v>3727.8390999999997</c:v>
                </c:pt>
                <c:pt idx="1237">
                  <c:v>3730.8903999999998</c:v>
                </c:pt>
                <c:pt idx="1238">
                  <c:v>3733.9416999999999</c:v>
                </c:pt>
                <c:pt idx="1239">
                  <c:v>3736.9929999999999</c:v>
                </c:pt>
                <c:pt idx="1240">
                  <c:v>3740.0442999999996</c:v>
                </c:pt>
                <c:pt idx="1241">
                  <c:v>3743.0955999999996</c:v>
                </c:pt>
                <c:pt idx="1242">
                  <c:v>3746.1468999999997</c:v>
                </c:pt>
                <c:pt idx="1243">
                  <c:v>3749.1981999999998</c:v>
                </c:pt>
                <c:pt idx="1244">
                  <c:v>3752.2494999999999</c:v>
                </c:pt>
                <c:pt idx="1245">
                  <c:v>3755.3007999999995</c:v>
                </c:pt>
                <c:pt idx="1246">
                  <c:v>3758.3520999999996</c:v>
                </c:pt>
                <c:pt idx="1247">
                  <c:v>3761.4033999999997</c:v>
                </c:pt>
                <c:pt idx="1248">
                  <c:v>3764.4546999999998</c:v>
                </c:pt>
                <c:pt idx="1249">
                  <c:v>3767.5059999999999</c:v>
                </c:pt>
                <c:pt idx="1250">
                  <c:v>3770.5572999999999</c:v>
                </c:pt>
                <c:pt idx="1251">
                  <c:v>3773.6085999999996</c:v>
                </c:pt>
                <c:pt idx="1252">
                  <c:v>3776.6598999999997</c:v>
                </c:pt>
                <c:pt idx="1253">
                  <c:v>3779.7111999999997</c:v>
                </c:pt>
                <c:pt idx="1254">
                  <c:v>3782.7624999999998</c:v>
                </c:pt>
                <c:pt idx="1255">
                  <c:v>3785.8137999999999</c:v>
                </c:pt>
                <c:pt idx="1256">
                  <c:v>3788.8650999999995</c:v>
                </c:pt>
                <c:pt idx="1257">
                  <c:v>3791.9163999999996</c:v>
                </c:pt>
                <c:pt idx="1258">
                  <c:v>3794.9676999999997</c:v>
                </c:pt>
                <c:pt idx="1259">
                  <c:v>3798.0189999999998</c:v>
                </c:pt>
                <c:pt idx="1260">
                  <c:v>3801.0702999999999</c:v>
                </c:pt>
                <c:pt idx="1261">
                  <c:v>3804.1215999999999</c:v>
                </c:pt>
                <c:pt idx="1262">
                  <c:v>3807.1728999999996</c:v>
                </c:pt>
                <c:pt idx="1263">
                  <c:v>3810.2241999999997</c:v>
                </c:pt>
                <c:pt idx="1264">
                  <c:v>3813.2754999999997</c:v>
                </c:pt>
                <c:pt idx="1265">
                  <c:v>3816.3267999999998</c:v>
                </c:pt>
                <c:pt idx="1266">
                  <c:v>3819.3780999999999</c:v>
                </c:pt>
                <c:pt idx="1267">
                  <c:v>3822.4293999999995</c:v>
                </c:pt>
                <c:pt idx="1268">
                  <c:v>3825.4806999999996</c:v>
                </c:pt>
                <c:pt idx="1269">
                  <c:v>3828.5319999999997</c:v>
                </c:pt>
                <c:pt idx="1270">
                  <c:v>3831.5832999999998</c:v>
                </c:pt>
                <c:pt idx="1271">
                  <c:v>3834.6345999999999</c:v>
                </c:pt>
                <c:pt idx="1272">
                  <c:v>3837.6858999999999</c:v>
                </c:pt>
                <c:pt idx="1273">
                  <c:v>3840.7371999999996</c:v>
                </c:pt>
                <c:pt idx="1274">
                  <c:v>3843.7884999999997</c:v>
                </c:pt>
                <c:pt idx="1275">
                  <c:v>3846.8397999999997</c:v>
                </c:pt>
                <c:pt idx="1276">
                  <c:v>3849.8910999999998</c:v>
                </c:pt>
                <c:pt idx="1277">
                  <c:v>3852.9423999999999</c:v>
                </c:pt>
                <c:pt idx="1278">
                  <c:v>3855.9936999999995</c:v>
                </c:pt>
                <c:pt idx="1279">
                  <c:v>3859.0449999999996</c:v>
                </c:pt>
                <c:pt idx="1280">
                  <c:v>3862.0962999999997</c:v>
                </c:pt>
                <c:pt idx="1281">
                  <c:v>3865.1475999999998</c:v>
                </c:pt>
                <c:pt idx="1282">
                  <c:v>3868.1988999999999</c:v>
                </c:pt>
                <c:pt idx="1283">
                  <c:v>3871.2501999999999</c:v>
                </c:pt>
                <c:pt idx="1284">
                  <c:v>3874.3014999999996</c:v>
                </c:pt>
                <c:pt idx="1285">
                  <c:v>3877.3527999999997</c:v>
                </c:pt>
                <c:pt idx="1286">
                  <c:v>3880.4040999999997</c:v>
                </c:pt>
                <c:pt idx="1287">
                  <c:v>3883.4553999999998</c:v>
                </c:pt>
                <c:pt idx="1288">
                  <c:v>3886.5066999999999</c:v>
                </c:pt>
                <c:pt idx="1289">
                  <c:v>3889.5579999999995</c:v>
                </c:pt>
                <c:pt idx="1290">
                  <c:v>3892.6092999999996</c:v>
                </c:pt>
                <c:pt idx="1291">
                  <c:v>3895.6605999999997</c:v>
                </c:pt>
                <c:pt idx="1292">
                  <c:v>3898.7118999999998</c:v>
                </c:pt>
                <c:pt idx="1293">
                  <c:v>3901.7631999999999</c:v>
                </c:pt>
                <c:pt idx="1294">
                  <c:v>3904.8145</c:v>
                </c:pt>
                <c:pt idx="1295">
                  <c:v>3907.8657999999996</c:v>
                </c:pt>
                <c:pt idx="1296">
                  <c:v>3910.9170999999997</c:v>
                </c:pt>
                <c:pt idx="1297">
                  <c:v>3913.9683999999997</c:v>
                </c:pt>
                <c:pt idx="1298">
                  <c:v>3917.0196999999998</c:v>
                </c:pt>
                <c:pt idx="1299">
                  <c:v>3920.0709999999999</c:v>
                </c:pt>
                <c:pt idx="1300">
                  <c:v>3923.1222999999995</c:v>
                </c:pt>
                <c:pt idx="1301">
                  <c:v>3926.1735999999996</c:v>
                </c:pt>
                <c:pt idx="1302">
                  <c:v>3929.2248999999997</c:v>
                </c:pt>
                <c:pt idx="1303">
                  <c:v>3932.2761999999998</c:v>
                </c:pt>
                <c:pt idx="1304">
                  <c:v>3935.3274999999999</c:v>
                </c:pt>
                <c:pt idx="1305">
                  <c:v>3938.3788</c:v>
                </c:pt>
                <c:pt idx="1306">
                  <c:v>3941.4300999999996</c:v>
                </c:pt>
                <c:pt idx="1307">
                  <c:v>3944.4813999999997</c:v>
                </c:pt>
                <c:pt idx="1308">
                  <c:v>3947.5326999999997</c:v>
                </c:pt>
                <c:pt idx="1309">
                  <c:v>3950.5839999999998</c:v>
                </c:pt>
                <c:pt idx="1310">
                  <c:v>3953.6352999999999</c:v>
                </c:pt>
                <c:pt idx="1311">
                  <c:v>3956.6865999999995</c:v>
                </c:pt>
                <c:pt idx="1312">
                  <c:v>3959.7378999999996</c:v>
                </c:pt>
                <c:pt idx="1313">
                  <c:v>3962.7891999999997</c:v>
                </c:pt>
                <c:pt idx="1314">
                  <c:v>3965.8404999999998</c:v>
                </c:pt>
                <c:pt idx="1315">
                  <c:v>3968.8917999999999</c:v>
                </c:pt>
                <c:pt idx="1316">
                  <c:v>3971.9430999999995</c:v>
                </c:pt>
                <c:pt idx="1317">
                  <c:v>3974.9943999999996</c:v>
                </c:pt>
                <c:pt idx="1318">
                  <c:v>3978.0456999999997</c:v>
                </c:pt>
                <c:pt idx="1319">
                  <c:v>3981.0969999999998</c:v>
                </c:pt>
                <c:pt idx="1320">
                  <c:v>3984.1482999999998</c:v>
                </c:pt>
                <c:pt idx="1321">
                  <c:v>3987.1995999999999</c:v>
                </c:pt>
                <c:pt idx="1322">
                  <c:v>3990.2508999999995</c:v>
                </c:pt>
                <c:pt idx="1323">
                  <c:v>3993.3021999999996</c:v>
                </c:pt>
                <c:pt idx="1324">
                  <c:v>3996.3534999999997</c:v>
                </c:pt>
                <c:pt idx="1325">
                  <c:v>3999.4047999999998</c:v>
                </c:pt>
                <c:pt idx="1326">
                  <c:v>4002.4560999999999</c:v>
                </c:pt>
                <c:pt idx="1327">
                  <c:v>4005.5073999999995</c:v>
                </c:pt>
                <c:pt idx="1328">
                  <c:v>4008.5586999999996</c:v>
                </c:pt>
                <c:pt idx="1329">
                  <c:v>4011.6099999999997</c:v>
                </c:pt>
                <c:pt idx="1330">
                  <c:v>4014.6612999999998</c:v>
                </c:pt>
                <c:pt idx="1331">
                  <c:v>4017.7125999999998</c:v>
                </c:pt>
                <c:pt idx="1332">
                  <c:v>4020.7638999999999</c:v>
                </c:pt>
                <c:pt idx="1333">
                  <c:v>4023.8151999999995</c:v>
                </c:pt>
                <c:pt idx="1334">
                  <c:v>4026.8664999999996</c:v>
                </c:pt>
                <c:pt idx="1335">
                  <c:v>4029.9177999999997</c:v>
                </c:pt>
                <c:pt idx="1336">
                  <c:v>4032.9690999999998</c:v>
                </c:pt>
                <c:pt idx="1337">
                  <c:v>4036.0203999999999</c:v>
                </c:pt>
                <c:pt idx="1338">
                  <c:v>4039.0716999999995</c:v>
                </c:pt>
                <c:pt idx="1339">
                  <c:v>4042.1229999999996</c:v>
                </c:pt>
                <c:pt idx="1340">
                  <c:v>4045.1742999999997</c:v>
                </c:pt>
                <c:pt idx="1341">
                  <c:v>4048.2255999999998</c:v>
                </c:pt>
                <c:pt idx="1342">
                  <c:v>4051.2768999999994</c:v>
                </c:pt>
                <c:pt idx="1343">
                  <c:v>4054.3281999999995</c:v>
                </c:pt>
                <c:pt idx="1344">
                  <c:v>4057.3794999999996</c:v>
                </c:pt>
                <c:pt idx="1345">
                  <c:v>4060.4307999999996</c:v>
                </c:pt>
                <c:pt idx="1346">
                  <c:v>4063.4820999999997</c:v>
                </c:pt>
                <c:pt idx="1347">
                  <c:v>4066.5333999999998</c:v>
                </c:pt>
                <c:pt idx="1348">
                  <c:v>4069.5846999999999</c:v>
                </c:pt>
                <c:pt idx="1349">
                  <c:v>4072.636</c:v>
                </c:pt>
                <c:pt idx="1350">
                  <c:v>4075.6873000000001</c:v>
                </c:pt>
                <c:pt idx="1351">
                  <c:v>4078.7386000000001</c:v>
                </c:pt>
                <c:pt idx="1352">
                  <c:v>4081.7898999999993</c:v>
                </c:pt>
                <c:pt idx="1353">
                  <c:v>4084.8411999999994</c:v>
                </c:pt>
                <c:pt idx="1354">
                  <c:v>4087.8924999999995</c:v>
                </c:pt>
                <c:pt idx="1355">
                  <c:v>4090.9437999999996</c:v>
                </c:pt>
                <c:pt idx="1356">
                  <c:v>4093.9950999999996</c:v>
                </c:pt>
                <c:pt idx="1357">
                  <c:v>4097.0464000000002</c:v>
                </c:pt>
                <c:pt idx="1358">
                  <c:v>4100.0977000000003</c:v>
                </c:pt>
                <c:pt idx="1359">
                  <c:v>4103.1490000000003</c:v>
                </c:pt>
                <c:pt idx="1360">
                  <c:v>4106.2003000000004</c:v>
                </c:pt>
                <c:pt idx="1361">
                  <c:v>4109.2516000000005</c:v>
                </c:pt>
                <c:pt idx="1362">
                  <c:v>4112.3029000000006</c:v>
                </c:pt>
                <c:pt idx="1363">
                  <c:v>4115.3541999999998</c:v>
                </c:pt>
                <c:pt idx="1364">
                  <c:v>4118.4054999999998</c:v>
                </c:pt>
                <c:pt idx="1365">
                  <c:v>4121.4567999999999</c:v>
                </c:pt>
                <c:pt idx="1366">
                  <c:v>4124.5081</c:v>
                </c:pt>
                <c:pt idx="1367">
                  <c:v>4127.5594000000001</c:v>
                </c:pt>
                <c:pt idx="1368">
                  <c:v>4130.6107000000002</c:v>
                </c:pt>
                <c:pt idx="1369">
                  <c:v>4133.6620000000003</c:v>
                </c:pt>
                <c:pt idx="1370">
                  <c:v>4136.7133000000003</c:v>
                </c:pt>
                <c:pt idx="1371">
                  <c:v>4139.7646000000004</c:v>
                </c:pt>
                <c:pt idx="1372">
                  <c:v>4142.8159000000005</c:v>
                </c:pt>
                <c:pt idx="1373">
                  <c:v>4145.8672000000006</c:v>
                </c:pt>
                <c:pt idx="1374">
                  <c:v>4148.9184999999998</c:v>
                </c:pt>
                <c:pt idx="1375">
                  <c:v>4151.9697999999999</c:v>
                </c:pt>
                <c:pt idx="1376">
                  <c:v>4155.0210999999999</c:v>
                </c:pt>
                <c:pt idx="1377">
                  <c:v>4158.0724</c:v>
                </c:pt>
                <c:pt idx="1378">
                  <c:v>4161.1237000000001</c:v>
                </c:pt>
                <c:pt idx="1379">
                  <c:v>4164.1750000000002</c:v>
                </c:pt>
                <c:pt idx="1380">
                  <c:v>4167.2263000000003</c:v>
                </c:pt>
                <c:pt idx="1381">
                  <c:v>4170.2776000000003</c:v>
                </c:pt>
                <c:pt idx="1382">
                  <c:v>4173.3289000000004</c:v>
                </c:pt>
                <c:pt idx="1383">
                  <c:v>4176.3802000000005</c:v>
                </c:pt>
                <c:pt idx="1384">
                  <c:v>4179.4315000000006</c:v>
                </c:pt>
                <c:pt idx="1385">
                  <c:v>4182.4827999999998</c:v>
                </c:pt>
                <c:pt idx="1386">
                  <c:v>4185.5340999999999</c:v>
                </c:pt>
                <c:pt idx="1387">
                  <c:v>4188.5853999999999</c:v>
                </c:pt>
                <c:pt idx="1388">
                  <c:v>4191.6367</c:v>
                </c:pt>
                <c:pt idx="1389">
                  <c:v>4194.6880000000001</c:v>
                </c:pt>
                <c:pt idx="1390">
                  <c:v>4197.7393000000002</c:v>
                </c:pt>
                <c:pt idx="1391">
                  <c:v>4200.7906000000003</c:v>
                </c:pt>
                <c:pt idx="1392">
                  <c:v>4203.8419000000004</c:v>
                </c:pt>
                <c:pt idx="1393">
                  <c:v>4206.8932000000004</c:v>
                </c:pt>
                <c:pt idx="1394">
                  <c:v>4209.9445000000005</c:v>
                </c:pt>
                <c:pt idx="1395">
                  <c:v>4212.9958000000006</c:v>
                </c:pt>
                <c:pt idx="1396">
                  <c:v>4216.0470999999998</c:v>
                </c:pt>
                <c:pt idx="1397">
                  <c:v>4219.0983999999999</c:v>
                </c:pt>
                <c:pt idx="1398">
                  <c:v>4222.1496999999999</c:v>
                </c:pt>
                <c:pt idx="1399">
                  <c:v>4225.201</c:v>
                </c:pt>
                <c:pt idx="1400">
                  <c:v>4228.2523000000001</c:v>
                </c:pt>
                <c:pt idx="1401">
                  <c:v>4231.3036000000002</c:v>
                </c:pt>
                <c:pt idx="1402">
                  <c:v>4234.3549000000003</c:v>
                </c:pt>
                <c:pt idx="1403">
                  <c:v>4237.4062000000004</c:v>
                </c:pt>
                <c:pt idx="1404">
                  <c:v>4240.4575000000004</c:v>
                </c:pt>
                <c:pt idx="1405">
                  <c:v>4243.5088000000005</c:v>
                </c:pt>
                <c:pt idx="1406">
                  <c:v>4246.5601000000006</c:v>
                </c:pt>
                <c:pt idx="1407">
                  <c:v>4249.6113999999998</c:v>
                </c:pt>
                <c:pt idx="1408">
                  <c:v>4252.6626999999999</c:v>
                </c:pt>
                <c:pt idx="1409">
                  <c:v>4255.7139999999999</c:v>
                </c:pt>
                <c:pt idx="1410">
                  <c:v>4258.7653</c:v>
                </c:pt>
                <c:pt idx="1411">
                  <c:v>4261.8166000000001</c:v>
                </c:pt>
                <c:pt idx="1412">
                  <c:v>4264.8679000000002</c:v>
                </c:pt>
                <c:pt idx="1413">
                  <c:v>4267.9192000000003</c:v>
                </c:pt>
                <c:pt idx="1414">
                  <c:v>4270.9705000000004</c:v>
                </c:pt>
                <c:pt idx="1415">
                  <c:v>4274.0218000000004</c:v>
                </c:pt>
                <c:pt idx="1416">
                  <c:v>4277.0731000000005</c:v>
                </c:pt>
                <c:pt idx="1417">
                  <c:v>4280.1244000000006</c:v>
                </c:pt>
                <c:pt idx="1418">
                  <c:v>4283.1756999999998</c:v>
                </c:pt>
                <c:pt idx="1419">
                  <c:v>4286.2269999999999</c:v>
                </c:pt>
                <c:pt idx="1420">
                  <c:v>4289.2782999999999</c:v>
                </c:pt>
                <c:pt idx="1421">
                  <c:v>4292.3296</c:v>
                </c:pt>
                <c:pt idx="1422">
                  <c:v>4295.3809000000001</c:v>
                </c:pt>
                <c:pt idx="1423">
                  <c:v>4298.4322000000002</c:v>
                </c:pt>
                <c:pt idx="1424">
                  <c:v>4301.4835000000003</c:v>
                </c:pt>
                <c:pt idx="1425">
                  <c:v>4304.5348000000004</c:v>
                </c:pt>
                <c:pt idx="1426">
                  <c:v>4307.5861000000004</c:v>
                </c:pt>
                <c:pt idx="1427">
                  <c:v>4310.6374000000005</c:v>
                </c:pt>
                <c:pt idx="1428">
                  <c:v>4313.6887000000006</c:v>
                </c:pt>
                <c:pt idx="1429">
                  <c:v>4316.74</c:v>
                </c:pt>
                <c:pt idx="1430">
                  <c:v>4319.7912999999999</c:v>
                </c:pt>
                <c:pt idx="1431">
                  <c:v>4322.8425999999999</c:v>
                </c:pt>
                <c:pt idx="1432">
                  <c:v>4325.8939</c:v>
                </c:pt>
                <c:pt idx="1433">
                  <c:v>4328.9452000000001</c:v>
                </c:pt>
                <c:pt idx="1434">
                  <c:v>4331.9965000000002</c:v>
                </c:pt>
                <c:pt idx="1435">
                  <c:v>4335.0478000000003</c:v>
                </c:pt>
                <c:pt idx="1436">
                  <c:v>4338.0991000000004</c:v>
                </c:pt>
                <c:pt idx="1437">
                  <c:v>4341.1504000000004</c:v>
                </c:pt>
                <c:pt idx="1438">
                  <c:v>4344.2017000000005</c:v>
                </c:pt>
                <c:pt idx="1439">
                  <c:v>4347.2530000000006</c:v>
                </c:pt>
                <c:pt idx="1440">
                  <c:v>4350.3042999999998</c:v>
                </c:pt>
                <c:pt idx="1441">
                  <c:v>4353.3555999999999</c:v>
                </c:pt>
                <c:pt idx="1442">
                  <c:v>4356.4069</c:v>
                </c:pt>
                <c:pt idx="1443">
                  <c:v>4359.4582</c:v>
                </c:pt>
                <c:pt idx="1444">
                  <c:v>4362.5095000000001</c:v>
                </c:pt>
                <c:pt idx="1445">
                  <c:v>4365.5608000000002</c:v>
                </c:pt>
                <c:pt idx="1446">
                  <c:v>4368.6121000000003</c:v>
                </c:pt>
                <c:pt idx="1447">
                  <c:v>4371.6634000000004</c:v>
                </c:pt>
                <c:pt idx="1448">
                  <c:v>4374.7147000000004</c:v>
                </c:pt>
                <c:pt idx="1449">
                  <c:v>4377.7660000000005</c:v>
                </c:pt>
                <c:pt idx="1450">
                  <c:v>4380.8173000000006</c:v>
                </c:pt>
                <c:pt idx="1451">
                  <c:v>4383.8685999999998</c:v>
                </c:pt>
                <c:pt idx="1452">
                  <c:v>4386.9198999999999</c:v>
                </c:pt>
                <c:pt idx="1453">
                  <c:v>4389.9712</c:v>
                </c:pt>
                <c:pt idx="1454">
                  <c:v>4393.0225</c:v>
                </c:pt>
                <c:pt idx="1455">
                  <c:v>4396.0738000000001</c:v>
                </c:pt>
                <c:pt idx="1456">
                  <c:v>4399.1251000000002</c:v>
                </c:pt>
                <c:pt idx="1457">
                  <c:v>4402.1764000000003</c:v>
                </c:pt>
                <c:pt idx="1458">
                  <c:v>4405.2277000000004</c:v>
                </c:pt>
                <c:pt idx="1459">
                  <c:v>4408.2790000000005</c:v>
                </c:pt>
                <c:pt idx="1460">
                  <c:v>4411.3303000000005</c:v>
                </c:pt>
                <c:pt idx="1461">
                  <c:v>4414.3816000000006</c:v>
                </c:pt>
                <c:pt idx="1462">
                  <c:v>4417.4328999999998</c:v>
                </c:pt>
                <c:pt idx="1463">
                  <c:v>4420.4841999999999</c:v>
                </c:pt>
                <c:pt idx="1464">
                  <c:v>4423.5355</c:v>
                </c:pt>
                <c:pt idx="1465">
                  <c:v>4426.5868</c:v>
                </c:pt>
                <c:pt idx="1466">
                  <c:v>4429.6381000000001</c:v>
                </c:pt>
                <c:pt idx="1467">
                  <c:v>4432.6894000000002</c:v>
                </c:pt>
                <c:pt idx="1468">
                  <c:v>4435.7407000000003</c:v>
                </c:pt>
                <c:pt idx="1469">
                  <c:v>4438.7920000000004</c:v>
                </c:pt>
                <c:pt idx="1470">
                  <c:v>4441.8433000000005</c:v>
                </c:pt>
                <c:pt idx="1471">
                  <c:v>4444.8946000000005</c:v>
                </c:pt>
                <c:pt idx="1472">
                  <c:v>4447.9459000000006</c:v>
                </c:pt>
                <c:pt idx="1473">
                  <c:v>4450.9971999999998</c:v>
                </c:pt>
                <c:pt idx="1474">
                  <c:v>4454.0484999999999</c:v>
                </c:pt>
                <c:pt idx="1475">
                  <c:v>4457.0998</c:v>
                </c:pt>
                <c:pt idx="1476">
                  <c:v>4460.1511</c:v>
                </c:pt>
                <c:pt idx="1477">
                  <c:v>4463.2024000000001</c:v>
                </c:pt>
                <c:pt idx="1478">
                  <c:v>4466.2537000000002</c:v>
                </c:pt>
                <c:pt idx="1479">
                  <c:v>4469.3050000000003</c:v>
                </c:pt>
                <c:pt idx="1480">
                  <c:v>4472.3563000000004</c:v>
                </c:pt>
                <c:pt idx="1481">
                  <c:v>4475.4076000000005</c:v>
                </c:pt>
                <c:pt idx="1482">
                  <c:v>4478.4589000000005</c:v>
                </c:pt>
                <c:pt idx="1483">
                  <c:v>4481.5101999999997</c:v>
                </c:pt>
                <c:pt idx="1484">
                  <c:v>4484.5614999999998</c:v>
                </c:pt>
                <c:pt idx="1485">
                  <c:v>4487.6127999999999</c:v>
                </c:pt>
                <c:pt idx="1486">
                  <c:v>4490.6641</c:v>
                </c:pt>
                <c:pt idx="1487">
                  <c:v>4493.7154</c:v>
                </c:pt>
                <c:pt idx="1488">
                  <c:v>4496.7667000000001</c:v>
                </c:pt>
                <c:pt idx="1489">
                  <c:v>4499.8180000000002</c:v>
                </c:pt>
                <c:pt idx="1490">
                  <c:v>4502.8693000000003</c:v>
                </c:pt>
                <c:pt idx="1491">
                  <c:v>4505.9206000000004</c:v>
                </c:pt>
                <c:pt idx="1492">
                  <c:v>4508.9719000000005</c:v>
                </c:pt>
                <c:pt idx="1493">
                  <c:v>4512.0232000000005</c:v>
                </c:pt>
                <c:pt idx="1494">
                  <c:v>4515.0744999999997</c:v>
                </c:pt>
                <c:pt idx="1495">
                  <c:v>4518.1257999999998</c:v>
                </c:pt>
                <c:pt idx="1496">
                  <c:v>4521.1770999999999</c:v>
                </c:pt>
                <c:pt idx="1497">
                  <c:v>4524.2284</c:v>
                </c:pt>
                <c:pt idx="1498">
                  <c:v>4527.2797</c:v>
                </c:pt>
                <c:pt idx="1499">
                  <c:v>4530.3310000000001</c:v>
                </c:pt>
                <c:pt idx="1500">
                  <c:v>4533.3823000000002</c:v>
                </c:pt>
                <c:pt idx="1501">
                  <c:v>4536.4336000000003</c:v>
                </c:pt>
                <c:pt idx="1502">
                  <c:v>4539.4849000000004</c:v>
                </c:pt>
                <c:pt idx="1503">
                  <c:v>4542.5362000000005</c:v>
                </c:pt>
                <c:pt idx="1504">
                  <c:v>4545.5875000000005</c:v>
                </c:pt>
                <c:pt idx="1505">
                  <c:v>4548.6387999999997</c:v>
                </c:pt>
                <c:pt idx="1506">
                  <c:v>4551.6900999999998</c:v>
                </c:pt>
                <c:pt idx="1507">
                  <c:v>4554.7413999999999</c:v>
                </c:pt>
                <c:pt idx="1508">
                  <c:v>4557.7927</c:v>
                </c:pt>
                <c:pt idx="1509">
                  <c:v>4560.8440000000001</c:v>
                </c:pt>
                <c:pt idx="1510">
                  <c:v>4563.8953000000001</c:v>
                </c:pt>
                <c:pt idx="1511">
                  <c:v>4566.9466000000002</c:v>
                </c:pt>
                <c:pt idx="1512">
                  <c:v>4569.9979000000003</c:v>
                </c:pt>
                <c:pt idx="1513">
                  <c:v>4573.0492000000004</c:v>
                </c:pt>
                <c:pt idx="1514">
                  <c:v>4576.1005000000005</c:v>
                </c:pt>
                <c:pt idx="1515">
                  <c:v>4579.1518000000005</c:v>
                </c:pt>
                <c:pt idx="1516">
                  <c:v>4582.2030999999997</c:v>
                </c:pt>
                <c:pt idx="1517">
                  <c:v>4585.2543999999998</c:v>
                </c:pt>
                <c:pt idx="1518">
                  <c:v>4588.3056999999999</c:v>
                </c:pt>
                <c:pt idx="1519">
                  <c:v>4591.357</c:v>
                </c:pt>
                <c:pt idx="1520">
                  <c:v>4594.4083000000001</c:v>
                </c:pt>
                <c:pt idx="1521">
                  <c:v>4597.4596000000001</c:v>
                </c:pt>
                <c:pt idx="1522">
                  <c:v>4600.5109000000002</c:v>
                </c:pt>
                <c:pt idx="1523">
                  <c:v>4603.5622000000003</c:v>
                </c:pt>
                <c:pt idx="1524">
                  <c:v>4606.6135000000004</c:v>
                </c:pt>
                <c:pt idx="1525">
                  <c:v>4609.6648000000005</c:v>
                </c:pt>
                <c:pt idx="1526">
                  <c:v>4612.7161000000006</c:v>
                </c:pt>
                <c:pt idx="1527">
                  <c:v>4615.7673999999997</c:v>
                </c:pt>
                <c:pt idx="1528">
                  <c:v>4618.8186999999998</c:v>
                </c:pt>
                <c:pt idx="1529">
                  <c:v>4621.87</c:v>
                </c:pt>
                <c:pt idx="1530">
                  <c:v>4624.9213</c:v>
                </c:pt>
                <c:pt idx="1531">
                  <c:v>4627.9726000000001</c:v>
                </c:pt>
                <c:pt idx="1532">
                  <c:v>4631.0239000000001</c:v>
                </c:pt>
                <c:pt idx="1533">
                  <c:v>4634.0752000000002</c:v>
                </c:pt>
                <c:pt idx="1534">
                  <c:v>4637.1265000000003</c:v>
                </c:pt>
                <c:pt idx="1535">
                  <c:v>4640.1778000000004</c:v>
                </c:pt>
                <c:pt idx="1536">
                  <c:v>4643.2291000000005</c:v>
                </c:pt>
                <c:pt idx="1537">
                  <c:v>4646.2804000000006</c:v>
                </c:pt>
                <c:pt idx="1538">
                  <c:v>4649.3316999999997</c:v>
                </c:pt>
                <c:pt idx="1539">
                  <c:v>4652.3829999999998</c:v>
                </c:pt>
                <c:pt idx="1540">
                  <c:v>4655.4342999999999</c:v>
                </c:pt>
                <c:pt idx="1541">
                  <c:v>4658.4856</c:v>
                </c:pt>
                <c:pt idx="1542">
                  <c:v>4661.5369000000001</c:v>
                </c:pt>
                <c:pt idx="1543">
                  <c:v>4664.5882000000001</c:v>
                </c:pt>
                <c:pt idx="1544">
                  <c:v>4667.6395000000002</c:v>
                </c:pt>
                <c:pt idx="1545">
                  <c:v>4670.6908000000003</c:v>
                </c:pt>
                <c:pt idx="1546">
                  <c:v>4673.7421000000004</c:v>
                </c:pt>
                <c:pt idx="1547">
                  <c:v>4676.7934000000005</c:v>
                </c:pt>
                <c:pt idx="1548">
                  <c:v>4679.8447000000006</c:v>
                </c:pt>
                <c:pt idx="1549">
                  <c:v>4682.8959999999997</c:v>
                </c:pt>
                <c:pt idx="1550">
                  <c:v>4685.9472999999998</c:v>
                </c:pt>
                <c:pt idx="1551">
                  <c:v>4688.9985999999999</c:v>
                </c:pt>
                <c:pt idx="1552">
                  <c:v>4692.0499</c:v>
                </c:pt>
                <c:pt idx="1553">
                  <c:v>4695.1012000000001</c:v>
                </c:pt>
                <c:pt idx="1554">
                  <c:v>4698.1525000000001</c:v>
                </c:pt>
                <c:pt idx="1555">
                  <c:v>4701.2038000000002</c:v>
                </c:pt>
                <c:pt idx="1556">
                  <c:v>4704.2551000000003</c:v>
                </c:pt>
                <c:pt idx="1557">
                  <c:v>4707.3064000000004</c:v>
                </c:pt>
                <c:pt idx="1558">
                  <c:v>4710.3577000000005</c:v>
                </c:pt>
                <c:pt idx="1559">
                  <c:v>4713.4090000000006</c:v>
                </c:pt>
                <c:pt idx="1560">
                  <c:v>4716.4602999999997</c:v>
                </c:pt>
                <c:pt idx="1561">
                  <c:v>4719.5115999999998</c:v>
                </c:pt>
                <c:pt idx="1562">
                  <c:v>4722.5628999999999</c:v>
                </c:pt>
                <c:pt idx="1563">
                  <c:v>4725.6142</c:v>
                </c:pt>
                <c:pt idx="1564">
                  <c:v>4728.6655000000001</c:v>
                </c:pt>
                <c:pt idx="1565">
                  <c:v>4731.7168000000001</c:v>
                </c:pt>
                <c:pt idx="1566">
                  <c:v>4734.7681000000002</c:v>
                </c:pt>
                <c:pt idx="1567">
                  <c:v>4737.8194000000003</c:v>
                </c:pt>
                <c:pt idx="1568">
                  <c:v>4740.8707000000004</c:v>
                </c:pt>
                <c:pt idx="1569">
                  <c:v>4743.9220000000005</c:v>
                </c:pt>
                <c:pt idx="1570">
                  <c:v>4746.9733000000006</c:v>
                </c:pt>
                <c:pt idx="1571">
                  <c:v>4750.0245999999997</c:v>
                </c:pt>
                <c:pt idx="1572">
                  <c:v>4753.0758999999998</c:v>
                </c:pt>
                <c:pt idx="1573">
                  <c:v>4756.1271999999999</c:v>
                </c:pt>
                <c:pt idx="1574">
                  <c:v>4759.1785</c:v>
                </c:pt>
                <c:pt idx="1575">
                  <c:v>4762.2298000000001</c:v>
                </c:pt>
                <c:pt idx="1576">
                  <c:v>4765.2811000000002</c:v>
                </c:pt>
                <c:pt idx="1577">
                  <c:v>4768.3324000000002</c:v>
                </c:pt>
                <c:pt idx="1578">
                  <c:v>4771.3837000000003</c:v>
                </c:pt>
                <c:pt idx="1579">
                  <c:v>4774.4350000000004</c:v>
                </c:pt>
                <c:pt idx="1580">
                  <c:v>4777.4863000000005</c:v>
                </c:pt>
                <c:pt idx="1581">
                  <c:v>4780.5376000000006</c:v>
                </c:pt>
                <c:pt idx="1582">
                  <c:v>4783.5888999999997</c:v>
                </c:pt>
                <c:pt idx="1583">
                  <c:v>4786.6401999999998</c:v>
                </c:pt>
                <c:pt idx="1584">
                  <c:v>4789.6914999999999</c:v>
                </c:pt>
                <c:pt idx="1585">
                  <c:v>4792.7428</c:v>
                </c:pt>
                <c:pt idx="1586">
                  <c:v>4795.7941000000001</c:v>
                </c:pt>
                <c:pt idx="1587">
                  <c:v>4798.8454000000002</c:v>
                </c:pt>
                <c:pt idx="1588">
                  <c:v>4801.8967000000002</c:v>
                </c:pt>
                <c:pt idx="1589">
                  <c:v>4804.9480000000003</c:v>
                </c:pt>
                <c:pt idx="1590">
                  <c:v>4807.9993000000004</c:v>
                </c:pt>
                <c:pt idx="1591">
                  <c:v>4811.0506000000005</c:v>
                </c:pt>
                <c:pt idx="1592">
                  <c:v>4814.1019000000006</c:v>
                </c:pt>
                <c:pt idx="1593">
                  <c:v>4817.1531999999997</c:v>
                </c:pt>
                <c:pt idx="1594">
                  <c:v>4820.2044999999998</c:v>
                </c:pt>
                <c:pt idx="1595">
                  <c:v>4823.2557999999999</c:v>
                </c:pt>
                <c:pt idx="1596">
                  <c:v>4826.3071</c:v>
                </c:pt>
                <c:pt idx="1597">
                  <c:v>4829.3584000000001</c:v>
                </c:pt>
                <c:pt idx="1598">
                  <c:v>4832.4097000000002</c:v>
                </c:pt>
                <c:pt idx="1599">
                  <c:v>4835.4610000000002</c:v>
                </c:pt>
                <c:pt idx="1600">
                  <c:v>4838.5123000000003</c:v>
                </c:pt>
                <c:pt idx="1601">
                  <c:v>4841.5636000000004</c:v>
                </c:pt>
                <c:pt idx="1602">
                  <c:v>4844.6149000000005</c:v>
                </c:pt>
                <c:pt idx="1603">
                  <c:v>4847.6662000000006</c:v>
                </c:pt>
                <c:pt idx="1604">
                  <c:v>4850.7174999999997</c:v>
                </c:pt>
                <c:pt idx="1605">
                  <c:v>4853.7687999999998</c:v>
                </c:pt>
                <c:pt idx="1606">
                  <c:v>4856.8200999999999</c:v>
                </c:pt>
                <c:pt idx="1607">
                  <c:v>4859.8714</c:v>
                </c:pt>
                <c:pt idx="1608">
                  <c:v>4862.9227000000001</c:v>
                </c:pt>
                <c:pt idx="1609">
                  <c:v>4865.9740000000002</c:v>
                </c:pt>
                <c:pt idx="1610">
                  <c:v>4869.0253000000002</c:v>
                </c:pt>
                <c:pt idx="1611">
                  <c:v>4872.0766000000003</c:v>
                </c:pt>
                <c:pt idx="1612">
                  <c:v>4875.1279000000004</c:v>
                </c:pt>
                <c:pt idx="1613">
                  <c:v>4878.1792000000005</c:v>
                </c:pt>
                <c:pt idx="1614">
                  <c:v>4881.2305000000006</c:v>
                </c:pt>
                <c:pt idx="1615">
                  <c:v>4884.2817999999997</c:v>
                </c:pt>
                <c:pt idx="1616">
                  <c:v>4887.3330999999998</c:v>
                </c:pt>
                <c:pt idx="1617">
                  <c:v>4890.3843999999999</c:v>
                </c:pt>
                <c:pt idx="1618">
                  <c:v>4893.4357</c:v>
                </c:pt>
                <c:pt idx="1619">
                  <c:v>4896.4870000000001</c:v>
                </c:pt>
                <c:pt idx="1620">
                  <c:v>4899.5383000000002</c:v>
                </c:pt>
                <c:pt idx="1621">
                  <c:v>4902.5896000000002</c:v>
                </c:pt>
                <c:pt idx="1622">
                  <c:v>4905.6409000000003</c:v>
                </c:pt>
                <c:pt idx="1623">
                  <c:v>4908.6922000000004</c:v>
                </c:pt>
                <c:pt idx="1624">
                  <c:v>4911.7435000000005</c:v>
                </c:pt>
                <c:pt idx="1625">
                  <c:v>4914.7948000000006</c:v>
                </c:pt>
                <c:pt idx="1626">
                  <c:v>4917.8460999999998</c:v>
                </c:pt>
                <c:pt idx="1627">
                  <c:v>4920.8973999999998</c:v>
                </c:pt>
                <c:pt idx="1628">
                  <c:v>4923.9486999999999</c:v>
                </c:pt>
                <c:pt idx="1629">
                  <c:v>4927</c:v>
                </c:pt>
                <c:pt idx="1630">
                  <c:v>4930.0513000000001</c:v>
                </c:pt>
                <c:pt idx="1631">
                  <c:v>4933.1026000000002</c:v>
                </c:pt>
                <c:pt idx="1632">
                  <c:v>4936.1539000000002</c:v>
                </c:pt>
                <c:pt idx="1633">
                  <c:v>4939.2052000000003</c:v>
                </c:pt>
                <c:pt idx="1634">
                  <c:v>4942.2565000000004</c:v>
                </c:pt>
                <c:pt idx="1635">
                  <c:v>4945.3078000000005</c:v>
                </c:pt>
                <c:pt idx="1636">
                  <c:v>4948.3591000000006</c:v>
                </c:pt>
                <c:pt idx="1637">
                  <c:v>4951.4103999999998</c:v>
                </c:pt>
                <c:pt idx="1638">
                  <c:v>4954.4616999999998</c:v>
                </c:pt>
                <c:pt idx="1639">
                  <c:v>4957.5129999999999</c:v>
                </c:pt>
                <c:pt idx="1640">
                  <c:v>4960.5643</c:v>
                </c:pt>
                <c:pt idx="1641">
                  <c:v>4963.6156000000001</c:v>
                </c:pt>
                <c:pt idx="1642">
                  <c:v>4966.6669000000002</c:v>
                </c:pt>
                <c:pt idx="1643">
                  <c:v>4969.7182000000003</c:v>
                </c:pt>
                <c:pt idx="1644">
                  <c:v>4972.7695000000003</c:v>
                </c:pt>
                <c:pt idx="1645">
                  <c:v>4975.8208000000004</c:v>
                </c:pt>
                <c:pt idx="1646">
                  <c:v>4978.8721000000005</c:v>
                </c:pt>
                <c:pt idx="1647">
                  <c:v>4981.9234000000006</c:v>
                </c:pt>
                <c:pt idx="1648">
                  <c:v>4984.9746999999998</c:v>
                </c:pt>
                <c:pt idx="1649">
                  <c:v>4988.0259999999998</c:v>
                </c:pt>
                <c:pt idx="1650">
                  <c:v>4991.0772999999999</c:v>
                </c:pt>
                <c:pt idx="1651">
                  <c:v>4994.1286</c:v>
                </c:pt>
                <c:pt idx="1652">
                  <c:v>4997.1799000000001</c:v>
                </c:pt>
                <c:pt idx="1653">
                  <c:v>5000.2312000000002</c:v>
                </c:pt>
                <c:pt idx="1654">
                  <c:v>5003.2825000000003</c:v>
                </c:pt>
                <c:pt idx="1655">
                  <c:v>5006.3338000000003</c:v>
                </c:pt>
                <c:pt idx="1656">
                  <c:v>5009.3851000000004</c:v>
                </c:pt>
                <c:pt idx="1657">
                  <c:v>5012.4364000000005</c:v>
                </c:pt>
                <c:pt idx="1658">
                  <c:v>5015.4877000000006</c:v>
                </c:pt>
                <c:pt idx="1659">
                  <c:v>5018.5389999999998</c:v>
                </c:pt>
                <c:pt idx="1660">
                  <c:v>5021.5902999999998</c:v>
                </c:pt>
                <c:pt idx="1661">
                  <c:v>5024.6415999999999</c:v>
                </c:pt>
                <c:pt idx="1662">
                  <c:v>5027.6929</c:v>
                </c:pt>
                <c:pt idx="1663">
                  <c:v>5030.7442000000001</c:v>
                </c:pt>
                <c:pt idx="1664">
                  <c:v>5033.7955000000002</c:v>
                </c:pt>
                <c:pt idx="1665">
                  <c:v>5036.8468000000003</c:v>
                </c:pt>
                <c:pt idx="1666">
                  <c:v>5039.8981000000003</c:v>
                </c:pt>
                <c:pt idx="1667">
                  <c:v>5042.9494000000004</c:v>
                </c:pt>
                <c:pt idx="1668">
                  <c:v>5046.0007000000005</c:v>
                </c:pt>
                <c:pt idx="1669">
                  <c:v>5049.0520000000006</c:v>
                </c:pt>
                <c:pt idx="1670">
                  <c:v>5052.1032999999998</c:v>
                </c:pt>
                <c:pt idx="1671">
                  <c:v>5055.1545999999998</c:v>
                </c:pt>
                <c:pt idx="1672">
                  <c:v>5058.2058999999999</c:v>
                </c:pt>
                <c:pt idx="1673">
                  <c:v>5061.2572</c:v>
                </c:pt>
                <c:pt idx="1674">
                  <c:v>5064.3085000000001</c:v>
                </c:pt>
                <c:pt idx="1675">
                  <c:v>5067.3598000000002</c:v>
                </c:pt>
                <c:pt idx="1676">
                  <c:v>5070.4111000000003</c:v>
                </c:pt>
                <c:pt idx="1677">
                  <c:v>5073.4624000000003</c:v>
                </c:pt>
                <c:pt idx="1678">
                  <c:v>5076.5137000000004</c:v>
                </c:pt>
                <c:pt idx="1679">
                  <c:v>5079.5650000000005</c:v>
                </c:pt>
                <c:pt idx="1680">
                  <c:v>5082.6163000000006</c:v>
                </c:pt>
                <c:pt idx="1681">
                  <c:v>5085.6675999999998</c:v>
                </c:pt>
                <c:pt idx="1682">
                  <c:v>5088.7188999999998</c:v>
                </c:pt>
                <c:pt idx="1683">
                  <c:v>5091.7701999999999</c:v>
                </c:pt>
                <c:pt idx="1684">
                  <c:v>5094.8215</c:v>
                </c:pt>
                <c:pt idx="1685">
                  <c:v>5097.8728000000001</c:v>
                </c:pt>
                <c:pt idx="1686">
                  <c:v>5100.9241000000002</c:v>
                </c:pt>
                <c:pt idx="1687">
                  <c:v>5103.9754000000003</c:v>
                </c:pt>
                <c:pt idx="1688">
                  <c:v>5107.0267000000003</c:v>
                </c:pt>
                <c:pt idx="1689">
                  <c:v>5110.0780000000004</c:v>
                </c:pt>
                <c:pt idx="1690">
                  <c:v>5113.1293000000005</c:v>
                </c:pt>
                <c:pt idx="1691">
                  <c:v>5116.1806000000006</c:v>
                </c:pt>
                <c:pt idx="1692">
                  <c:v>5119.2318999999998</c:v>
                </c:pt>
                <c:pt idx="1693">
                  <c:v>5122.2831999999999</c:v>
                </c:pt>
                <c:pt idx="1694">
                  <c:v>5125.3344999999999</c:v>
                </c:pt>
                <c:pt idx="1695">
                  <c:v>5128.3858</c:v>
                </c:pt>
                <c:pt idx="1696">
                  <c:v>5131.4371000000001</c:v>
                </c:pt>
                <c:pt idx="1697">
                  <c:v>5134.4884000000002</c:v>
                </c:pt>
                <c:pt idx="1698">
                  <c:v>5137.5397000000003</c:v>
                </c:pt>
                <c:pt idx="1699">
                  <c:v>5140.5910000000003</c:v>
                </c:pt>
                <c:pt idx="1700">
                  <c:v>5143.6423000000004</c:v>
                </c:pt>
                <c:pt idx="1701">
                  <c:v>5146.6936000000005</c:v>
                </c:pt>
                <c:pt idx="1702">
                  <c:v>5149.7449000000006</c:v>
                </c:pt>
                <c:pt idx="1703">
                  <c:v>5152.7961999999998</c:v>
                </c:pt>
                <c:pt idx="1704">
                  <c:v>5155.8474999999999</c:v>
                </c:pt>
                <c:pt idx="1705">
                  <c:v>5158.8987999999999</c:v>
                </c:pt>
                <c:pt idx="1706">
                  <c:v>5161.9501</c:v>
                </c:pt>
                <c:pt idx="1707">
                  <c:v>5165.0014000000001</c:v>
                </c:pt>
                <c:pt idx="1708">
                  <c:v>5168.0527000000002</c:v>
                </c:pt>
                <c:pt idx="1709">
                  <c:v>5171.1040000000003</c:v>
                </c:pt>
                <c:pt idx="1710">
                  <c:v>5174.1553000000004</c:v>
                </c:pt>
                <c:pt idx="1711">
                  <c:v>5177.2066000000004</c:v>
                </c:pt>
                <c:pt idx="1712">
                  <c:v>5180.2579000000005</c:v>
                </c:pt>
                <c:pt idx="1713">
                  <c:v>5183.3091999999997</c:v>
                </c:pt>
                <c:pt idx="1714">
                  <c:v>5186.3604999999998</c:v>
                </c:pt>
                <c:pt idx="1715">
                  <c:v>5189.4117999999999</c:v>
                </c:pt>
                <c:pt idx="1716">
                  <c:v>5192.4630999999999</c:v>
                </c:pt>
                <c:pt idx="1717">
                  <c:v>5195.5144</c:v>
                </c:pt>
                <c:pt idx="1718">
                  <c:v>5198.5657000000001</c:v>
                </c:pt>
                <c:pt idx="1719">
                  <c:v>5201.6170000000002</c:v>
                </c:pt>
                <c:pt idx="1720">
                  <c:v>5204.6683000000003</c:v>
                </c:pt>
                <c:pt idx="1721">
                  <c:v>5207.7196000000004</c:v>
                </c:pt>
                <c:pt idx="1722">
                  <c:v>5210.7709000000004</c:v>
                </c:pt>
                <c:pt idx="1723">
                  <c:v>5213.8222000000005</c:v>
                </c:pt>
                <c:pt idx="1724">
                  <c:v>5216.8734999999997</c:v>
                </c:pt>
                <c:pt idx="1725">
                  <c:v>5219.9247999999998</c:v>
                </c:pt>
                <c:pt idx="1726">
                  <c:v>5222.9760999999999</c:v>
                </c:pt>
                <c:pt idx="1727">
                  <c:v>5226.0273999999999</c:v>
                </c:pt>
                <c:pt idx="1728">
                  <c:v>5229.0787</c:v>
                </c:pt>
                <c:pt idx="1729">
                  <c:v>5232.13</c:v>
                </c:pt>
                <c:pt idx="1730">
                  <c:v>5235.1813000000002</c:v>
                </c:pt>
                <c:pt idx="1731">
                  <c:v>5238.2326000000003</c:v>
                </c:pt>
                <c:pt idx="1732">
                  <c:v>5241.2839000000004</c:v>
                </c:pt>
                <c:pt idx="1733">
                  <c:v>5244.3352000000004</c:v>
                </c:pt>
                <c:pt idx="1734">
                  <c:v>5247.3865000000005</c:v>
                </c:pt>
                <c:pt idx="1735">
                  <c:v>5250.4377999999997</c:v>
                </c:pt>
                <c:pt idx="1736">
                  <c:v>5253.4890999999998</c:v>
                </c:pt>
                <c:pt idx="1737">
                  <c:v>5256.5403999999999</c:v>
                </c:pt>
                <c:pt idx="1738">
                  <c:v>5259.5916999999999</c:v>
                </c:pt>
                <c:pt idx="1739">
                  <c:v>5262.643</c:v>
                </c:pt>
                <c:pt idx="1740">
                  <c:v>5265.6943000000001</c:v>
                </c:pt>
                <c:pt idx="1741">
                  <c:v>5268.7456000000002</c:v>
                </c:pt>
                <c:pt idx="1742">
                  <c:v>5271.7969000000003</c:v>
                </c:pt>
                <c:pt idx="1743">
                  <c:v>5274.8482000000004</c:v>
                </c:pt>
                <c:pt idx="1744">
                  <c:v>5277.8995000000004</c:v>
                </c:pt>
                <c:pt idx="1745">
                  <c:v>5280.9508000000005</c:v>
                </c:pt>
                <c:pt idx="1746">
                  <c:v>5284.0020999999997</c:v>
                </c:pt>
                <c:pt idx="1747">
                  <c:v>5287.0533999999998</c:v>
                </c:pt>
                <c:pt idx="1748">
                  <c:v>5290.1046999999999</c:v>
                </c:pt>
                <c:pt idx="1749">
                  <c:v>5293.1559999999999</c:v>
                </c:pt>
                <c:pt idx="1750">
                  <c:v>5296.2073</c:v>
                </c:pt>
                <c:pt idx="1751">
                  <c:v>5299.2586000000001</c:v>
                </c:pt>
                <c:pt idx="1752">
                  <c:v>5302.3099000000002</c:v>
                </c:pt>
                <c:pt idx="1753">
                  <c:v>5305.3612000000003</c:v>
                </c:pt>
                <c:pt idx="1754">
                  <c:v>5308.4125000000004</c:v>
                </c:pt>
                <c:pt idx="1755">
                  <c:v>5311.4638000000004</c:v>
                </c:pt>
                <c:pt idx="1756">
                  <c:v>5314.5151000000005</c:v>
                </c:pt>
                <c:pt idx="1757">
                  <c:v>5317.5663999999997</c:v>
                </c:pt>
                <c:pt idx="1758">
                  <c:v>5320.6176999999998</c:v>
                </c:pt>
                <c:pt idx="1759">
                  <c:v>5323.6689999999999</c:v>
                </c:pt>
                <c:pt idx="1760">
                  <c:v>5326.7203</c:v>
                </c:pt>
                <c:pt idx="1761">
                  <c:v>5329.7716</c:v>
                </c:pt>
                <c:pt idx="1762">
                  <c:v>5332.8229000000001</c:v>
                </c:pt>
                <c:pt idx="1763">
                  <c:v>5335.8742000000002</c:v>
                </c:pt>
                <c:pt idx="1764">
                  <c:v>5338.9255000000003</c:v>
                </c:pt>
                <c:pt idx="1765">
                  <c:v>5341.9768000000004</c:v>
                </c:pt>
                <c:pt idx="1766">
                  <c:v>5345.0281000000004</c:v>
                </c:pt>
                <c:pt idx="1767">
                  <c:v>5348.0794000000005</c:v>
                </c:pt>
                <c:pt idx="1768">
                  <c:v>5351.1306999999997</c:v>
                </c:pt>
                <c:pt idx="1769">
                  <c:v>5354.1819999999998</c:v>
                </c:pt>
                <c:pt idx="1770">
                  <c:v>5357.2332999999999</c:v>
                </c:pt>
                <c:pt idx="1771">
                  <c:v>5360.2846</c:v>
                </c:pt>
                <c:pt idx="1772">
                  <c:v>5363.3359</c:v>
                </c:pt>
                <c:pt idx="1773">
                  <c:v>5366.3872000000001</c:v>
                </c:pt>
                <c:pt idx="1774">
                  <c:v>5369.4385000000002</c:v>
                </c:pt>
                <c:pt idx="1775">
                  <c:v>5372.4898000000003</c:v>
                </c:pt>
                <c:pt idx="1776">
                  <c:v>5375.5411000000004</c:v>
                </c:pt>
                <c:pt idx="1777">
                  <c:v>5378.5924000000005</c:v>
                </c:pt>
                <c:pt idx="1778">
                  <c:v>5381.6437000000005</c:v>
                </c:pt>
                <c:pt idx="1779">
                  <c:v>5384.6949999999997</c:v>
                </c:pt>
                <c:pt idx="1780">
                  <c:v>5387.7462999999998</c:v>
                </c:pt>
                <c:pt idx="1781">
                  <c:v>5390.7975999999999</c:v>
                </c:pt>
                <c:pt idx="1782">
                  <c:v>5393.8489</c:v>
                </c:pt>
                <c:pt idx="1783">
                  <c:v>5396.9002</c:v>
                </c:pt>
                <c:pt idx="1784">
                  <c:v>5399.9515000000001</c:v>
                </c:pt>
                <c:pt idx="1785">
                  <c:v>5403.0028000000002</c:v>
                </c:pt>
                <c:pt idx="1786">
                  <c:v>5406.0541000000003</c:v>
                </c:pt>
                <c:pt idx="1787">
                  <c:v>5409.1054000000004</c:v>
                </c:pt>
                <c:pt idx="1788">
                  <c:v>5412.1567000000005</c:v>
                </c:pt>
                <c:pt idx="1789">
                  <c:v>5415.2080000000005</c:v>
                </c:pt>
                <c:pt idx="1790">
                  <c:v>5418.2592999999997</c:v>
                </c:pt>
                <c:pt idx="1791">
                  <c:v>5421.3105999999998</c:v>
                </c:pt>
                <c:pt idx="1792">
                  <c:v>5424.3618999999999</c:v>
                </c:pt>
                <c:pt idx="1793">
                  <c:v>5427.4132</c:v>
                </c:pt>
                <c:pt idx="1794">
                  <c:v>5430.4645</c:v>
                </c:pt>
                <c:pt idx="1795">
                  <c:v>5433.5158000000001</c:v>
                </c:pt>
                <c:pt idx="1796">
                  <c:v>5436.5671000000002</c:v>
                </c:pt>
                <c:pt idx="1797">
                  <c:v>5439.6184000000003</c:v>
                </c:pt>
                <c:pt idx="1798">
                  <c:v>5442.6697000000004</c:v>
                </c:pt>
                <c:pt idx="1799">
                  <c:v>5445.7210000000005</c:v>
                </c:pt>
                <c:pt idx="1800">
                  <c:v>5448.7723000000005</c:v>
                </c:pt>
                <c:pt idx="1801">
                  <c:v>5451.8235999999997</c:v>
                </c:pt>
                <c:pt idx="1802">
                  <c:v>5454.8748999999998</c:v>
                </c:pt>
                <c:pt idx="1803">
                  <c:v>5457.9261999999999</c:v>
                </c:pt>
                <c:pt idx="1804">
                  <c:v>5460.9775</c:v>
                </c:pt>
                <c:pt idx="1805">
                  <c:v>5464.0288</c:v>
                </c:pt>
                <c:pt idx="1806">
                  <c:v>5467.0801000000001</c:v>
                </c:pt>
                <c:pt idx="1807">
                  <c:v>5470.1314000000002</c:v>
                </c:pt>
                <c:pt idx="1808">
                  <c:v>5473.1827000000003</c:v>
                </c:pt>
                <c:pt idx="1809">
                  <c:v>5476.2340000000004</c:v>
                </c:pt>
                <c:pt idx="1810">
                  <c:v>5479.2853000000005</c:v>
                </c:pt>
                <c:pt idx="1811">
                  <c:v>5482.3366000000005</c:v>
                </c:pt>
                <c:pt idx="1812">
                  <c:v>5485.3878999999997</c:v>
                </c:pt>
                <c:pt idx="1813">
                  <c:v>5488.4391999999998</c:v>
                </c:pt>
                <c:pt idx="1814">
                  <c:v>5491.4904999999999</c:v>
                </c:pt>
                <c:pt idx="1815">
                  <c:v>5494.5418</c:v>
                </c:pt>
                <c:pt idx="1816">
                  <c:v>5497.5931</c:v>
                </c:pt>
                <c:pt idx="1817">
                  <c:v>5500.6444000000001</c:v>
                </c:pt>
                <c:pt idx="1818">
                  <c:v>5503.6957000000002</c:v>
                </c:pt>
                <c:pt idx="1819">
                  <c:v>5506.7470000000003</c:v>
                </c:pt>
                <c:pt idx="1820">
                  <c:v>5509.7983000000004</c:v>
                </c:pt>
                <c:pt idx="1821">
                  <c:v>5512.8496000000005</c:v>
                </c:pt>
                <c:pt idx="1822">
                  <c:v>5515.9009000000005</c:v>
                </c:pt>
                <c:pt idx="1823">
                  <c:v>5518.9521999999997</c:v>
                </c:pt>
                <c:pt idx="1824">
                  <c:v>5522.0034999999998</c:v>
                </c:pt>
                <c:pt idx="1825">
                  <c:v>5525.0547999999999</c:v>
                </c:pt>
                <c:pt idx="1826">
                  <c:v>5528.1061</c:v>
                </c:pt>
                <c:pt idx="1827">
                  <c:v>5531.1574000000001</c:v>
                </c:pt>
                <c:pt idx="1828">
                  <c:v>5534.2087000000001</c:v>
                </c:pt>
                <c:pt idx="1829">
                  <c:v>5537.26</c:v>
                </c:pt>
                <c:pt idx="1830">
                  <c:v>5540.3113000000003</c:v>
                </c:pt>
                <c:pt idx="1831">
                  <c:v>5543.3626000000004</c:v>
                </c:pt>
                <c:pt idx="1832">
                  <c:v>5546.4139000000005</c:v>
                </c:pt>
                <c:pt idx="1833">
                  <c:v>5549.4652000000006</c:v>
                </c:pt>
                <c:pt idx="1834">
                  <c:v>5552.5164999999997</c:v>
                </c:pt>
                <c:pt idx="1835">
                  <c:v>5555.5677999999998</c:v>
                </c:pt>
                <c:pt idx="1836">
                  <c:v>5558.6190999999999</c:v>
                </c:pt>
                <c:pt idx="1837">
                  <c:v>5561.6704</c:v>
                </c:pt>
                <c:pt idx="1838">
                  <c:v>5564.7217000000001</c:v>
                </c:pt>
                <c:pt idx="1839">
                  <c:v>5567.7730000000001</c:v>
                </c:pt>
                <c:pt idx="1840">
                  <c:v>5570.8243000000002</c:v>
                </c:pt>
                <c:pt idx="1841">
                  <c:v>5573.8756000000003</c:v>
                </c:pt>
                <c:pt idx="1842">
                  <c:v>5576.9269000000004</c:v>
                </c:pt>
                <c:pt idx="1843">
                  <c:v>5579.9782000000005</c:v>
                </c:pt>
                <c:pt idx="1844">
                  <c:v>5583.0295000000006</c:v>
                </c:pt>
                <c:pt idx="1845">
                  <c:v>5586.0807999999997</c:v>
                </c:pt>
                <c:pt idx="1846">
                  <c:v>5589.1320999999998</c:v>
                </c:pt>
                <c:pt idx="1847">
                  <c:v>5592.1833999999999</c:v>
                </c:pt>
                <c:pt idx="1848">
                  <c:v>5595.2347</c:v>
                </c:pt>
                <c:pt idx="1849">
                  <c:v>5598.2860000000001</c:v>
                </c:pt>
                <c:pt idx="1850">
                  <c:v>5601.3373000000001</c:v>
                </c:pt>
                <c:pt idx="1851">
                  <c:v>5604.3886000000002</c:v>
                </c:pt>
                <c:pt idx="1852">
                  <c:v>5607.4399000000003</c:v>
                </c:pt>
                <c:pt idx="1853">
                  <c:v>5610.4912000000004</c:v>
                </c:pt>
                <c:pt idx="1854">
                  <c:v>5613.5425000000005</c:v>
                </c:pt>
                <c:pt idx="1855">
                  <c:v>5616.5938000000006</c:v>
                </c:pt>
                <c:pt idx="1856">
                  <c:v>5619.6450999999997</c:v>
                </c:pt>
                <c:pt idx="1857">
                  <c:v>5622.6963999999998</c:v>
                </c:pt>
                <c:pt idx="1858">
                  <c:v>5625.7476999999999</c:v>
                </c:pt>
                <c:pt idx="1859">
                  <c:v>5628.799</c:v>
                </c:pt>
                <c:pt idx="1860">
                  <c:v>5631.8503000000001</c:v>
                </c:pt>
                <c:pt idx="1861">
                  <c:v>5634.9016000000001</c:v>
                </c:pt>
                <c:pt idx="1862">
                  <c:v>5637.9529000000002</c:v>
                </c:pt>
                <c:pt idx="1863">
                  <c:v>5641.0042000000003</c:v>
                </c:pt>
                <c:pt idx="1864">
                  <c:v>5644.0555000000004</c:v>
                </c:pt>
                <c:pt idx="1865">
                  <c:v>5647.1068000000005</c:v>
                </c:pt>
                <c:pt idx="1866">
                  <c:v>5650.1581000000006</c:v>
                </c:pt>
                <c:pt idx="1867">
                  <c:v>5653.2093999999997</c:v>
                </c:pt>
                <c:pt idx="1868">
                  <c:v>5656.2606999999998</c:v>
                </c:pt>
                <c:pt idx="1869">
                  <c:v>5659.3119999999999</c:v>
                </c:pt>
                <c:pt idx="1870">
                  <c:v>5662.3633</c:v>
                </c:pt>
                <c:pt idx="1871">
                  <c:v>5665.4146000000001</c:v>
                </c:pt>
                <c:pt idx="1872">
                  <c:v>5668.4659000000001</c:v>
                </c:pt>
                <c:pt idx="1873">
                  <c:v>5671.5172000000002</c:v>
                </c:pt>
                <c:pt idx="1874">
                  <c:v>5674.5685000000003</c:v>
                </c:pt>
                <c:pt idx="1875">
                  <c:v>5677.6198000000004</c:v>
                </c:pt>
                <c:pt idx="1876">
                  <c:v>5680.6711000000005</c:v>
                </c:pt>
                <c:pt idx="1877">
                  <c:v>5683.7224000000006</c:v>
                </c:pt>
                <c:pt idx="1878">
                  <c:v>5686.7736999999997</c:v>
                </c:pt>
                <c:pt idx="1879">
                  <c:v>5689.8249999999998</c:v>
                </c:pt>
                <c:pt idx="1880">
                  <c:v>5692.8762999999999</c:v>
                </c:pt>
                <c:pt idx="1881">
                  <c:v>5695.9276</c:v>
                </c:pt>
                <c:pt idx="1882">
                  <c:v>5698.9789000000001</c:v>
                </c:pt>
                <c:pt idx="1883">
                  <c:v>5702.0302000000001</c:v>
                </c:pt>
                <c:pt idx="1884">
                  <c:v>5705.0815000000002</c:v>
                </c:pt>
                <c:pt idx="1885">
                  <c:v>5708.1328000000003</c:v>
                </c:pt>
                <c:pt idx="1886">
                  <c:v>5711.1841000000004</c:v>
                </c:pt>
                <c:pt idx="1887">
                  <c:v>5714.2354000000005</c:v>
                </c:pt>
                <c:pt idx="1888">
                  <c:v>5717.2867000000006</c:v>
                </c:pt>
                <c:pt idx="1889">
                  <c:v>5720.3379999999997</c:v>
                </c:pt>
                <c:pt idx="1890">
                  <c:v>5723.3892999999998</c:v>
                </c:pt>
                <c:pt idx="1891">
                  <c:v>5726.4405999999999</c:v>
                </c:pt>
                <c:pt idx="1892">
                  <c:v>5729.4919</c:v>
                </c:pt>
                <c:pt idx="1893">
                  <c:v>5732.5432000000001</c:v>
                </c:pt>
                <c:pt idx="1894">
                  <c:v>5735.5945000000002</c:v>
                </c:pt>
                <c:pt idx="1895">
                  <c:v>5738.6458000000002</c:v>
                </c:pt>
                <c:pt idx="1896">
                  <c:v>5741.6971000000003</c:v>
                </c:pt>
                <c:pt idx="1897">
                  <c:v>5744.7484000000004</c:v>
                </c:pt>
                <c:pt idx="1898">
                  <c:v>5747.7997000000005</c:v>
                </c:pt>
                <c:pt idx="1899">
                  <c:v>5750.8510000000006</c:v>
                </c:pt>
                <c:pt idx="1900">
                  <c:v>5753.9022999999997</c:v>
                </c:pt>
                <c:pt idx="1901">
                  <c:v>5756.9535999999998</c:v>
                </c:pt>
                <c:pt idx="1902">
                  <c:v>5760.0048999999999</c:v>
                </c:pt>
                <c:pt idx="1903">
                  <c:v>5763.0562</c:v>
                </c:pt>
                <c:pt idx="1904">
                  <c:v>5766.1075000000001</c:v>
                </c:pt>
                <c:pt idx="1905">
                  <c:v>5769.1588000000002</c:v>
                </c:pt>
                <c:pt idx="1906">
                  <c:v>5772.2101000000002</c:v>
                </c:pt>
                <c:pt idx="1907">
                  <c:v>5775.2614000000003</c:v>
                </c:pt>
                <c:pt idx="1908">
                  <c:v>5778.3127000000004</c:v>
                </c:pt>
                <c:pt idx="1909">
                  <c:v>5781.3640000000005</c:v>
                </c:pt>
                <c:pt idx="1910">
                  <c:v>5784.4153000000006</c:v>
                </c:pt>
                <c:pt idx="1911">
                  <c:v>5787.4665999999997</c:v>
                </c:pt>
                <c:pt idx="1912">
                  <c:v>5790.5178999999998</c:v>
                </c:pt>
                <c:pt idx="1913">
                  <c:v>5793.5691999999999</c:v>
                </c:pt>
                <c:pt idx="1914">
                  <c:v>5796.6205</c:v>
                </c:pt>
                <c:pt idx="1915">
                  <c:v>5799.6718000000001</c:v>
                </c:pt>
                <c:pt idx="1916">
                  <c:v>5802.7231000000002</c:v>
                </c:pt>
                <c:pt idx="1917">
                  <c:v>5805.7744000000002</c:v>
                </c:pt>
                <c:pt idx="1918">
                  <c:v>5808.8257000000003</c:v>
                </c:pt>
                <c:pt idx="1919">
                  <c:v>5811.8770000000004</c:v>
                </c:pt>
                <c:pt idx="1920">
                  <c:v>5814.9283000000005</c:v>
                </c:pt>
                <c:pt idx="1921">
                  <c:v>5817.9796000000006</c:v>
                </c:pt>
                <c:pt idx="1922">
                  <c:v>5821.0308999999997</c:v>
                </c:pt>
                <c:pt idx="1923">
                  <c:v>5824.0821999999998</c:v>
                </c:pt>
                <c:pt idx="1924">
                  <c:v>5827.1334999999999</c:v>
                </c:pt>
                <c:pt idx="1925">
                  <c:v>5830.1848</c:v>
                </c:pt>
                <c:pt idx="1926">
                  <c:v>5833.2361000000001</c:v>
                </c:pt>
                <c:pt idx="1927">
                  <c:v>5836.2874000000002</c:v>
                </c:pt>
                <c:pt idx="1928">
                  <c:v>5839.3387000000002</c:v>
                </c:pt>
                <c:pt idx="1929">
                  <c:v>5842.39</c:v>
                </c:pt>
                <c:pt idx="1930">
                  <c:v>5845.4413000000004</c:v>
                </c:pt>
                <c:pt idx="1931">
                  <c:v>5848.4926000000005</c:v>
                </c:pt>
                <c:pt idx="1932">
                  <c:v>5851.5439000000006</c:v>
                </c:pt>
                <c:pt idx="1933">
                  <c:v>5854.5951999999997</c:v>
                </c:pt>
                <c:pt idx="1934">
                  <c:v>5857.6464999999998</c:v>
                </c:pt>
                <c:pt idx="1935">
                  <c:v>5860.6977999999999</c:v>
                </c:pt>
                <c:pt idx="1936">
                  <c:v>5863.7491</c:v>
                </c:pt>
                <c:pt idx="1937">
                  <c:v>5866.8004000000001</c:v>
                </c:pt>
                <c:pt idx="1938">
                  <c:v>5869.8517000000002</c:v>
                </c:pt>
                <c:pt idx="1939">
                  <c:v>5872.9030000000002</c:v>
                </c:pt>
                <c:pt idx="1940">
                  <c:v>5875.9543000000003</c:v>
                </c:pt>
                <c:pt idx="1941">
                  <c:v>5879.0056000000004</c:v>
                </c:pt>
                <c:pt idx="1942">
                  <c:v>5882.0569000000005</c:v>
                </c:pt>
                <c:pt idx="1943">
                  <c:v>5885.1081999999997</c:v>
                </c:pt>
                <c:pt idx="1944">
                  <c:v>5888.1594999999998</c:v>
                </c:pt>
                <c:pt idx="1945">
                  <c:v>5891.2107999999998</c:v>
                </c:pt>
                <c:pt idx="1946">
                  <c:v>5894.2620999999999</c:v>
                </c:pt>
                <c:pt idx="1947">
                  <c:v>5897.3134</c:v>
                </c:pt>
                <c:pt idx="1948">
                  <c:v>5900.3647000000001</c:v>
                </c:pt>
                <c:pt idx="1949">
                  <c:v>5903.4160000000002</c:v>
                </c:pt>
                <c:pt idx="1950">
                  <c:v>5906.4673000000003</c:v>
                </c:pt>
                <c:pt idx="1951">
                  <c:v>5909.5186000000003</c:v>
                </c:pt>
                <c:pt idx="1952">
                  <c:v>5912.5699000000004</c:v>
                </c:pt>
                <c:pt idx="1953">
                  <c:v>5915.6212000000005</c:v>
                </c:pt>
                <c:pt idx="1954">
                  <c:v>5918.6724999999997</c:v>
                </c:pt>
                <c:pt idx="1955">
                  <c:v>5921.7237999999998</c:v>
                </c:pt>
                <c:pt idx="1956">
                  <c:v>5924.7750999999998</c:v>
                </c:pt>
                <c:pt idx="1957">
                  <c:v>5927.8263999999999</c:v>
                </c:pt>
                <c:pt idx="1958">
                  <c:v>5930.8777</c:v>
                </c:pt>
                <c:pt idx="1959">
                  <c:v>5933.9290000000001</c:v>
                </c:pt>
                <c:pt idx="1960">
                  <c:v>5936.9803000000002</c:v>
                </c:pt>
                <c:pt idx="1961">
                  <c:v>5940.0316000000003</c:v>
                </c:pt>
                <c:pt idx="1962">
                  <c:v>5943.0829000000003</c:v>
                </c:pt>
                <c:pt idx="1963">
                  <c:v>5946.1342000000004</c:v>
                </c:pt>
                <c:pt idx="1964">
                  <c:v>5949.1855000000005</c:v>
                </c:pt>
                <c:pt idx="1965">
                  <c:v>5952.2367999999997</c:v>
                </c:pt>
                <c:pt idx="1966">
                  <c:v>5955.2880999999998</c:v>
                </c:pt>
                <c:pt idx="1967">
                  <c:v>5958.3393999999998</c:v>
                </c:pt>
                <c:pt idx="1968">
                  <c:v>5961.3906999999999</c:v>
                </c:pt>
                <c:pt idx="1969">
                  <c:v>5964.442</c:v>
                </c:pt>
                <c:pt idx="1970">
                  <c:v>5967.4933000000001</c:v>
                </c:pt>
                <c:pt idx="1971">
                  <c:v>5970.5446000000002</c:v>
                </c:pt>
                <c:pt idx="1972">
                  <c:v>5973.5959000000003</c:v>
                </c:pt>
                <c:pt idx="1973">
                  <c:v>5976.6472000000003</c:v>
                </c:pt>
                <c:pt idx="1974">
                  <c:v>5979.6985000000004</c:v>
                </c:pt>
                <c:pt idx="1975">
                  <c:v>5982.7498000000005</c:v>
                </c:pt>
                <c:pt idx="1976">
                  <c:v>5985.8010999999997</c:v>
                </c:pt>
                <c:pt idx="1977">
                  <c:v>5988.8523999999998</c:v>
                </c:pt>
                <c:pt idx="1978">
                  <c:v>5991.9036999999998</c:v>
                </c:pt>
                <c:pt idx="1979">
                  <c:v>5994.9549999999999</c:v>
                </c:pt>
                <c:pt idx="1980">
                  <c:v>5998.0063</c:v>
                </c:pt>
                <c:pt idx="1981">
                  <c:v>6001.0576000000001</c:v>
                </c:pt>
                <c:pt idx="1982">
                  <c:v>6004.1089000000002</c:v>
                </c:pt>
                <c:pt idx="1983">
                  <c:v>6007.1602000000003</c:v>
                </c:pt>
                <c:pt idx="1984">
                  <c:v>6010.2115000000003</c:v>
                </c:pt>
                <c:pt idx="1985">
                  <c:v>6013.2628000000004</c:v>
                </c:pt>
                <c:pt idx="1986">
                  <c:v>6016.3141000000005</c:v>
                </c:pt>
                <c:pt idx="1987">
                  <c:v>6019.3653999999997</c:v>
                </c:pt>
                <c:pt idx="1988">
                  <c:v>6022.4166999999998</c:v>
                </c:pt>
                <c:pt idx="1989">
                  <c:v>6025.4679999999998</c:v>
                </c:pt>
                <c:pt idx="1990">
                  <c:v>6028.5192999999999</c:v>
                </c:pt>
                <c:pt idx="1991">
                  <c:v>6031.5706</c:v>
                </c:pt>
                <c:pt idx="1992">
                  <c:v>6034.6219000000001</c:v>
                </c:pt>
                <c:pt idx="1993">
                  <c:v>6037.6732000000002</c:v>
                </c:pt>
                <c:pt idx="1994">
                  <c:v>6040.7245000000003</c:v>
                </c:pt>
                <c:pt idx="1995">
                  <c:v>6043.7758000000003</c:v>
                </c:pt>
                <c:pt idx="1996">
                  <c:v>6046.8271000000004</c:v>
                </c:pt>
                <c:pt idx="1997">
                  <c:v>6049.8784000000005</c:v>
                </c:pt>
                <c:pt idx="1998">
                  <c:v>6052.9296999999997</c:v>
                </c:pt>
                <c:pt idx="1999">
                  <c:v>6055.9809999999998</c:v>
                </c:pt>
                <c:pt idx="2000">
                  <c:v>6059.0322999999999</c:v>
                </c:pt>
                <c:pt idx="2001">
                  <c:v>6062.0835999999999</c:v>
                </c:pt>
                <c:pt idx="2002">
                  <c:v>6065.1349</c:v>
                </c:pt>
                <c:pt idx="2003">
                  <c:v>6068.1862000000001</c:v>
                </c:pt>
                <c:pt idx="2004">
                  <c:v>6071.2375000000002</c:v>
                </c:pt>
                <c:pt idx="2005">
                  <c:v>6074.2888000000003</c:v>
                </c:pt>
                <c:pt idx="2006">
                  <c:v>6077.3401000000003</c:v>
                </c:pt>
                <c:pt idx="2007">
                  <c:v>6080.3914000000004</c:v>
                </c:pt>
                <c:pt idx="2008">
                  <c:v>6083.4427000000005</c:v>
                </c:pt>
                <c:pt idx="2009">
                  <c:v>6086.4939999999997</c:v>
                </c:pt>
                <c:pt idx="2010">
                  <c:v>6089.5452999999998</c:v>
                </c:pt>
                <c:pt idx="2011">
                  <c:v>6092.5965999999999</c:v>
                </c:pt>
                <c:pt idx="2012">
                  <c:v>6095.6478999999999</c:v>
                </c:pt>
                <c:pt idx="2013">
                  <c:v>6098.6992</c:v>
                </c:pt>
                <c:pt idx="2014">
                  <c:v>6101.7505000000001</c:v>
                </c:pt>
                <c:pt idx="2015">
                  <c:v>6104.8018000000002</c:v>
                </c:pt>
                <c:pt idx="2016">
                  <c:v>6107.8531000000003</c:v>
                </c:pt>
                <c:pt idx="2017">
                  <c:v>6110.9044000000004</c:v>
                </c:pt>
                <c:pt idx="2018">
                  <c:v>6113.9557000000004</c:v>
                </c:pt>
                <c:pt idx="2019">
                  <c:v>6117.0070000000005</c:v>
                </c:pt>
                <c:pt idx="2020">
                  <c:v>6120.0582999999997</c:v>
                </c:pt>
                <c:pt idx="2021">
                  <c:v>6123.1095999999998</c:v>
                </c:pt>
                <c:pt idx="2022">
                  <c:v>6126.1608999999999</c:v>
                </c:pt>
                <c:pt idx="2023">
                  <c:v>6129.2121999999999</c:v>
                </c:pt>
                <c:pt idx="2024">
                  <c:v>6132.2635</c:v>
                </c:pt>
                <c:pt idx="2025">
                  <c:v>6135.3148000000001</c:v>
                </c:pt>
                <c:pt idx="2026">
                  <c:v>6138.3661000000002</c:v>
                </c:pt>
                <c:pt idx="2027">
                  <c:v>6141.4174000000003</c:v>
                </c:pt>
                <c:pt idx="2028">
                  <c:v>6144.4687000000004</c:v>
                </c:pt>
                <c:pt idx="2029">
                  <c:v>6147.52</c:v>
                </c:pt>
                <c:pt idx="2030">
                  <c:v>6150.5713000000005</c:v>
                </c:pt>
                <c:pt idx="2031">
                  <c:v>6153.6225999999997</c:v>
                </c:pt>
                <c:pt idx="2032">
                  <c:v>6156.6738999999998</c:v>
                </c:pt>
                <c:pt idx="2033">
                  <c:v>6159.7251999999999</c:v>
                </c:pt>
                <c:pt idx="2034">
                  <c:v>6162.7764999999999</c:v>
                </c:pt>
                <c:pt idx="2035">
                  <c:v>6165.8278</c:v>
                </c:pt>
                <c:pt idx="2036">
                  <c:v>6168.8791000000001</c:v>
                </c:pt>
                <c:pt idx="2037">
                  <c:v>6171.9304000000002</c:v>
                </c:pt>
                <c:pt idx="2038">
                  <c:v>6174.9817000000003</c:v>
                </c:pt>
                <c:pt idx="2039">
                  <c:v>6178.0330000000004</c:v>
                </c:pt>
                <c:pt idx="2040">
                  <c:v>6181.0843000000004</c:v>
                </c:pt>
                <c:pt idx="2041">
                  <c:v>6184.1356000000005</c:v>
                </c:pt>
                <c:pt idx="2042">
                  <c:v>6187.1868999999997</c:v>
                </c:pt>
                <c:pt idx="2043">
                  <c:v>6190.2381999999998</c:v>
                </c:pt>
                <c:pt idx="2044">
                  <c:v>6193.2894999999999</c:v>
                </c:pt>
                <c:pt idx="2045">
                  <c:v>6196.3407999999999</c:v>
                </c:pt>
                <c:pt idx="2046">
                  <c:v>6199.3921</c:v>
                </c:pt>
                <c:pt idx="2047">
                  <c:v>6202.4434000000001</c:v>
                </c:pt>
                <c:pt idx="2048">
                  <c:v>6205.4947000000002</c:v>
                </c:pt>
                <c:pt idx="2049">
                  <c:v>6208.5460000000003</c:v>
                </c:pt>
                <c:pt idx="2050">
                  <c:v>6211.5973000000004</c:v>
                </c:pt>
                <c:pt idx="2051">
                  <c:v>6214.6486000000004</c:v>
                </c:pt>
                <c:pt idx="2052">
                  <c:v>6217.6999000000005</c:v>
                </c:pt>
                <c:pt idx="2053">
                  <c:v>6220.7511999999997</c:v>
                </c:pt>
                <c:pt idx="2054">
                  <c:v>6223.8024999999998</c:v>
                </c:pt>
                <c:pt idx="2055">
                  <c:v>6226.8537999999999</c:v>
                </c:pt>
                <c:pt idx="2056">
                  <c:v>6229.9050999999999</c:v>
                </c:pt>
                <c:pt idx="2057">
                  <c:v>6232.9564</c:v>
                </c:pt>
                <c:pt idx="2058">
                  <c:v>6236.0077000000001</c:v>
                </c:pt>
                <c:pt idx="2059">
                  <c:v>6239.0590000000002</c:v>
                </c:pt>
                <c:pt idx="2060">
                  <c:v>6242.1103000000003</c:v>
                </c:pt>
                <c:pt idx="2061">
                  <c:v>6245.1616000000004</c:v>
                </c:pt>
                <c:pt idx="2062">
                  <c:v>6248.2129000000004</c:v>
                </c:pt>
                <c:pt idx="2063">
                  <c:v>6251.2642000000005</c:v>
                </c:pt>
                <c:pt idx="2064">
                  <c:v>6254.3154999999997</c:v>
                </c:pt>
                <c:pt idx="2065">
                  <c:v>6257.3667999999998</c:v>
                </c:pt>
                <c:pt idx="2066">
                  <c:v>6260.4180999999999</c:v>
                </c:pt>
                <c:pt idx="2067">
                  <c:v>6263.4694</c:v>
                </c:pt>
                <c:pt idx="2068">
                  <c:v>6266.5207</c:v>
                </c:pt>
                <c:pt idx="2069">
                  <c:v>6269.5720000000001</c:v>
                </c:pt>
                <c:pt idx="2070">
                  <c:v>6272.6233000000002</c:v>
                </c:pt>
                <c:pt idx="2071">
                  <c:v>6275.6746000000003</c:v>
                </c:pt>
                <c:pt idx="2072">
                  <c:v>6278.7259000000004</c:v>
                </c:pt>
                <c:pt idx="2073">
                  <c:v>6281.7772000000004</c:v>
                </c:pt>
                <c:pt idx="2074">
                  <c:v>6284.8285000000005</c:v>
                </c:pt>
                <c:pt idx="2075">
                  <c:v>6287.8797999999997</c:v>
                </c:pt>
                <c:pt idx="2076">
                  <c:v>6290.9310999999998</c:v>
                </c:pt>
                <c:pt idx="2077">
                  <c:v>6293.9823999999999</c:v>
                </c:pt>
                <c:pt idx="2078">
                  <c:v>6297.0337</c:v>
                </c:pt>
                <c:pt idx="2079">
                  <c:v>6300.085</c:v>
                </c:pt>
                <c:pt idx="2080">
                  <c:v>6303.1363000000001</c:v>
                </c:pt>
                <c:pt idx="2081">
                  <c:v>6306.1876000000002</c:v>
                </c:pt>
                <c:pt idx="2082">
                  <c:v>6309.2389000000003</c:v>
                </c:pt>
                <c:pt idx="2083">
                  <c:v>6312.2902000000004</c:v>
                </c:pt>
                <c:pt idx="2084">
                  <c:v>6315.3415000000005</c:v>
                </c:pt>
                <c:pt idx="2085">
                  <c:v>6318.3928000000005</c:v>
                </c:pt>
                <c:pt idx="2086">
                  <c:v>6321.4440999999997</c:v>
                </c:pt>
                <c:pt idx="2087">
                  <c:v>6324.4953999999998</c:v>
                </c:pt>
                <c:pt idx="2088">
                  <c:v>6327.5466999999999</c:v>
                </c:pt>
                <c:pt idx="2089">
                  <c:v>6330.598</c:v>
                </c:pt>
                <c:pt idx="2090">
                  <c:v>6333.6493</c:v>
                </c:pt>
                <c:pt idx="2091">
                  <c:v>6336.7006000000001</c:v>
                </c:pt>
                <c:pt idx="2092">
                  <c:v>6339.7519000000002</c:v>
                </c:pt>
                <c:pt idx="2093">
                  <c:v>6342.8032000000003</c:v>
                </c:pt>
                <c:pt idx="2094">
                  <c:v>6345.8545000000004</c:v>
                </c:pt>
                <c:pt idx="2095">
                  <c:v>6348.9058000000005</c:v>
                </c:pt>
                <c:pt idx="2096">
                  <c:v>6351.9571000000005</c:v>
                </c:pt>
                <c:pt idx="2097">
                  <c:v>6355.0083999999997</c:v>
                </c:pt>
                <c:pt idx="2098">
                  <c:v>6358.0596999999998</c:v>
                </c:pt>
                <c:pt idx="2099">
                  <c:v>6361.1109999999999</c:v>
                </c:pt>
                <c:pt idx="2100">
                  <c:v>6364.1623</c:v>
                </c:pt>
                <c:pt idx="2101">
                  <c:v>6367.2136</c:v>
                </c:pt>
                <c:pt idx="2102">
                  <c:v>6370.2649000000001</c:v>
                </c:pt>
                <c:pt idx="2103">
                  <c:v>6373.3162000000002</c:v>
                </c:pt>
                <c:pt idx="2104">
                  <c:v>6376.3675000000003</c:v>
                </c:pt>
                <c:pt idx="2105">
                  <c:v>6379.4188000000004</c:v>
                </c:pt>
                <c:pt idx="2106">
                  <c:v>6382.4701000000005</c:v>
                </c:pt>
                <c:pt idx="2107">
                  <c:v>6385.5214000000005</c:v>
                </c:pt>
                <c:pt idx="2108">
                  <c:v>6388.5726999999997</c:v>
                </c:pt>
                <c:pt idx="2109">
                  <c:v>6391.6239999999998</c:v>
                </c:pt>
                <c:pt idx="2110">
                  <c:v>6394.6752999999999</c:v>
                </c:pt>
                <c:pt idx="2111">
                  <c:v>6397.7266</c:v>
                </c:pt>
                <c:pt idx="2112">
                  <c:v>6400.7779</c:v>
                </c:pt>
                <c:pt idx="2113">
                  <c:v>6403.8292000000001</c:v>
                </c:pt>
                <c:pt idx="2114">
                  <c:v>6406.8805000000002</c:v>
                </c:pt>
                <c:pt idx="2115">
                  <c:v>6409.9318000000003</c:v>
                </c:pt>
                <c:pt idx="2116">
                  <c:v>6412.9831000000004</c:v>
                </c:pt>
                <c:pt idx="2117">
                  <c:v>6416.0344000000005</c:v>
                </c:pt>
                <c:pt idx="2118">
                  <c:v>6419.0857000000005</c:v>
                </c:pt>
                <c:pt idx="2119">
                  <c:v>6422.1369999999997</c:v>
                </c:pt>
                <c:pt idx="2120">
                  <c:v>6425.1882999999998</c:v>
                </c:pt>
                <c:pt idx="2121">
                  <c:v>6428.2395999999999</c:v>
                </c:pt>
                <c:pt idx="2122">
                  <c:v>6431.2909</c:v>
                </c:pt>
                <c:pt idx="2123">
                  <c:v>6434.3422</c:v>
                </c:pt>
                <c:pt idx="2124">
                  <c:v>6437.3935000000001</c:v>
                </c:pt>
                <c:pt idx="2125">
                  <c:v>6440.4448000000002</c:v>
                </c:pt>
                <c:pt idx="2126">
                  <c:v>6443.4961000000003</c:v>
                </c:pt>
                <c:pt idx="2127">
                  <c:v>6446.5474000000004</c:v>
                </c:pt>
                <c:pt idx="2128">
                  <c:v>6449.5987000000005</c:v>
                </c:pt>
                <c:pt idx="2129">
                  <c:v>6452.6500000000005</c:v>
                </c:pt>
                <c:pt idx="2130">
                  <c:v>6455.7012999999997</c:v>
                </c:pt>
                <c:pt idx="2131">
                  <c:v>6458.7525999999998</c:v>
                </c:pt>
                <c:pt idx="2132">
                  <c:v>6461.8038999999999</c:v>
                </c:pt>
                <c:pt idx="2133">
                  <c:v>6464.8552</c:v>
                </c:pt>
                <c:pt idx="2134">
                  <c:v>6467.9065000000001</c:v>
                </c:pt>
                <c:pt idx="2135">
                  <c:v>6470.9578000000001</c:v>
                </c:pt>
                <c:pt idx="2136">
                  <c:v>6474.0091000000002</c:v>
                </c:pt>
                <c:pt idx="2137">
                  <c:v>6477.0604000000003</c:v>
                </c:pt>
                <c:pt idx="2138">
                  <c:v>6480.1117000000004</c:v>
                </c:pt>
                <c:pt idx="2139">
                  <c:v>6483.1630000000005</c:v>
                </c:pt>
                <c:pt idx="2140">
                  <c:v>6486.2143000000005</c:v>
                </c:pt>
                <c:pt idx="2141">
                  <c:v>6489.2655999999997</c:v>
                </c:pt>
                <c:pt idx="2142">
                  <c:v>6492.3168999999998</c:v>
                </c:pt>
                <c:pt idx="2143">
                  <c:v>6495.3681999999999</c:v>
                </c:pt>
                <c:pt idx="2144">
                  <c:v>6498.4195</c:v>
                </c:pt>
                <c:pt idx="2145">
                  <c:v>6501.4708000000001</c:v>
                </c:pt>
                <c:pt idx="2146">
                  <c:v>6504.5221000000001</c:v>
                </c:pt>
                <c:pt idx="2147">
                  <c:v>6507.5734000000002</c:v>
                </c:pt>
                <c:pt idx="2148">
                  <c:v>6510.6247000000003</c:v>
                </c:pt>
                <c:pt idx="2149">
                  <c:v>6513.6760000000004</c:v>
                </c:pt>
                <c:pt idx="2150">
                  <c:v>6516.7273000000005</c:v>
                </c:pt>
                <c:pt idx="2151">
                  <c:v>6519.7786000000006</c:v>
                </c:pt>
                <c:pt idx="2152">
                  <c:v>6522.8298999999997</c:v>
                </c:pt>
                <c:pt idx="2153">
                  <c:v>6525.8811999999998</c:v>
                </c:pt>
                <c:pt idx="2154">
                  <c:v>6528.9324999999999</c:v>
                </c:pt>
                <c:pt idx="2155">
                  <c:v>6531.9838</c:v>
                </c:pt>
                <c:pt idx="2156">
                  <c:v>6535.0351000000001</c:v>
                </c:pt>
                <c:pt idx="2157">
                  <c:v>6538.0864000000001</c:v>
                </c:pt>
                <c:pt idx="2158">
                  <c:v>6541.1377000000002</c:v>
                </c:pt>
                <c:pt idx="2159">
                  <c:v>6544.1890000000003</c:v>
                </c:pt>
                <c:pt idx="2160">
                  <c:v>6547.2403000000004</c:v>
                </c:pt>
                <c:pt idx="2161">
                  <c:v>6550.2916000000005</c:v>
                </c:pt>
                <c:pt idx="2162">
                  <c:v>6553.3428999999996</c:v>
                </c:pt>
                <c:pt idx="2163">
                  <c:v>6556.3941999999997</c:v>
                </c:pt>
                <c:pt idx="2164">
                  <c:v>6559.4454999999998</c:v>
                </c:pt>
                <c:pt idx="2165">
                  <c:v>6562.4967999999999</c:v>
                </c:pt>
                <c:pt idx="2166">
                  <c:v>6565.5481</c:v>
                </c:pt>
                <c:pt idx="2167">
                  <c:v>6568.5994000000001</c:v>
                </c:pt>
                <c:pt idx="2168">
                  <c:v>6571.6507000000001</c:v>
                </c:pt>
                <c:pt idx="2169">
                  <c:v>6574.7020000000002</c:v>
                </c:pt>
                <c:pt idx="2170">
                  <c:v>6577.7533000000003</c:v>
                </c:pt>
                <c:pt idx="2171">
                  <c:v>6580.8046000000004</c:v>
                </c:pt>
                <c:pt idx="2172">
                  <c:v>6583.8559000000005</c:v>
                </c:pt>
                <c:pt idx="2173">
                  <c:v>6586.9071999999996</c:v>
                </c:pt>
                <c:pt idx="2174">
                  <c:v>6589.9584999999997</c:v>
                </c:pt>
                <c:pt idx="2175">
                  <c:v>6593.0097999999998</c:v>
                </c:pt>
                <c:pt idx="2176">
                  <c:v>6596.0610999999999</c:v>
                </c:pt>
                <c:pt idx="2177">
                  <c:v>6599.1124</c:v>
                </c:pt>
                <c:pt idx="2178">
                  <c:v>6602.1637000000001</c:v>
                </c:pt>
                <c:pt idx="2179">
                  <c:v>6605.2150000000001</c:v>
                </c:pt>
                <c:pt idx="2180">
                  <c:v>6608.2663000000002</c:v>
                </c:pt>
                <c:pt idx="2181">
                  <c:v>6611.3176000000003</c:v>
                </c:pt>
                <c:pt idx="2182">
                  <c:v>6614.3689000000004</c:v>
                </c:pt>
                <c:pt idx="2183">
                  <c:v>6617.4202000000005</c:v>
                </c:pt>
                <c:pt idx="2184">
                  <c:v>6620.4714999999997</c:v>
                </c:pt>
                <c:pt idx="2185">
                  <c:v>6623.5227999999997</c:v>
                </c:pt>
                <c:pt idx="2186">
                  <c:v>6626.5740999999998</c:v>
                </c:pt>
                <c:pt idx="2187">
                  <c:v>6629.6253999999999</c:v>
                </c:pt>
                <c:pt idx="2188">
                  <c:v>6632.6767</c:v>
                </c:pt>
                <c:pt idx="2189">
                  <c:v>6635.7280000000001</c:v>
                </c:pt>
                <c:pt idx="2190">
                  <c:v>6638.7793000000001</c:v>
                </c:pt>
                <c:pt idx="2191">
                  <c:v>6641.8306000000002</c:v>
                </c:pt>
                <c:pt idx="2192">
                  <c:v>6644.8819000000003</c:v>
                </c:pt>
                <c:pt idx="2193">
                  <c:v>6647.9332000000004</c:v>
                </c:pt>
                <c:pt idx="2194">
                  <c:v>6650.9845000000005</c:v>
                </c:pt>
                <c:pt idx="2195">
                  <c:v>6654.0357999999997</c:v>
                </c:pt>
                <c:pt idx="2196">
                  <c:v>6657.0870999999997</c:v>
                </c:pt>
                <c:pt idx="2197">
                  <c:v>6660.1383999999998</c:v>
                </c:pt>
                <c:pt idx="2198">
                  <c:v>6663.1896999999999</c:v>
                </c:pt>
                <c:pt idx="2199">
                  <c:v>6666.241</c:v>
                </c:pt>
                <c:pt idx="2200">
                  <c:v>6669.2923000000001</c:v>
                </c:pt>
                <c:pt idx="2201">
                  <c:v>6672.3436000000002</c:v>
                </c:pt>
                <c:pt idx="2202">
                  <c:v>6675.3949000000002</c:v>
                </c:pt>
                <c:pt idx="2203">
                  <c:v>6678.4462000000003</c:v>
                </c:pt>
                <c:pt idx="2204">
                  <c:v>6681.4975000000004</c:v>
                </c:pt>
                <c:pt idx="2205">
                  <c:v>6684.5488000000005</c:v>
                </c:pt>
                <c:pt idx="2206">
                  <c:v>6687.6000999999997</c:v>
                </c:pt>
                <c:pt idx="2207">
                  <c:v>6690.6513999999997</c:v>
                </c:pt>
                <c:pt idx="2208">
                  <c:v>6693.7026999999998</c:v>
                </c:pt>
                <c:pt idx="2209">
                  <c:v>6696.7539999999999</c:v>
                </c:pt>
                <c:pt idx="2210">
                  <c:v>6699.8053</c:v>
                </c:pt>
                <c:pt idx="2211">
                  <c:v>6702.8566000000001</c:v>
                </c:pt>
                <c:pt idx="2212">
                  <c:v>6705.9079000000002</c:v>
                </c:pt>
                <c:pt idx="2213">
                  <c:v>6708.9592000000002</c:v>
                </c:pt>
                <c:pt idx="2214">
                  <c:v>6712.0105000000003</c:v>
                </c:pt>
                <c:pt idx="2215">
                  <c:v>6715.0618000000004</c:v>
                </c:pt>
                <c:pt idx="2216">
                  <c:v>6718.1131000000005</c:v>
                </c:pt>
                <c:pt idx="2217">
                  <c:v>6721.1643999999997</c:v>
                </c:pt>
                <c:pt idx="2218">
                  <c:v>6724.2156999999997</c:v>
                </c:pt>
                <c:pt idx="2219">
                  <c:v>6727.2669999999998</c:v>
                </c:pt>
                <c:pt idx="2220">
                  <c:v>6730.3182999999999</c:v>
                </c:pt>
                <c:pt idx="2221">
                  <c:v>6733.3696</c:v>
                </c:pt>
                <c:pt idx="2222">
                  <c:v>6736.4209000000001</c:v>
                </c:pt>
                <c:pt idx="2223">
                  <c:v>6739.4722000000002</c:v>
                </c:pt>
                <c:pt idx="2224">
                  <c:v>6742.5235000000002</c:v>
                </c:pt>
                <c:pt idx="2225">
                  <c:v>6745.5748000000003</c:v>
                </c:pt>
                <c:pt idx="2226">
                  <c:v>6748.6261000000004</c:v>
                </c:pt>
                <c:pt idx="2227">
                  <c:v>6751.6774000000005</c:v>
                </c:pt>
                <c:pt idx="2228">
                  <c:v>6754.7286999999997</c:v>
                </c:pt>
                <c:pt idx="2229">
                  <c:v>6757.78</c:v>
                </c:pt>
                <c:pt idx="2230">
                  <c:v>6760.8312999999998</c:v>
                </c:pt>
                <c:pt idx="2231">
                  <c:v>6763.8825999999999</c:v>
                </c:pt>
                <c:pt idx="2232">
                  <c:v>6766.9339</c:v>
                </c:pt>
                <c:pt idx="2233">
                  <c:v>6769.9852000000001</c:v>
                </c:pt>
                <c:pt idx="2234">
                  <c:v>6773.0365000000002</c:v>
                </c:pt>
                <c:pt idx="2235">
                  <c:v>6776.0878000000002</c:v>
                </c:pt>
                <c:pt idx="2236">
                  <c:v>6779.1391000000003</c:v>
                </c:pt>
                <c:pt idx="2237">
                  <c:v>6782.1904000000004</c:v>
                </c:pt>
                <c:pt idx="2238">
                  <c:v>6785.2417000000005</c:v>
                </c:pt>
                <c:pt idx="2239">
                  <c:v>6788.2929999999997</c:v>
                </c:pt>
                <c:pt idx="2240">
                  <c:v>6791.3442999999997</c:v>
                </c:pt>
                <c:pt idx="2241">
                  <c:v>6794.3955999999998</c:v>
                </c:pt>
                <c:pt idx="2242">
                  <c:v>6797.4468999999999</c:v>
                </c:pt>
                <c:pt idx="2243">
                  <c:v>6800.4982</c:v>
                </c:pt>
                <c:pt idx="2244">
                  <c:v>6803.5495000000001</c:v>
                </c:pt>
                <c:pt idx="2245">
                  <c:v>6806.6008000000002</c:v>
                </c:pt>
                <c:pt idx="2246">
                  <c:v>6809.6521000000002</c:v>
                </c:pt>
                <c:pt idx="2247">
                  <c:v>6812.7034000000003</c:v>
                </c:pt>
                <c:pt idx="2248">
                  <c:v>6815.7547000000004</c:v>
                </c:pt>
                <c:pt idx="2249">
                  <c:v>6818.8060000000005</c:v>
                </c:pt>
                <c:pt idx="2250">
                  <c:v>6821.8572999999997</c:v>
                </c:pt>
                <c:pt idx="2251">
                  <c:v>6824.9085999999998</c:v>
                </c:pt>
                <c:pt idx="2252">
                  <c:v>6827.9598999999998</c:v>
                </c:pt>
                <c:pt idx="2253">
                  <c:v>6831.0111999999999</c:v>
                </c:pt>
                <c:pt idx="2254">
                  <c:v>6834.0625</c:v>
                </c:pt>
                <c:pt idx="2255">
                  <c:v>6837.1138000000001</c:v>
                </c:pt>
                <c:pt idx="2256">
                  <c:v>6840.1651000000002</c:v>
                </c:pt>
                <c:pt idx="2257">
                  <c:v>6843.2164000000002</c:v>
                </c:pt>
                <c:pt idx="2258">
                  <c:v>6846.2677000000003</c:v>
                </c:pt>
                <c:pt idx="2259">
                  <c:v>6849.3190000000004</c:v>
                </c:pt>
                <c:pt idx="2260">
                  <c:v>6852.3703000000005</c:v>
                </c:pt>
                <c:pt idx="2261">
                  <c:v>6855.4215999999997</c:v>
                </c:pt>
                <c:pt idx="2262">
                  <c:v>6858.4728999999998</c:v>
                </c:pt>
                <c:pt idx="2263">
                  <c:v>6861.5241999999998</c:v>
                </c:pt>
                <c:pt idx="2264">
                  <c:v>6864.5754999999999</c:v>
                </c:pt>
                <c:pt idx="2265">
                  <c:v>6867.6268</c:v>
                </c:pt>
                <c:pt idx="2266">
                  <c:v>6870.6781000000001</c:v>
                </c:pt>
                <c:pt idx="2267">
                  <c:v>6873.7294000000002</c:v>
                </c:pt>
                <c:pt idx="2268">
                  <c:v>6876.7807000000003</c:v>
                </c:pt>
                <c:pt idx="2269">
                  <c:v>6879.8320000000003</c:v>
                </c:pt>
                <c:pt idx="2270">
                  <c:v>6882.8833000000004</c:v>
                </c:pt>
                <c:pt idx="2271">
                  <c:v>6885.9346000000005</c:v>
                </c:pt>
                <c:pt idx="2272">
                  <c:v>6888.9858999999997</c:v>
                </c:pt>
                <c:pt idx="2273">
                  <c:v>6892.0371999999998</c:v>
                </c:pt>
                <c:pt idx="2274">
                  <c:v>6895.0884999999998</c:v>
                </c:pt>
                <c:pt idx="2275">
                  <c:v>6898.1397999999999</c:v>
                </c:pt>
                <c:pt idx="2276">
                  <c:v>6901.1911</c:v>
                </c:pt>
                <c:pt idx="2277">
                  <c:v>6904.2424000000001</c:v>
                </c:pt>
                <c:pt idx="2278">
                  <c:v>6907.2937000000002</c:v>
                </c:pt>
                <c:pt idx="2279">
                  <c:v>6910.3450000000003</c:v>
                </c:pt>
                <c:pt idx="2280">
                  <c:v>6913.3963000000003</c:v>
                </c:pt>
                <c:pt idx="2281">
                  <c:v>6916.4476000000004</c:v>
                </c:pt>
                <c:pt idx="2282">
                  <c:v>6919.4989000000005</c:v>
                </c:pt>
                <c:pt idx="2283">
                  <c:v>6922.5501999999997</c:v>
                </c:pt>
                <c:pt idx="2284">
                  <c:v>6925.6014999999998</c:v>
                </c:pt>
                <c:pt idx="2285">
                  <c:v>6928.6527999999998</c:v>
                </c:pt>
                <c:pt idx="2286">
                  <c:v>6931.7040999999999</c:v>
                </c:pt>
                <c:pt idx="2287">
                  <c:v>6934.7554</c:v>
                </c:pt>
                <c:pt idx="2288">
                  <c:v>6937.8067000000001</c:v>
                </c:pt>
                <c:pt idx="2289">
                  <c:v>6940.8580000000002</c:v>
                </c:pt>
                <c:pt idx="2290">
                  <c:v>6943.9093000000003</c:v>
                </c:pt>
                <c:pt idx="2291">
                  <c:v>6946.9606000000003</c:v>
                </c:pt>
                <c:pt idx="2292">
                  <c:v>6950.0119000000004</c:v>
                </c:pt>
                <c:pt idx="2293">
                  <c:v>6953.0632000000005</c:v>
                </c:pt>
                <c:pt idx="2294">
                  <c:v>6956.1144999999997</c:v>
                </c:pt>
                <c:pt idx="2295">
                  <c:v>6959.1657999999998</c:v>
                </c:pt>
                <c:pt idx="2296">
                  <c:v>6962.2170999999998</c:v>
                </c:pt>
                <c:pt idx="2297">
                  <c:v>6965.2683999999999</c:v>
                </c:pt>
                <c:pt idx="2298">
                  <c:v>6968.3197</c:v>
                </c:pt>
                <c:pt idx="2299">
                  <c:v>6971.3710000000001</c:v>
                </c:pt>
                <c:pt idx="2300">
                  <c:v>6974.4223000000002</c:v>
                </c:pt>
                <c:pt idx="2301">
                  <c:v>6977.4736000000003</c:v>
                </c:pt>
                <c:pt idx="2302">
                  <c:v>6980.5249000000003</c:v>
                </c:pt>
                <c:pt idx="2303">
                  <c:v>6983.5762000000004</c:v>
                </c:pt>
                <c:pt idx="2304">
                  <c:v>6986.6275000000005</c:v>
                </c:pt>
                <c:pt idx="2305">
                  <c:v>6989.6787999999997</c:v>
                </c:pt>
                <c:pt idx="2306">
                  <c:v>6992.7300999999998</c:v>
                </c:pt>
                <c:pt idx="2307">
                  <c:v>6995.7813999999998</c:v>
                </c:pt>
                <c:pt idx="2308">
                  <c:v>6998.8326999999999</c:v>
                </c:pt>
                <c:pt idx="2309">
                  <c:v>7001.884</c:v>
                </c:pt>
                <c:pt idx="2310">
                  <c:v>7004.9353000000001</c:v>
                </c:pt>
                <c:pt idx="2311">
                  <c:v>7007.9866000000002</c:v>
                </c:pt>
                <c:pt idx="2312">
                  <c:v>7011.0379000000003</c:v>
                </c:pt>
                <c:pt idx="2313">
                  <c:v>7014.0892000000003</c:v>
                </c:pt>
                <c:pt idx="2314">
                  <c:v>7017.1405000000004</c:v>
                </c:pt>
                <c:pt idx="2315">
                  <c:v>7020.1918000000005</c:v>
                </c:pt>
                <c:pt idx="2316">
                  <c:v>7023.2430999999997</c:v>
                </c:pt>
                <c:pt idx="2317">
                  <c:v>7026.2943999999998</c:v>
                </c:pt>
                <c:pt idx="2318">
                  <c:v>7029.3456999999999</c:v>
                </c:pt>
                <c:pt idx="2319">
                  <c:v>7032.3969999999999</c:v>
                </c:pt>
                <c:pt idx="2320">
                  <c:v>7035.4483</c:v>
                </c:pt>
                <c:pt idx="2321">
                  <c:v>7038.4996000000001</c:v>
                </c:pt>
                <c:pt idx="2322">
                  <c:v>7041.5509000000002</c:v>
                </c:pt>
                <c:pt idx="2323">
                  <c:v>7044.6022000000003</c:v>
                </c:pt>
                <c:pt idx="2324">
                  <c:v>7047.6535000000003</c:v>
                </c:pt>
                <c:pt idx="2325">
                  <c:v>7050.7048000000004</c:v>
                </c:pt>
                <c:pt idx="2326">
                  <c:v>7053.7561000000005</c:v>
                </c:pt>
                <c:pt idx="2327">
                  <c:v>7056.8073999999997</c:v>
                </c:pt>
                <c:pt idx="2328">
                  <c:v>7059.8586999999998</c:v>
                </c:pt>
                <c:pt idx="2329">
                  <c:v>7062.91</c:v>
                </c:pt>
                <c:pt idx="2330">
                  <c:v>7065.9612999999999</c:v>
                </c:pt>
                <c:pt idx="2331">
                  <c:v>7069.0126</c:v>
                </c:pt>
                <c:pt idx="2332">
                  <c:v>7072.0639000000001</c:v>
                </c:pt>
                <c:pt idx="2333">
                  <c:v>7075.1152000000002</c:v>
                </c:pt>
                <c:pt idx="2334">
                  <c:v>7078.1665000000003</c:v>
                </c:pt>
                <c:pt idx="2335">
                  <c:v>7081.2178000000004</c:v>
                </c:pt>
                <c:pt idx="2336">
                  <c:v>7084.2691000000004</c:v>
                </c:pt>
                <c:pt idx="2337">
                  <c:v>7087.3204000000005</c:v>
                </c:pt>
                <c:pt idx="2338">
                  <c:v>7090.3716999999997</c:v>
                </c:pt>
                <c:pt idx="2339">
                  <c:v>7093.4229999999998</c:v>
                </c:pt>
                <c:pt idx="2340">
                  <c:v>7096.4742999999999</c:v>
                </c:pt>
                <c:pt idx="2341">
                  <c:v>7099.5255999999999</c:v>
                </c:pt>
                <c:pt idx="2342">
                  <c:v>7102.5769</c:v>
                </c:pt>
                <c:pt idx="2343">
                  <c:v>7105.6282000000001</c:v>
                </c:pt>
                <c:pt idx="2344">
                  <c:v>7108.6795000000002</c:v>
                </c:pt>
                <c:pt idx="2345">
                  <c:v>7111.7308000000003</c:v>
                </c:pt>
                <c:pt idx="2346">
                  <c:v>7114.7821000000004</c:v>
                </c:pt>
                <c:pt idx="2347">
                  <c:v>7117.8334000000004</c:v>
                </c:pt>
                <c:pt idx="2348">
                  <c:v>7120.8847000000005</c:v>
                </c:pt>
                <c:pt idx="2349">
                  <c:v>7123.9359999999997</c:v>
                </c:pt>
                <c:pt idx="2350">
                  <c:v>7126.9872999999998</c:v>
                </c:pt>
                <c:pt idx="2351">
                  <c:v>7130.0385999999999</c:v>
                </c:pt>
                <c:pt idx="2352">
                  <c:v>7133.0898999999999</c:v>
                </c:pt>
                <c:pt idx="2353">
                  <c:v>7136.1412</c:v>
                </c:pt>
                <c:pt idx="2354">
                  <c:v>7139.1925000000001</c:v>
                </c:pt>
                <c:pt idx="2355">
                  <c:v>7142.2438000000002</c:v>
                </c:pt>
                <c:pt idx="2356">
                  <c:v>7145.2951000000003</c:v>
                </c:pt>
                <c:pt idx="2357">
                  <c:v>7148.3464000000004</c:v>
                </c:pt>
                <c:pt idx="2358">
                  <c:v>7151.3977000000004</c:v>
                </c:pt>
                <c:pt idx="2359">
                  <c:v>7154.4490000000005</c:v>
                </c:pt>
                <c:pt idx="2360">
                  <c:v>7157.5002999999997</c:v>
                </c:pt>
                <c:pt idx="2361">
                  <c:v>7160.5515999999998</c:v>
                </c:pt>
                <c:pt idx="2362">
                  <c:v>7163.6028999999999</c:v>
                </c:pt>
                <c:pt idx="2363">
                  <c:v>7166.6541999999999</c:v>
                </c:pt>
                <c:pt idx="2364">
                  <c:v>7169.7055</c:v>
                </c:pt>
                <c:pt idx="2365">
                  <c:v>7172.7568000000001</c:v>
                </c:pt>
                <c:pt idx="2366">
                  <c:v>7175.8081000000002</c:v>
                </c:pt>
                <c:pt idx="2367">
                  <c:v>7178.8594000000003</c:v>
                </c:pt>
                <c:pt idx="2368">
                  <c:v>7181.9107000000004</c:v>
                </c:pt>
                <c:pt idx="2369">
                  <c:v>7184.9620000000004</c:v>
                </c:pt>
                <c:pt idx="2370">
                  <c:v>7188.0133000000005</c:v>
                </c:pt>
                <c:pt idx="2371">
                  <c:v>7191.0645999999997</c:v>
                </c:pt>
                <c:pt idx="2372">
                  <c:v>7194.1158999999998</c:v>
                </c:pt>
                <c:pt idx="2373">
                  <c:v>7197.1671999999999</c:v>
                </c:pt>
                <c:pt idx="2374">
                  <c:v>7200.2184999999999</c:v>
                </c:pt>
                <c:pt idx="2375">
                  <c:v>7203.2698</c:v>
                </c:pt>
                <c:pt idx="2376">
                  <c:v>7206.3211000000001</c:v>
                </c:pt>
                <c:pt idx="2377">
                  <c:v>7209.3724000000002</c:v>
                </c:pt>
                <c:pt idx="2378">
                  <c:v>7212.4237000000003</c:v>
                </c:pt>
                <c:pt idx="2379">
                  <c:v>7215.4750000000004</c:v>
                </c:pt>
                <c:pt idx="2380">
                  <c:v>7218.5263000000004</c:v>
                </c:pt>
                <c:pt idx="2381">
                  <c:v>7221.5776000000005</c:v>
                </c:pt>
                <c:pt idx="2382">
                  <c:v>7224.6288999999997</c:v>
                </c:pt>
                <c:pt idx="2383">
                  <c:v>7227.6801999999998</c:v>
                </c:pt>
                <c:pt idx="2384">
                  <c:v>7230.7314999999999</c:v>
                </c:pt>
                <c:pt idx="2385">
                  <c:v>7233.7828</c:v>
                </c:pt>
                <c:pt idx="2386">
                  <c:v>7236.8341</c:v>
                </c:pt>
                <c:pt idx="2387">
                  <c:v>7239.8854000000001</c:v>
                </c:pt>
                <c:pt idx="2388">
                  <c:v>7242.9367000000002</c:v>
                </c:pt>
                <c:pt idx="2389">
                  <c:v>7245.9880000000003</c:v>
                </c:pt>
                <c:pt idx="2390">
                  <c:v>7249.0393000000004</c:v>
                </c:pt>
                <c:pt idx="2391">
                  <c:v>7252.0906000000004</c:v>
                </c:pt>
                <c:pt idx="2392">
                  <c:v>7255.1418999999996</c:v>
                </c:pt>
                <c:pt idx="2393">
                  <c:v>7258.1931999999997</c:v>
                </c:pt>
                <c:pt idx="2394">
                  <c:v>7261.2444999999998</c:v>
                </c:pt>
                <c:pt idx="2395">
                  <c:v>7264.2957999999999</c:v>
                </c:pt>
                <c:pt idx="2396">
                  <c:v>7267.3471</c:v>
                </c:pt>
                <c:pt idx="2397">
                  <c:v>7270.3984</c:v>
                </c:pt>
                <c:pt idx="2398">
                  <c:v>7273.4497000000001</c:v>
                </c:pt>
                <c:pt idx="2399">
                  <c:v>7276.5010000000002</c:v>
                </c:pt>
                <c:pt idx="2400">
                  <c:v>7279.5523000000003</c:v>
                </c:pt>
                <c:pt idx="2401">
                  <c:v>7282.6036000000004</c:v>
                </c:pt>
                <c:pt idx="2402">
                  <c:v>7285.6549000000005</c:v>
                </c:pt>
                <c:pt idx="2403">
                  <c:v>7288.7061999999996</c:v>
                </c:pt>
                <c:pt idx="2404">
                  <c:v>7291.7574999999997</c:v>
                </c:pt>
                <c:pt idx="2405">
                  <c:v>7294.8087999999998</c:v>
                </c:pt>
                <c:pt idx="2406">
                  <c:v>7297.8600999999999</c:v>
                </c:pt>
                <c:pt idx="2407">
                  <c:v>7300.9114</c:v>
                </c:pt>
                <c:pt idx="2408">
                  <c:v>7303.9627</c:v>
                </c:pt>
                <c:pt idx="2409">
                  <c:v>7307.0140000000001</c:v>
                </c:pt>
                <c:pt idx="2410">
                  <c:v>7310.0653000000002</c:v>
                </c:pt>
                <c:pt idx="2411">
                  <c:v>7313.1166000000003</c:v>
                </c:pt>
                <c:pt idx="2412">
                  <c:v>7316.1679000000004</c:v>
                </c:pt>
                <c:pt idx="2413">
                  <c:v>7319.2192000000005</c:v>
                </c:pt>
                <c:pt idx="2414">
                  <c:v>7322.2704999999996</c:v>
                </c:pt>
                <c:pt idx="2415">
                  <c:v>7325.3217999999997</c:v>
                </c:pt>
                <c:pt idx="2416">
                  <c:v>7328.3730999999998</c:v>
                </c:pt>
                <c:pt idx="2417">
                  <c:v>7331.4243999999999</c:v>
                </c:pt>
                <c:pt idx="2418">
                  <c:v>7334.4757</c:v>
                </c:pt>
                <c:pt idx="2419">
                  <c:v>7337.527</c:v>
                </c:pt>
                <c:pt idx="2420">
                  <c:v>7340.5783000000001</c:v>
                </c:pt>
                <c:pt idx="2421">
                  <c:v>7343.6296000000002</c:v>
                </c:pt>
                <c:pt idx="2422">
                  <c:v>7346.6809000000003</c:v>
                </c:pt>
                <c:pt idx="2423">
                  <c:v>7349.7322000000004</c:v>
                </c:pt>
                <c:pt idx="2424">
                  <c:v>7352.7835000000005</c:v>
                </c:pt>
                <c:pt idx="2425">
                  <c:v>7355.8347999999996</c:v>
                </c:pt>
                <c:pt idx="2426">
                  <c:v>7358.8860999999997</c:v>
                </c:pt>
                <c:pt idx="2427">
                  <c:v>7361.9373999999998</c:v>
                </c:pt>
                <c:pt idx="2428">
                  <c:v>7364.9886999999999</c:v>
                </c:pt>
                <c:pt idx="2429">
                  <c:v>7368.04</c:v>
                </c:pt>
                <c:pt idx="2430">
                  <c:v>7371.0913</c:v>
                </c:pt>
                <c:pt idx="2431">
                  <c:v>7374.1426000000001</c:v>
                </c:pt>
                <c:pt idx="2432">
                  <c:v>7377.1939000000002</c:v>
                </c:pt>
                <c:pt idx="2433">
                  <c:v>7380.2452000000003</c:v>
                </c:pt>
                <c:pt idx="2434">
                  <c:v>7383.2965000000004</c:v>
                </c:pt>
                <c:pt idx="2435">
                  <c:v>7386.3478000000005</c:v>
                </c:pt>
                <c:pt idx="2436">
                  <c:v>7389.3990999999996</c:v>
                </c:pt>
                <c:pt idx="2437">
                  <c:v>7392.4503999999997</c:v>
                </c:pt>
                <c:pt idx="2438">
                  <c:v>7395.5016999999998</c:v>
                </c:pt>
                <c:pt idx="2439">
                  <c:v>7398.5529999999999</c:v>
                </c:pt>
                <c:pt idx="2440">
                  <c:v>7401.6043</c:v>
                </c:pt>
                <c:pt idx="2441">
                  <c:v>7404.6556</c:v>
                </c:pt>
                <c:pt idx="2442">
                  <c:v>7407.7069000000001</c:v>
                </c:pt>
                <c:pt idx="2443">
                  <c:v>7410.7582000000002</c:v>
                </c:pt>
                <c:pt idx="2444">
                  <c:v>7413.8095000000003</c:v>
                </c:pt>
                <c:pt idx="2445">
                  <c:v>7416.8608000000004</c:v>
                </c:pt>
                <c:pt idx="2446">
                  <c:v>7419.9121000000005</c:v>
                </c:pt>
                <c:pt idx="2447">
                  <c:v>7422.9633999999996</c:v>
                </c:pt>
                <c:pt idx="2448">
                  <c:v>7426.0146999999997</c:v>
                </c:pt>
                <c:pt idx="2449">
                  <c:v>7429.0659999999998</c:v>
                </c:pt>
                <c:pt idx="2450">
                  <c:v>7432.1172999999999</c:v>
                </c:pt>
                <c:pt idx="2451">
                  <c:v>7435.1686</c:v>
                </c:pt>
                <c:pt idx="2452">
                  <c:v>7438.2199000000001</c:v>
                </c:pt>
                <c:pt idx="2453">
                  <c:v>7441.2712000000001</c:v>
                </c:pt>
                <c:pt idx="2454">
                  <c:v>7444.3225000000002</c:v>
                </c:pt>
                <c:pt idx="2455">
                  <c:v>7447.3738000000003</c:v>
                </c:pt>
                <c:pt idx="2456">
                  <c:v>7450.4251000000004</c:v>
                </c:pt>
                <c:pt idx="2457">
                  <c:v>7453.4764000000005</c:v>
                </c:pt>
                <c:pt idx="2458">
                  <c:v>7456.5276999999996</c:v>
                </c:pt>
                <c:pt idx="2459">
                  <c:v>7459.5789999999997</c:v>
                </c:pt>
                <c:pt idx="2460">
                  <c:v>7462.6302999999998</c:v>
                </c:pt>
                <c:pt idx="2461">
                  <c:v>7465.6815999999999</c:v>
                </c:pt>
                <c:pt idx="2462">
                  <c:v>7468.7329</c:v>
                </c:pt>
                <c:pt idx="2463">
                  <c:v>7471.7842000000001</c:v>
                </c:pt>
                <c:pt idx="2464">
                  <c:v>7474.8355000000001</c:v>
                </c:pt>
                <c:pt idx="2465">
                  <c:v>7477.8868000000002</c:v>
                </c:pt>
                <c:pt idx="2466">
                  <c:v>7480.9381000000003</c:v>
                </c:pt>
                <c:pt idx="2467">
                  <c:v>7483.9894000000004</c:v>
                </c:pt>
                <c:pt idx="2468">
                  <c:v>7487.0407000000005</c:v>
                </c:pt>
                <c:pt idx="2469">
                  <c:v>7490.0919999999996</c:v>
                </c:pt>
                <c:pt idx="2470">
                  <c:v>7493.1432999999997</c:v>
                </c:pt>
                <c:pt idx="2471">
                  <c:v>7496.1945999999998</c:v>
                </c:pt>
                <c:pt idx="2472">
                  <c:v>7499.2458999999999</c:v>
                </c:pt>
                <c:pt idx="2473">
                  <c:v>7502.2972</c:v>
                </c:pt>
                <c:pt idx="2474">
                  <c:v>7505.3485000000001</c:v>
                </c:pt>
                <c:pt idx="2475">
                  <c:v>7508.3998000000001</c:v>
                </c:pt>
                <c:pt idx="2476">
                  <c:v>7511.4511000000002</c:v>
                </c:pt>
                <c:pt idx="2477">
                  <c:v>7514.5024000000003</c:v>
                </c:pt>
                <c:pt idx="2478">
                  <c:v>7517.5537000000004</c:v>
                </c:pt>
                <c:pt idx="2479">
                  <c:v>7520.6050000000005</c:v>
                </c:pt>
                <c:pt idx="2480">
                  <c:v>7523.6562999999996</c:v>
                </c:pt>
                <c:pt idx="2481">
                  <c:v>7526.7075999999997</c:v>
                </c:pt>
                <c:pt idx="2482">
                  <c:v>7529.7588999999998</c:v>
                </c:pt>
                <c:pt idx="2483">
                  <c:v>7532.8101999999999</c:v>
                </c:pt>
                <c:pt idx="2484">
                  <c:v>7535.8615</c:v>
                </c:pt>
                <c:pt idx="2485">
                  <c:v>7538.9128000000001</c:v>
                </c:pt>
                <c:pt idx="2486">
                  <c:v>7541.9641000000001</c:v>
                </c:pt>
                <c:pt idx="2487">
                  <c:v>7545.0154000000002</c:v>
                </c:pt>
                <c:pt idx="2488">
                  <c:v>7548.0667000000003</c:v>
                </c:pt>
                <c:pt idx="2489">
                  <c:v>7551.1180000000004</c:v>
                </c:pt>
                <c:pt idx="2490">
                  <c:v>7554.1693000000005</c:v>
                </c:pt>
                <c:pt idx="2491">
                  <c:v>7557.2205999999996</c:v>
                </c:pt>
                <c:pt idx="2492">
                  <c:v>7560.2718999999997</c:v>
                </c:pt>
                <c:pt idx="2493">
                  <c:v>7563.3231999999998</c:v>
                </c:pt>
                <c:pt idx="2494">
                  <c:v>7566.3744999999999</c:v>
                </c:pt>
                <c:pt idx="2495">
                  <c:v>7569.4258</c:v>
                </c:pt>
                <c:pt idx="2496">
                  <c:v>7572.4771000000001</c:v>
                </c:pt>
                <c:pt idx="2497">
                  <c:v>7575.5284000000001</c:v>
                </c:pt>
                <c:pt idx="2498">
                  <c:v>7578.5797000000002</c:v>
                </c:pt>
                <c:pt idx="2499">
                  <c:v>7581.6310000000003</c:v>
                </c:pt>
                <c:pt idx="2500">
                  <c:v>7584.6823000000004</c:v>
                </c:pt>
                <c:pt idx="2501">
                  <c:v>7587.7336000000005</c:v>
                </c:pt>
                <c:pt idx="2502">
                  <c:v>7590.7848999999997</c:v>
                </c:pt>
                <c:pt idx="2503">
                  <c:v>7593.8361999999997</c:v>
                </c:pt>
                <c:pt idx="2504">
                  <c:v>7596.8874999999998</c:v>
                </c:pt>
                <c:pt idx="2505">
                  <c:v>7599.9387999999999</c:v>
                </c:pt>
                <c:pt idx="2506">
                  <c:v>7602.9901</c:v>
                </c:pt>
                <c:pt idx="2507">
                  <c:v>7606.0414000000001</c:v>
                </c:pt>
                <c:pt idx="2508">
                  <c:v>7609.0927000000001</c:v>
                </c:pt>
                <c:pt idx="2509">
                  <c:v>7612.1440000000002</c:v>
                </c:pt>
                <c:pt idx="2510">
                  <c:v>7615.1953000000003</c:v>
                </c:pt>
                <c:pt idx="2511">
                  <c:v>7618.2466000000004</c:v>
                </c:pt>
                <c:pt idx="2512">
                  <c:v>7621.2979000000005</c:v>
                </c:pt>
                <c:pt idx="2513">
                  <c:v>7624.3491999999997</c:v>
                </c:pt>
                <c:pt idx="2514">
                  <c:v>7627.4004999999997</c:v>
                </c:pt>
                <c:pt idx="2515">
                  <c:v>7630.4517999999998</c:v>
                </c:pt>
                <c:pt idx="2516">
                  <c:v>7633.5030999999999</c:v>
                </c:pt>
                <c:pt idx="2517">
                  <c:v>7636.5544</c:v>
                </c:pt>
                <c:pt idx="2518">
                  <c:v>7639.6057000000001</c:v>
                </c:pt>
                <c:pt idx="2519">
                  <c:v>7642.6570000000002</c:v>
                </c:pt>
                <c:pt idx="2520">
                  <c:v>7645.7083000000002</c:v>
                </c:pt>
                <c:pt idx="2521">
                  <c:v>7648.7596000000003</c:v>
                </c:pt>
                <c:pt idx="2522">
                  <c:v>7651.8109000000004</c:v>
                </c:pt>
                <c:pt idx="2523">
                  <c:v>7654.8622000000005</c:v>
                </c:pt>
                <c:pt idx="2524">
                  <c:v>7657.9134999999997</c:v>
                </c:pt>
                <c:pt idx="2525">
                  <c:v>7660.9647999999997</c:v>
                </c:pt>
                <c:pt idx="2526">
                  <c:v>7664.0160999999998</c:v>
                </c:pt>
                <c:pt idx="2527">
                  <c:v>7667.0673999999999</c:v>
                </c:pt>
                <c:pt idx="2528">
                  <c:v>7670.1187</c:v>
                </c:pt>
                <c:pt idx="2529">
                  <c:v>7673.17</c:v>
                </c:pt>
                <c:pt idx="2530">
                  <c:v>7676.2213000000002</c:v>
                </c:pt>
                <c:pt idx="2531">
                  <c:v>7679.2726000000002</c:v>
                </c:pt>
                <c:pt idx="2532">
                  <c:v>7682.3239000000003</c:v>
                </c:pt>
                <c:pt idx="2533">
                  <c:v>7685.3752000000004</c:v>
                </c:pt>
                <c:pt idx="2534">
                  <c:v>7688.4265000000005</c:v>
                </c:pt>
                <c:pt idx="2535">
                  <c:v>7691.4777999999997</c:v>
                </c:pt>
                <c:pt idx="2536">
                  <c:v>7694.5290999999997</c:v>
                </c:pt>
                <c:pt idx="2537">
                  <c:v>7697.5803999999998</c:v>
                </c:pt>
                <c:pt idx="2538">
                  <c:v>7700.6316999999999</c:v>
                </c:pt>
                <c:pt idx="2539">
                  <c:v>7703.683</c:v>
                </c:pt>
                <c:pt idx="2540">
                  <c:v>7706.7343000000001</c:v>
                </c:pt>
                <c:pt idx="2541">
                  <c:v>7709.7856000000002</c:v>
                </c:pt>
                <c:pt idx="2542">
                  <c:v>7712.8369000000002</c:v>
                </c:pt>
                <c:pt idx="2543">
                  <c:v>7715.8882000000003</c:v>
                </c:pt>
                <c:pt idx="2544">
                  <c:v>7718.9395000000004</c:v>
                </c:pt>
                <c:pt idx="2545">
                  <c:v>7721.9908000000005</c:v>
                </c:pt>
                <c:pt idx="2546">
                  <c:v>7725.0420999999997</c:v>
                </c:pt>
                <c:pt idx="2547">
                  <c:v>7728.0933999999997</c:v>
                </c:pt>
                <c:pt idx="2548">
                  <c:v>7731.1446999999998</c:v>
                </c:pt>
                <c:pt idx="2549">
                  <c:v>7734.1959999999999</c:v>
                </c:pt>
                <c:pt idx="2550">
                  <c:v>7737.2473</c:v>
                </c:pt>
                <c:pt idx="2551">
                  <c:v>7740.2986000000001</c:v>
                </c:pt>
                <c:pt idx="2552">
                  <c:v>7743.3499000000002</c:v>
                </c:pt>
                <c:pt idx="2553">
                  <c:v>7746.4012000000002</c:v>
                </c:pt>
                <c:pt idx="2554">
                  <c:v>7749.4525000000003</c:v>
                </c:pt>
                <c:pt idx="2555">
                  <c:v>7752.5038000000004</c:v>
                </c:pt>
                <c:pt idx="2556">
                  <c:v>7755.5551000000005</c:v>
                </c:pt>
                <c:pt idx="2557">
                  <c:v>7758.6063999999997</c:v>
                </c:pt>
                <c:pt idx="2558">
                  <c:v>7761.6576999999997</c:v>
                </c:pt>
                <c:pt idx="2559">
                  <c:v>7764.7089999999998</c:v>
                </c:pt>
                <c:pt idx="2560">
                  <c:v>7767.7602999999999</c:v>
                </c:pt>
                <c:pt idx="2561">
                  <c:v>7770.8116</c:v>
                </c:pt>
                <c:pt idx="2562">
                  <c:v>7773.8629000000001</c:v>
                </c:pt>
                <c:pt idx="2563">
                  <c:v>7776.9142000000002</c:v>
                </c:pt>
                <c:pt idx="2564">
                  <c:v>7779.9655000000002</c:v>
                </c:pt>
                <c:pt idx="2565">
                  <c:v>7783.0168000000003</c:v>
                </c:pt>
                <c:pt idx="2566">
                  <c:v>7786.0681000000004</c:v>
                </c:pt>
                <c:pt idx="2567">
                  <c:v>7789.1194000000005</c:v>
                </c:pt>
                <c:pt idx="2568">
                  <c:v>7792.1706999999997</c:v>
                </c:pt>
                <c:pt idx="2569">
                  <c:v>7795.2219999999998</c:v>
                </c:pt>
                <c:pt idx="2570">
                  <c:v>7798.2732999999998</c:v>
                </c:pt>
                <c:pt idx="2571">
                  <c:v>7801.3245999999999</c:v>
                </c:pt>
                <c:pt idx="2572">
                  <c:v>7804.3759</c:v>
                </c:pt>
                <c:pt idx="2573">
                  <c:v>7807.4272000000001</c:v>
                </c:pt>
                <c:pt idx="2574">
                  <c:v>7810.4785000000002</c:v>
                </c:pt>
                <c:pt idx="2575">
                  <c:v>7813.5298000000003</c:v>
                </c:pt>
                <c:pt idx="2576">
                  <c:v>7816.5811000000003</c:v>
                </c:pt>
                <c:pt idx="2577">
                  <c:v>7819.6324000000004</c:v>
                </c:pt>
                <c:pt idx="2578">
                  <c:v>7822.6837000000005</c:v>
                </c:pt>
                <c:pt idx="2579">
                  <c:v>7825.7349999999997</c:v>
                </c:pt>
                <c:pt idx="2580">
                  <c:v>7828.7862999999998</c:v>
                </c:pt>
                <c:pt idx="2581">
                  <c:v>7831.8375999999998</c:v>
                </c:pt>
                <c:pt idx="2582">
                  <c:v>7834.8888999999999</c:v>
                </c:pt>
                <c:pt idx="2583">
                  <c:v>7837.9402</c:v>
                </c:pt>
                <c:pt idx="2584">
                  <c:v>7840.9915000000001</c:v>
                </c:pt>
                <c:pt idx="2585">
                  <c:v>7844.0428000000002</c:v>
                </c:pt>
                <c:pt idx="2586">
                  <c:v>7847.0941000000003</c:v>
                </c:pt>
                <c:pt idx="2587">
                  <c:v>7850.1454000000003</c:v>
                </c:pt>
                <c:pt idx="2588">
                  <c:v>7853.1967000000004</c:v>
                </c:pt>
                <c:pt idx="2589">
                  <c:v>7856.2480000000005</c:v>
                </c:pt>
                <c:pt idx="2590">
                  <c:v>7859.2992999999997</c:v>
                </c:pt>
                <c:pt idx="2591">
                  <c:v>7862.3505999999998</c:v>
                </c:pt>
                <c:pt idx="2592">
                  <c:v>7865.4018999999998</c:v>
                </c:pt>
                <c:pt idx="2593">
                  <c:v>7868.4531999999999</c:v>
                </c:pt>
                <c:pt idx="2594">
                  <c:v>7871.5045</c:v>
                </c:pt>
                <c:pt idx="2595">
                  <c:v>7874.5558000000001</c:v>
                </c:pt>
                <c:pt idx="2596">
                  <c:v>7877.6071000000002</c:v>
                </c:pt>
                <c:pt idx="2597">
                  <c:v>7880.6584000000003</c:v>
                </c:pt>
                <c:pt idx="2598">
                  <c:v>7883.7097000000003</c:v>
                </c:pt>
                <c:pt idx="2599">
                  <c:v>7886.7610000000004</c:v>
                </c:pt>
                <c:pt idx="2600">
                  <c:v>7889.8123000000005</c:v>
                </c:pt>
                <c:pt idx="2601">
                  <c:v>7892.8635999999997</c:v>
                </c:pt>
                <c:pt idx="2602">
                  <c:v>7895.9148999999998</c:v>
                </c:pt>
                <c:pt idx="2603">
                  <c:v>7898.9661999999998</c:v>
                </c:pt>
                <c:pt idx="2604">
                  <c:v>7902.0174999999999</c:v>
                </c:pt>
                <c:pt idx="2605">
                  <c:v>7905.0688</c:v>
                </c:pt>
                <c:pt idx="2606">
                  <c:v>7908.1201000000001</c:v>
                </c:pt>
                <c:pt idx="2607">
                  <c:v>7911.1714000000002</c:v>
                </c:pt>
                <c:pt idx="2608">
                  <c:v>7914.2227000000003</c:v>
                </c:pt>
                <c:pt idx="2609">
                  <c:v>7917.2740000000003</c:v>
                </c:pt>
                <c:pt idx="2610">
                  <c:v>7920.3253000000004</c:v>
                </c:pt>
                <c:pt idx="2611">
                  <c:v>7923.3766000000005</c:v>
                </c:pt>
                <c:pt idx="2612">
                  <c:v>7926.4278999999997</c:v>
                </c:pt>
                <c:pt idx="2613">
                  <c:v>7929.4791999999998</c:v>
                </c:pt>
                <c:pt idx="2614">
                  <c:v>7932.5304999999998</c:v>
                </c:pt>
                <c:pt idx="2615">
                  <c:v>7935.5817999999999</c:v>
                </c:pt>
                <c:pt idx="2616">
                  <c:v>7938.6331</c:v>
                </c:pt>
                <c:pt idx="2617">
                  <c:v>7941.6844000000001</c:v>
                </c:pt>
                <c:pt idx="2618">
                  <c:v>7944.7357000000002</c:v>
                </c:pt>
                <c:pt idx="2619">
                  <c:v>7947.7870000000003</c:v>
                </c:pt>
                <c:pt idx="2620">
                  <c:v>7950.8383000000003</c:v>
                </c:pt>
                <c:pt idx="2621">
                  <c:v>7953.8896000000004</c:v>
                </c:pt>
                <c:pt idx="2622">
                  <c:v>7956.9408999999996</c:v>
                </c:pt>
                <c:pt idx="2623">
                  <c:v>7959.9921999999997</c:v>
                </c:pt>
                <c:pt idx="2624">
                  <c:v>7963.0434999999998</c:v>
                </c:pt>
                <c:pt idx="2625">
                  <c:v>7966.0947999999999</c:v>
                </c:pt>
                <c:pt idx="2626">
                  <c:v>7969.1460999999999</c:v>
                </c:pt>
                <c:pt idx="2627">
                  <c:v>7972.1974</c:v>
                </c:pt>
                <c:pt idx="2628">
                  <c:v>7975.2487000000001</c:v>
                </c:pt>
                <c:pt idx="2629">
                  <c:v>7978.3</c:v>
                </c:pt>
                <c:pt idx="2630">
                  <c:v>7981.3513000000003</c:v>
                </c:pt>
                <c:pt idx="2631">
                  <c:v>7984.4026000000003</c:v>
                </c:pt>
                <c:pt idx="2632">
                  <c:v>7987.4539000000004</c:v>
                </c:pt>
                <c:pt idx="2633">
                  <c:v>7990.5051999999996</c:v>
                </c:pt>
                <c:pt idx="2634">
                  <c:v>7993.5564999999997</c:v>
                </c:pt>
                <c:pt idx="2635">
                  <c:v>7996.6077999999998</c:v>
                </c:pt>
                <c:pt idx="2636">
                  <c:v>7999.6590999999999</c:v>
                </c:pt>
                <c:pt idx="2637">
                  <c:v>8002.7103999999999</c:v>
                </c:pt>
                <c:pt idx="2638">
                  <c:v>8005.7617</c:v>
                </c:pt>
                <c:pt idx="2639">
                  <c:v>8008.8130000000001</c:v>
                </c:pt>
                <c:pt idx="2640">
                  <c:v>8011.8643000000002</c:v>
                </c:pt>
                <c:pt idx="2641">
                  <c:v>8014.9156000000003</c:v>
                </c:pt>
                <c:pt idx="2642">
                  <c:v>8017.9669000000004</c:v>
                </c:pt>
                <c:pt idx="2643">
                  <c:v>8021.0182000000004</c:v>
                </c:pt>
                <c:pt idx="2644">
                  <c:v>8024.0694999999996</c:v>
                </c:pt>
                <c:pt idx="2645">
                  <c:v>8027.1207999999997</c:v>
                </c:pt>
                <c:pt idx="2646">
                  <c:v>8030.1720999999998</c:v>
                </c:pt>
                <c:pt idx="2647">
                  <c:v>8033.2233999999999</c:v>
                </c:pt>
                <c:pt idx="2648">
                  <c:v>8036.2746999999999</c:v>
                </c:pt>
                <c:pt idx="2649">
                  <c:v>8039.326</c:v>
                </c:pt>
                <c:pt idx="2650">
                  <c:v>8042.3773000000001</c:v>
                </c:pt>
                <c:pt idx="2651">
                  <c:v>8045.4286000000002</c:v>
                </c:pt>
                <c:pt idx="2652">
                  <c:v>8048.4799000000003</c:v>
                </c:pt>
                <c:pt idx="2653">
                  <c:v>8051.5312000000004</c:v>
                </c:pt>
                <c:pt idx="2654">
                  <c:v>8054.5825000000004</c:v>
                </c:pt>
                <c:pt idx="2655">
                  <c:v>8057.6337999999996</c:v>
                </c:pt>
                <c:pt idx="2656">
                  <c:v>8060.6850999999997</c:v>
                </c:pt>
                <c:pt idx="2657">
                  <c:v>8063.7363999999998</c:v>
                </c:pt>
                <c:pt idx="2658">
                  <c:v>8066.7876999999999</c:v>
                </c:pt>
                <c:pt idx="2659">
                  <c:v>8069.8389999999999</c:v>
                </c:pt>
                <c:pt idx="2660">
                  <c:v>8072.8903</c:v>
                </c:pt>
                <c:pt idx="2661">
                  <c:v>8075.9416000000001</c:v>
                </c:pt>
                <c:pt idx="2662">
                  <c:v>8078.9929000000002</c:v>
                </c:pt>
                <c:pt idx="2663">
                  <c:v>8082.0442000000003</c:v>
                </c:pt>
                <c:pt idx="2664">
                  <c:v>8085.0955000000004</c:v>
                </c:pt>
                <c:pt idx="2665">
                  <c:v>8088.1468000000004</c:v>
                </c:pt>
                <c:pt idx="2666">
                  <c:v>8091.1980999999996</c:v>
                </c:pt>
                <c:pt idx="2667">
                  <c:v>8094.2493999999997</c:v>
                </c:pt>
                <c:pt idx="2668">
                  <c:v>8097.3006999999998</c:v>
                </c:pt>
                <c:pt idx="2669">
                  <c:v>8100.3519999999999</c:v>
                </c:pt>
                <c:pt idx="2670">
                  <c:v>8103.4032999999999</c:v>
                </c:pt>
                <c:pt idx="2671">
                  <c:v>8106.4546</c:v>
                </c:pt>
                <c:pt idx="2672">
                  <c:v>8109.5059000000001</c:v>
                </c:pt>
                <c:pt idx="2673">
                  <c:v>8112.5572000000002</c:v>
                </c:pt>
                <c:pt idx="2674">
                  <c:v>8115.6085000000003</c:v>
                </c:pt>
                <c:pt idx="2675">
                  <c:v>8118.6598000000004</c:v>
                </c:pt>
                <c:pt idx="2676">
                  <c:v>8121.7111000000004</c:v>
                </c:pt>
                <c:pt idx="2677">
                  <c:v>8124.7623999999996</c:v>
                </c:pt>
                <c:pt idx="2678">
                  <c:v>8127.8136999999997</c:v>
                </c:pt>
                <c:pt idx="2679">
                  <c:v>8130.8649999999998</c:v>
                </c:pt>
                <c:pt idx="2680">
                  <c:v>8133.9162999999999</c:v>
                </c:pt>
                <c:pt idx="2681">
                  <c:v>8136.9675999999999</c:v>
                </c:pt>
                <c:pt idx="2682">
                  <c:v>8140.0189</c:v>
                </c:pt>
                <c:pt idx="2683">
                  <c:v>8143.0702000000001</c:v>
                </c:pt>
                <c:pt idx="2684">
                  <c:v>8146.1215000000002</c:v>
                </c:pt>
                <c:pt idx="2685">
                  <c:v>8149.1727999999994</c:v>
                </c:pt>
                <c:pt idx="2686">
                  <c:v>8152.2241000000004</c:v>
                </c:pt>
                <c:pt idx="2687">
                  <c:v>8155.2753999999995</c:v>
                </c:pt>
                <c:pt idx="2688">
                  <c:v>8158.3267000000005</c:v>
                </c:pt>
                <c:pt idx="2689">
                  <c:v>8161.3779999999997</c:v>
                </c:pt>
                <c:pt idx="2690">
                  <c:v>8164.4293000000007</c:v>
                </c:pt>
                <c:pt idx="2691">
                  <c:v>8167.4805999999999</c:v>
                </c:pt>
                <c:pt idx="2692">
                  <c:v>8170.5319000000009</c:v>
                </c:pt>
                <c:pt idx="2693">
                  <c:v>8173.5832</c:v>
                </c:pt>
                <c:pt idx="2694">
                  <c:v>8176.6344999999992</c:v>
                </c:pt>
                <c:pt idx="2695">
                  <c:v>8179.6858000000002</c:v>
                </c:pt>
                <c:pt idx="2696">
                  <c:v>8182.7370999999994</c:v>
                </c:pt>
                <c:pt idx="2697">
                  <c:v>8185.7884000000004</c:v>
                </c:pt>
                <c:pt idx="2698">
                  <c:v>8188.8396999999995</c:v>
                </c:pt>
                <c:pt idx="2699">
                  <c:v>8191.8910000000005</c:v>
                </c:pt>
                <c:pt idx="2700">
                  <c:v>8194.9422999999988</c:v>
                </c:pt>
                <c:pt idx="2701">
                  <c:v>8197.9935999999998</c:v>
                </c:pt>
                <c:pt idx="2702">
                  <c:v>8201.044899999999</c:v>
                </c:pt>
                <c:pt idx="2703">
                  <c:v>8204.0962</c:v>
                </c:pt>
                <c:pt idx="2704">
                  <c:v>8207.1474999999991</c:v>
                </c:pt>
                <c:pt idx="2705">
                  <c:v>8210.1987999999983</c:v>
                </c:pt>
                <c:pt idx="2706">
                  <c:v>8213.2500999999993</c:v>
                </c:pt>
                <c:pt idx="2707">
                  <c:v>8216.3013999999985</c:v>
                </c:pt>
                <c:pt idx="2708">
                  <c:v>8219.3526999999995</c:v>
                </c:pt>
                <c:pt idx="2709">
                  <c:v>8222.4039999999986</c:v>
                </c:pt>
                <c:pt idx="2710">
                  <c:v>8225.4552999999996</c:v>
                </c:pt>
                <c:pt idx="2711">
                  <c:v>8228.5065999999988</c:v>
                </c:pt>
                <c:pt idx="2712">
                  <c:v>8231.5578999999998</c:v>
                </c:pt>
                <c:pt idx="2713">
                  <c:v>8234.609199999999</c:v>
                </c:pt>
                <c:pt idx="2714">
                  <c:v>8237.6605</c:v>
                </c:pt>
                <c:pt idx="2715">
                  <c:v>8240.7117999999991</c:v>
                </c:pt>
                <c:pt idx="2716">
                  <c:v>8243.7630999999983</c:v>
                </c:pt>
                <c:pt idx="2717">
                  <c:v>8246.8143999999993</c:v>
                </c:pt>
                <c:pt idx="2718">
                  <c:v>8249.8656999999985</c:v>
                </c:pt>
                <c:pt idx="2719">
                  <c:v>8252.9169999999995</c:v>
                </c:pt>
                <c:pt idx="2720">
                  <c:v>8255.9682999999986</c:v>
                </c:pt>
                <c:pt idx="2721">
                  <c:v>8259.0195999999996</c:v>
                </c:pt>
                <c:pt idx="2722">
                  <c:v>8262.0708999999988</c:v>
                </c:pt>
                <c:pt idx="2723">
                  <c:v>8265.1221999999998</c:v>
                </c:pt>
                <c:pt idx="2724">
                  <c:v>8268.173499999999</c:v>
                </c:pt>
                <c:pt idx="2725">
                  <c:v>8271.2248</c:v>
                </c:pt>
                <c:pt idx="2726">
                  <c:v>8274.2760999999991</c:v>
                </c:pt>
                <c:pt idx="2727">
                  <c:v>8277.3273999999983</c:v>
                </c:pt>
                <c:pt idx="2728">
                  <c:v>8280.3786999999993</c:v>
                </c:pt>
                <c:pt idx="2729">
                  <c:v>8283.4299999999985</c:v>
                </c:pt>
                <c:pt idx="2730">
                  <c:v>8286.4812999999995</c:v>
                </c:pt>
                <c:pt idx="2731">
                  <c:v>8289.5325999999986</c:v>
                </c:pt>
                <c:pt idx="2732">
                  <c:v>8292.5838999999996</c:v>
                </c:pt>
                <c:pt idx="2733">
                  <c:v>8295.6351999999988</c:v>
                </c:pt>
                <c:pt idx="2734">
                  <c:v>8298.6864999999998</c:v>
                </c:pt>
                <c:pt idx="2735">
                  <c:v>8301.737799999999</c:v>
                </c:pt>
                <c:pt idx="2736">
                  <c:v>8304.7891</c:v>
                </c:pt>
                <c:pt idx="2737">
                  <c:v>8307.8403999999991</c:v>
                </c:pt>
                <c:pt idx="2738">
                  <c:v>8310.8916999999983</c:v>
                </c:pt>
                <c:pt idx="2739">
                  <c:v>8313.9429999999993</c:v>
                </c:pt>
                <c:pt idx="2740">
                  <c:v>8316.9942999999985</c:v>
                </c:pt>
                <c:pt idx="2741">
                  <c:v>8320.0455999999995</c:v>
                </c:pt>
                <c:pt idx="2742">
                  <c:v>8323.0968999999986</c:v>
                </c:pt>
                <c:pt idx="2743">
                  <c:v>8326.1481999999996</c:v>
                </c:pt>
                <c:pt idx="2744">
                  <c:v>8329.1994999999988</c:v>
                </c:pt>
                <c:pt idx="2745">
                  <c:v>8332.2507999999998</c:v>
                </c:pt>
                <c:pt idx="2746">
                  <c:v>8335.302099999999</c:v>
                </c:pt>
                <c:pt idx="2747">
                  <c:v>8338.3534</c:v>
                </c:pt>
                <c:pt idx="2748">
                  <c:v>8341.4046999999991</c:v>
                </c:pt>
                <c:pt idx="2749">
                  <c:v>8344.4559999999983</c:v>
                </c:pt>
                <c:pt idx="2750">
                  <c:v>8347.5072999999993</c:v>
                </c:pt>
                <c:pt idx="2751">
                  <c:v>8350.5585999999985</c:v>
                </c:pt>
                <c:pt idx="2752">
                  <c:v>8353.6098999999995</c:v>
                </c:pt>
                <c:pt idx="2753">
                  <c:v>8356.6611999999986</c:v>
                </c:pt>
                <c:pt idx="2754">
                  <c:v>8359.7124999999996</c:v>
                </c:pt>
                <c:pt idx="2755">
                  <c:v>8362.7637999999988</c:v>
                </c:pt>
                <c:pt idx="2756">
                  <c:v>8365.8150999999998</c:v>
                </c:pt>
                <c:pt idx="2757">
                  <c:v>8368.866399999999</c:v>
                </c:pt>
                <c:pt idx="2758">
                  <c:v>8371.9177</c:v>
                </c:pt>
                <c:pt idx="2759">
                  <c:v>8374.9689999999991</c:v>
                </c:pt>
                <c:pt idx="2760">
                  <c:v>8378.0202999999983</c:v>
                </c:pt>
                <c:pt idx="2761">
                  <c:v>8381.0715999999993</c:v>
                </c:pt>
                <c:pt idx="2762">
                  <c:v>8384.1228999999985</c:v>
                </c:pt>
                <c:pt idx="2763">
                  <c:v>8387.1741999999995</c:v>
                </c:pt>
                <c:pt idx="2764">
                  <c:v>8390.2254999999986</c:v>
                </c:pt>
                <c:pt idx="2765">
                  <c:v>8393.2767999999996</c:v>
                </c:pt>
                <c:pt idx="2766">
                  <c:v>8396.3280999999988</c:v>
                </c:pt>
                <c:pt idx="2767">
                  <c:v>8399.3793999999998</c:v>
                </c:pt>
                <c:pt idx="2768">
                  <c:v>8402.430699999999</c:v>
                </c:pt>
                <c:pt idx="2769">
                  <c:v>8405.482</c:v>
                </c:pt>
                <c:pt idx="2770">
                  <c:v>8408.5332999999991</c:v>
                </c:pt>
                <c:pt idx="2771">
                  <c:v>8411.5845999999983</c:v>
                </c:pt>
                <c:pt idx="2772">
                  <c:v>8414.6358999999993</c:v>
                </c:pt>
                <c:pt idx="2773">
                  <c:v>8417.6871999999985</c:v>
                </c:pt>
                <c:pt idx="2774">
                  <c:v>8420.7384999999995</c:v>
                </c:pt>
                <c:pt idx="2775">
                  <c:v>8423.7897999999986</c:v>
                </c:pt>
                <c:pt idx="2776">
                  <c:v>8426.8410999999996</c:v>
                </c:pt>
                <c:pt idx="2777">
                  <c:v>8429.8923999999988</c:v>
                </c:pt>
                <c:pt idx="2778">
                  <c:v>8432.9436999999998</c:v>
                </c:pt>
                <c:pt idx="2779">
                  <c:v>8435.994999999999</c:v>
                </c:pt>
                <c:pt idx="2780">
                  <c:v>8439.0463</c:v>
                </c:pt>
                <c:pt idx="2781">
                  <c:v>8442.0975999999991</c:v>
                </c:pt>
                <c:pt idx="2782">
                  <c:v>8445.1488999999983</c:v>
                </c:pt>
                <c:pt idx="2783">
                  <c:v>8448.2001999999993</c:v>
                </c:pt>
                <c:pt idx="2784">
                  <c:v>8451.2514999999985</c:v>
                </c:pt>
                <c:pt idx="2785">
                  <c:v>8454.3027999999995</c:v>
                </c:pt>
                <c:pt idx="2786">
                  <c:v>8457.3540999999987</c:v>
                </c:pt>
                <c:pt idx="2787">
                  <c:v>8460.4053999999996</c:v>
                </c:pt>
                <c:pt idx="2788">
                  <c:v>8463.4566999999988</c:v>
                </c:pt>
                <c:pt idx="2789">
                  <c:v>8466.5079999999998</c:v>
                </c:pt>
                <c:pt idx="2790">
                  <c:v>8469.559299999999</c:v>
                </c:pt>
                <c:pt idx="2791">
                  <c:v>8472.6106</c:v>
                </c:pt>
                <c:pt idx="2792">
                  <c:v>8475.6618999999992</c:v>
                </c:pt>
                <c:pt idx="2793">
                  <c:v>8478.7131999999983</c:v>
                </c:pt>
                <c:pt idx="2794">
                  <c:v>8481.7644999999993</c:v>
                </c:pt>
                <c:pt idx="2795">
                  <c:v>8484.8157999999985</c:v>
                </c:pt>
                <c:pt idx="2796">
                  <c:v>8487.8670999999995</c:v>
                </c:pt>
                <c:pt idx="2797">
                  <c:v>8490.9183999999987</c:v>
                </c:pt>
                <c:pt idx="2798">
                  <c:v>8493.9696999999996</c:v>
                </c:pt>
                <c:pt idx="2799">
                  <c:v>8497.0209999999988</c:v>
                </c:pt>
                <c:pt idx="2800">
                  <c:v>8500.0722999999998</c:v>
                </c:pt>
                <c:pt idx="2801">
                  <c:v>8503.123599999999</c:v>
                </c:pt>
                <c:pt idx="2802">
                  <c:v>8506.1749</c:v>
                </c:pt>
                <c:pt idx="2803">
                  <c:v>8509.2261999999992</c:v>
                </c:pt>
                <c:pt idx="2804">
                  <c:v>8512.2774999999983</c:v>
                </c:pt>
                <c:pt idx="2805">
                  <c:v>8515.3287999999993</c:v>
                </c:pt>
                <c:pt idx="2806">
                  <c:v>8518.3800999999985</c:v>
                </c:pt>
                <c:pt idx="2807">
                  <c:v>8521.4313999999995</c:v>
                </c:pt>
                <c:pt idx="2808">
                  <c:v>8524.4826999999987</c:v>
                </c:pt>
                <c:pt idx="2809">
                  <c:v>8527.5339999999997</c:v>
                </c:pt>
                <c:pt idx="2810">
                  <c:v>8530.5852999999988</c:v>
                </c:pt>
                <c:pt idx="2811">
                  <c:v>8533.6365999999998</c:v>
                </c:pt>
                <c:pt idx="2812">
                  <c:v>8536.687899999999</c:v>
                </c:pt>
                <c:pt idx="2813">
                  <c:v>8539.7392</c:v>
                </c:pt>
                <c:pt idx="2814">
                  <c:v>8542.7904999999992</c:v>
                </c:pt>
                <c:pt idx="2815">
                  <c:v>8545.8417999999983</c:v>
                </c:pt>
                <c:pt idx="2816">
                  <c:v>8548.8930999999993</c:v>
                </c:pt>
                <c:pt idx="2817">
                  <c:v>8551.9443999999985</c:v>
                </c:pt>
                <c:pt idx="2818">
                  <c:v>8554.9956999999995</c:v>
                </c:pt>
                <c:pt idx="2819">
                  <c:v>8558.0469999999987</c:v>
                </c:pt>
                <c:pt idx="2820">
                  <c:v>8561.0982999999997</c:v>
                </c:pt>
                <c:pt idx="2821">
                  <c:v>8564.1495999999988</c:v>
                </c:pt>
                <c:pt idx="2822">
                  <c:v>8567.2008999999998</c:v>
                </c:pt>
                <c:pt idx="2823">
                  <c:v>8570.252199999999</c:v>
                </c:pt>
                <c:pt idx="2824">
                  <c:v>8573.3035</c:v>
                </c:pt>
                <c:pt idx="2825">
                  <c:v>8576.3547999999992</c:v>
                </c:pt>
                <c:pt idx="2826">
                  <c:v>8579.4060999999983</c:v>
                </c:pt>
                <c:pt idx="2827">
                  <c:v>8582.4573999999993</c:v>
                </c:pt>
                <c:pt idx="2828">
                  <c:v>8585.5086999999985</c:v>
                </c:pt>
                <c:pt idx="2829">
                  <c:v>8588.56</c:v>
                </c:pt>
                <c:pt idx="2830">
                  <c:v>8591.6112999999987</c:v>
                </c:pt>
                <c:pt idx="2831">
                  <c:v>8594.6625999999997</c:v>
                </c:pt>
                <c:pt idx="2832">
                  <c:v>8597.7138999999988</c:v>
                </c:pt>
                <c:pt idx="2833">
                  <c:v>8600.7651999999998</c:v>
                </c:pt>
                <c:pt idx="2834">
                  <c:v>8603.816499999999</c:v>
                </c:pt>
                <c:pt idx="2835">
                  <c:v>8606.8678</c:v>
                </c:pt>
                <c:pt idx="2836">
                  <c:v>8609.9190999999992</c:v>
                </c:pt>
                <c:pt idx="2837">
                  <c:v>8612.9703999999983</c:v>
                </c:pt>
                <c:pt idx="2838">
                  <c:v>8616.0216999999993</c:v>
                </c:pt>
                <c:pt idx="2839">
                  <c:v>8619.0729999999985</c:v>
                </c:pt>
                <c:pt idx="2840">
                  <c:v>8622.1242999999995</c:v>
                </c:pt>
                <c:pt idx="2841">
                  <c:v>8625.1755999999987</c:v>
                </c:pt>
                <c:pt idx="2842">
                  <c:v>8628.2268999999997</c:v>
                </c:pt>
                <c:pt idx="2843">
                  <c:v>8631.2781999999988</c:v>
                </c:pt>
                <c:pt idx="2844">
                  <c:v>8634.3294999999998</c:v>
                </c:pt>
                <c:pt idx="2845">
                  <c:v>8637.380799999999</c:v>
                </c:pt>
                <c:pt idx="2846">
                  <c:v>8640.4321</c:v>
                </c:pt>
                <c:pt idx="2847">
                  <c:v>8643.4833999999992</c:v>
                </c:pt>
                <c:pt idx="2848">
                  <c:v>8646.5346999999983</c:v>
                </c:pt>
                <c:pt idx="2849">
                  <c:v>8649.5859999999993</c:v>
                </c:pt>
                <c:pt idx="2850">
                  <c:v>8652.6372999999985</c:v>
                </c:pt>
                <c:pt idx="2851">
                  <c:v>8655.6885999999995</c:v>
                </c:pt>
                <c:pt idx="2852">
                  <c:v>8658.7398999999987</c:v>
                </c:pt>
                <c:pt idx="2853">
                  <c:v>8661.7911999999997</c:v>
                </c:pt>
                <c:pt idx="2854">
                  <c:v>8664.8424999999988</c:v>
                </c:pt>
                <c:pt idx="2855">
                  <c:v>8667.8937999999998</c:v>
                </c:pt>
                <c:pt idx="2856">
                  <c:v>8670.945099999999</c:v>
                </c:pt>
                <c:pt idx="2857">
                  <c:v>8673.9964</c:v>
                </c:pt>
                <c:pt idx="2858">
                  <c:v>8677.0476999999992</c:v>
                </c:pt>
                <c:pt idx="2859">
                  <c:v>8680.0989999999983</c:v>
                </c:pt>
                <c:pt idx="2860">
                  <c:v>8683.1502999999993</c:v>
                </c:pt>
                <c:pt idx="2861">
                  <c:v>8686.2015999999985</c:v>
                </c:pt>
                <c:pt idx="2862">
                  <c:v>8689.2528999999995</c:v>
                </c:pt>
                <c:pt idx="2863">
                  <c:v>8692.3041999999987</c:v>
                </c:pt>
                <c:pt idx="2864">
                  <c:v>8695.3554999999997</c:v>
                </c:pt>
                <c:pt idx="2865">
                  <c:v>8698.4067999999988</c:v>
                </c:pt>
                <c:pt idx="2866">
                  <c:v>8701.4580999999998</c:v>
                </c:pt>
                <c:pt idx="2867">
                  <c:v>8704.509399999999</c:v>
                </c:pt>
                <c:pt idx="2868">
                  <c:v>8707.5607</c:v>
                </c:pt>
                <c:pt idx="2869">
                  <c:v>8710.6119999999992</c:v>
                </c:pt>
                <c:pt idx="2870">
                  <c:v>8713.6632999999983</c:v>
                </c:pt>
                <c:pt idx="2871">
                  <c:v>8716.7145999999993</c:v>
                </c:pt>
                <c:pt idx="2872">
                  <c:v>8719.7658999999985</c:v>
                </c:pt>
                <c:pt idx="2873">
                  <c:v>8722.8171999999995</c:v>
                </c:pt>
                <c:pt idx="2874">
                  <c:v>8725.8684999999987</c:v>
                </c:pt>
                <c:pt idx="2875">
                  <c:v>8728.9197999999997</c:v>
                </c:pt>
                <c:pt idx="2876">
                  <c:v>8731.9710999999988</c:v>
                </c:pt>
                <c:pt idx="2877">
                  <c:v>8735.0223999999998</c:v>
                </c:pt>
                <c:pt idx="2878">
                  <c:v>8738.073699999999</c:v>
                </c:pt>
                <c:pt idx="2879">
                  <c:v>8741.125</c:v>
                </c:pt>
                <c:pt idx="2880">
                  <c:v>8744.1762999999992</c:v>
                </c:pt>
                <c:pt idx="2881">
                  <c:v>8747.2275999999983</c:v>
                </c:pt>
                <c:pt idx="2882">
                  <c:v>8750.2788999999993</c:v>
                </c:pt>
                <c:pt idx="2883">
                  <c:v>8753.3301999999985</c:v>
                </c:pt>
                <c:pt idx="2884">
                  <c:v>8756.3814999999995</c:v>
                </c:pt>
                <c:pt idx="2885">
                  <c:v>8759.4327999999987</c:v>
                </c:pt>
                <c:pt idx="2886">
                  <c:v>8762.4840999999997</c:v>
                </c:pt>
                <c:pt idx="2887">
                  <c:v>8765.5353999999988</c:v>
                </c:pt>
                <c:pt idx="2888">
                  <c:v>8768.5866999999998</c:v>
                </c:pt>
                <c:pt idx="2889">
                  <c:v>8771.637999999999</c:v>
                </c:pt>
                <c:pt idx="2890">
                  <c:v>8774.6893</c:v>
                </c:pt>
                <c:pt idx="2891">
                  <c:v>8777.7405999999992</c:v>
                </c:pt>
                <c:pt idx="2892">
                  <c:v>8780.7918999999983</c:v>
                </c:pt>
                <c:pt idx="2893">
                  <c:v>8783.8431999999993</c:v>
                </c:pt>
                <c:pt idx="2894">
                  <c:v>8786.8944999999985</c:v>
                </c:pt>
                <c:pt idx="2895">
                  <c:v>8789.9457999999995</c:v>
                </c:pt>
                <c:pt idx="2896">
                  <c:v>8792.9970999999987</c:v>
                </c:pt>
                <c:pt idx="2897">
                  <c:v>8796.0483999999997</c:v>
                </c:pt>
                <c:pt idx="2898">
                  <c:v>8799.0996999999988</c:v>
                </c:pt>
                <c:pt idx="2899">
                  <c:v>8802.1509999999998</c:v>
                </c:pt>
                <c:pt idx="2900">
                  <c:v>8805.202299999999</c:v>
                </c:pt>
                <c:pt idx="2901">
                  <c:v>8808.2536</c:v>
                </c:pt>
                <c:pt idx="2902">
                  <c:v>8811.3048999999992</c:v>
                </c:pt>
                <c:pt idx="2903">
                  <c:v>8814.3561999999984</c:v>
                </c:pt>
                <c:pt idx="2904">
                  <c:v>8817.4074999999993</c:v>
                </c:pt>
                <c:pt idx="2905">
                  <c:v>8820.4587999999985</c:v>
                </c:pt>
                <c:pt idx="2906">
                  <c:v>8823.5100999999995</c:v>
                </c:pt>
                <c:pt idx="2907">
                  <c:v>8826.5613999999987</c:v>
                </c:pt>
                <c:pt idx="2908">
                  <c:v>8829.6126999999997</c:v>
                </c:pt>
                <c:pt idx="2909">
                  <c:v>8832.6639999999989</c:v>
                </c:pt>
                <c:pt idx="2910">
                  <c:v>8835.7152999999998</c:v>
                </c:pt>
                <c:pt idx="2911">
                  <c:v>8838.766599999999</c:v>
                </c:pt>
                <c:pt idx="2912">
                  <c:v>8841.8179</c:v>
                </c:pt>
                <c:pt idx="2913">
                  <c:v>8844.8691999999992</c:v>
                </c:pt>
                <c:pt idx="2914">
                  <c:v>8847.9204999999984</c:v>
                </c:pt>
                <c:pt idx="2915">
                  <c:v>8850.9717999999993</c:v>
                </c:pt>
                <c:pt idx="2916">
                  <c:v>8854.0230999999985</c:v>
                </c:pt>
                <c:pt idx="2917">
                  <c:v>8857.0743999999995</c:v>
                </c:pt>
                <c:pt idx="2918">
                  <c:v>8860.1256999999987</c:v>
                </c:pt>
                <c:pt idx="2919">
                  <c:v>8863.1769999999997</c:v>
                </c:pt>
                <c:pt idx="2920">
                  <c:v>8866.2282999999989</c:v>
                </c:pt>
                <c:pt idx="2921">
                  <c:v>8869.2795999999998</c:v>
                </c:pt>
                <c:pt idx="2922">
                  <c:v>8872.330899999999</c:v>
                </c:pt>
                <c:pt idx="2923">
                  <c:v>8875.3822</c:v>
                </c:pt>
                <c:pt idx="2924">
                  <c:v>8878.4334999999992</c:v>
                </c:pt>
                <c:pt idx="2925">
                  <c:v>8881.4847999999984</c:v>
                </c:pt>
                <c:pt idx="2926">
                  <c:v>8884.5360999999994</c:v>
                </c:pt>
                <c:pt idx="2927">
                  <c:v>8887.5873999999985</c:v>
                </c:pt>
                <c:pt idx="2928">
                  <c:v>8890.6386999999995</c:v>
                </c:pt>
                <c:pt idx="2929">
                  <c:v>8893.6899999999987</c:v>
                </c:pt>
                <c:pt idx="2930">
                  <c:v>8896.7412999999997</c:v>
                </c:pt>
                <c:pt idx="2931">
                  <c:v>8899.7925999999989</c:v>
                </c:pt>
                <c:pt idx="2932">
                  <c:v>8902.8438999999998</c:v>
                </c:pt>
                <c:pt idx="2933">
                  <c:v>8905.895199999999</c:v>
                </c:pt>
                <c:pt idx="2934">
                  <c:v>8908.9465</c:v>
                </c:pt>
                <c:pt idx="2935">
                  <c:v>8911.9977999999992</c:v>
                </c:pt>
                <c:pt idx="2936">
                  <c:v>8915.0490999999984</c:v>
                </c:pt>
                <c:pt idx="2937">
                  <c:v>8918.1003999999994</c:v>
                </c:pt>
                <c:pt idx="2938">
                  <c:v>8921.1516999999985</c:v>
                </c:pt>
                <c:pt idx="2939">
                  <c:v>8924.2029999999995</c:v>
                </c:pt>
                <c:pt idx="2940">
                  <c:v>8927.2542999999987</c:v>
                </c:pt>
                <c:pt idx="2941">
                  <c:v>8930.3055999999997</c:v>
                </c:pt>
                <c:pt idx="2942">
                  <c:v>8933.3568999999989</c:v>
                </c:pt>
                <c:pt idx="2943">
                  <c:v>8936.4081999999999</c:v>
                </c:pt>
                <c:pt idx="2944">
                  <c:v>8939.459499999999</c:v>
                </c:pt>
                <c:pt idx="2945">
                  <c:v>8942.5108</c:v>
                </c:pt>
                <c:pt idx="2946">
                  <c:v>8945.5620999999992</c:v>
                </c:pt>
                <c:pt idx="2947">
                  <c:v>8948.6133999999984</c:v>
                </c:pt>
                <c:pt idx="2948">
                  <c:v>8951.6646999999994</c:v>
                </c:pt>
                <c:pt idx="2949">
                  <c:v>8954.7159999999985</c:v>
                </c:pt>
                <c:pt idx="2950">
                  <c:v>8957.7672999999995</c:v>
                </c:pt>
                <c:pt idx="2951">
                  <c:v>8960.8185999999987</c:v>
                </c:pt>
                <c:pt idx="2952">
                  <c:v>8963.8698999999997</c:v>
                </c:pt>
                <c:pt idx="2953">
                  <c:v>8966.9211999999989</c:v>
                </c:pt>
                <c:pt idx="2954">
                  <c:v>8969.9724999999999</c:v>
                </c:pt>
                <c:pt idx="2955">
                  <c:v>8973.023799999999</c:v>
                </c:pt>
                <c:pt idx="2956">
                  <c:v>8976.0751</c:v>
                </c:pt>
                <c:pt idx="2957">
                  <c:v>8979.1263999999992</c:v>
                </c:pt>
                <c:pt idx="2958">
                  <c:v>8982.1776999999984</c:v>
                </c:pt>
                <c:pt idx="2959">
                  <c:v>8985.2289999999994</c:v>
                </c:pt>
                <c:pt idx="2960">
                  <c:v>8988.2802999999985</c:v>
                </c:pt>
                <c:pt idx="2961">
                  <c:v>8991.3315999999995</c:v>
                </c:pt>
                <c:pt idx="2962">
                  <c:v>8994.3828999999987</c:v>
                </c:pt>
                <c:pt idx="2963">
                  <c:v>8997.4341999999997</c:v>
                </c:pt>
                <c:pt idx="2964">
                  <c:v>9000.4854999999989</c:v>
                </c:pt>
                <c:pt idx="2965">
                  <c:v>9003.5367999999999</c:v>
                </c:pt>
                <c:pt idx="2966">
                  <c:v>9006.588099999999</c:v>
                </c:pt>
                <c:pt idx="2967">
                  <c:v>9009.6393999999982</c:v>
                </c:pt>
                <c:pt idx="2968">
                  <c:v>9012.6906999999992</c:v>
                </c:pt>
                <c:pt idx="2969">
                  <c:v>9015.7419999999984</c:v>
                </c:pt>
                <c:pt idx="2970">
                  <c:v>9018.7932999999994</c:v>
                </c:pt>
                <c:pt idx="2971">
                  <c:v>9021.8445999999985</c:v>
                </c:pt>
                <c:pt idx="2972">
                  <c:v>9024.8958999999995</c:v>
                </c:pt>
                <c:pt idx="2973">
                  <c:v>9027.9471999999987</c:v>
                </c:pt>
                <c:pt idx="2974">
                  <c:v>9030.9984999999997</c:v>
                </c:pt>
                <c:pt idx="2975">
                  <c:v>9034.0497999999989</c:v>
                </c:pt>
                <c:pt idx="2976">
                  <c:v>9037.1010999999999</c:v>
                </c:pt>
                <c:pt idx="2977">
                  <c:v>9040.152399999999</c:v>
                </c:pt>
                <c:pt idx="2978">
                  <c:v>9043.2036999999982</c:v>
                </c:pt>
                <c:pt idx="2979">
                  <c:v>9046.2549999999992</c:v>
                </c:pt>
                <c:pt idx="2980">
                  <c:v>9049.3062999999984</c:v>
                </c:pt>
                <c:pt idx="2981">
                  <c:v>9052.3575999999994</c:v>
                </c:pt>
                <c:pt idx="2982">
                  <c:v>9055.4088999999985</c:v>
                </c:pt>
                <c:pt idx="2983">
                  <c:v>9058.4601999999995</c:v>
                </c:pt>
                <c:pt idx="2984">
                  <c:v>9061.5114999999987</c:v>
                </c:pt>
                <c:pt idx="2985">
                  <c:v>9064.5627999999997</c:v>
                </c:pt>
                <c:pt idx="2986">
                  <c:v>9067.6140999999989</c:v>
                </c:pt>
                <c:pt idx="2987">
                  <c:v>9070.6653999999999</c:v>
                </c:pt>
                <c:pt idx="2988">
                  <c:v>9073.716699999999</c:v>
                </c:pt>
                <c:pt idx="2989">
                  <c:v>9076.7679999999982</c:v>
                </c:pt>
                <c:pt idx="2990">
                  <c:v>9079.8192999999992</c:v>
                </c:pt>
                <c:pt idx="2991">
                  <c:v>9082.8705999999984</c:v>
                </c:pt>
                <c:pt idx="2992">
                  <c:v>9085.9218999999994</c:v>
                </c:pt>
                <c:pt idx="2993">
                  <c:v>9088.9731999999985</c:v>
                </c:pt>
                <c:pt idx="2994">
                  <c:v>9092.0244999999995</c:v>
                </c:pt>
                <c:pt idx="2995">
                  <c:v>9095.0757999999987</c:v>
                </c:pt>
                <c:pt idx="2996">
                  <c:v>9098.1270999999997</c:v>
                </c:pt>
                <c:pt idx="2997">
                  <c:v>9101.1783999999989</c:v>
                </c:pt>
                <c:pt idx="2998">
                  <c:v>9104.2296999999999</c:v>
                </c:pt>
                <c:pt idx="2999">
                  <c:v>9107.280999999999</c:v>
                </c:pt>
                <c:pt idx="3000">
                  <c:v>9110.3322999999982</c:v>
                </c:pt>
                <c:pt idx="3001">
                  <c:v>9113.3835999999992</c:v>
                </c:pt>
                <c:pt idx="3002">
                  <c:v>9116.4348999999984</c:v>
                </c:pt>
                <c:pt idx="3003">
                  <c:v>9119.4861999999994</c:v>
                </c:pt>
                <c:pt idx="3004">
                  <c:v>9122.5374999999985</c:v>
                </c:pt>
                <c:pt idx="3005">
                  <c:v>9125.5887999999995</c:v>
                </c:pt>
                <c:pt idx="3006">
                  <c:v>9128.6400999999987</c:v>
                </c:pt>
                <c:pt idx="3007">
                  <c:v>9131.6913999999997</c:v>
                </c:pt>
                <c:pt idx="3008">
                  <c:v>9134.7426999999989</c:v>
                </c:pt>
                <c:pt idx="3009">
                  <c:v>9137.7939999999999</c:v>
                </c:pt>
                <c:pt idx="3010">
                  <c:v>9140.845299999999</c:v>
                </c:pt>
                <c:pt idx="3011">
                  <c:v>9143.8965999999982</c:v>
                </c:pt>
                <c:pt idx="3012">
                  <c:v>9146.9478999999992</c:v>
                </c:pt>
                <c:pt idx="3013">
                  <c:v>9149.9991999999984</c:v>
                </c:pt>
                <c:pt idx="3014">
                  <c:v>9153.0504999999994</c:v>
                </c:pt>
                <c:pt idx="3015">
                  <c:v>9156.1017999999985</c:v>
                </c:pt>
                <c:pt idx="3016">
                  <c:v>9159.1530999999995</c:v>
                </c:pt>
                <c:pt idx="3017">
                  <c:v>9162.2043999999987</c:v>
                </c:pt>
                <c:pt idx="3018">
                  <c:v>9165.2556999999997</c:v>
                </c:pt>
                <c:pt idx="3019">
                  <c:v>9168.3069999999989</c:v>
                </c:pt>
                <c:pt idx="3020">
                  <c:v>9171.3582999999999</c:v>
                </c:pt>
                <c:pt idx="3021">
                  <c:v>9174.409599999999</c:v>
                </c:pt>
                <c:pt idx="3022">
                  <c:v>9177.4608999999982</c:v>
                </c:pt>
                <c:pt idx="3023">
                  <c:v>9180.5121999999992</c:v>
                </c:pt>
                <c:pt idx="3024">
                  <c:v>9183.5634999999984</c:v>
                </c:pt>
                <c:pt idx="3025">
                  <c:v>9186.6147999999994</c:v>
                </c:pt>
                <c:pt idx="3026">
                  <c:v>9189.6660999999986</c:v>
                </c:pt>
                <c:pt idx="3027">
                  <c:v>9192.7173999999995</c:v>
                </c:pt>
                <c:pt idx="3028">
                  <c:v>9195.7686999999987</c:v>
                </c:pt>
                <c:pt idx="3029">
                  <c:v>9198.82</c:v>
                </c:pt>
                <c:pt idx="3030">
                  <c:v>9201.8712999999989</c:v>
                </c:pt>
                <c:pt idx="3031">
                  <c:v>9204.9225999999999</c:v>
                </c:pt>
                <c:pt idx="3032">
                  <c:v>9207.973899999999</c:v>
                </c:pt>
                <c:pt idx="3033">
                  <c:v>9211.0251999999982</c:v>
                </c:pt>
                <c:pt idx="3034">
                  <c:v>9214.0764999999992</c:v>
                </c:pt>
                <c:pt idx="3035">
                  <c:v>9217.1277999999984</c:v>
                </c:pt>
                <c:pt idx="3036">
                  <c:v>9220.1790999999994</c:v>
                </c:pt>
                <c:pt idx="3037">
                  <c:v>9223.2303999999986</c:v>
                </c:pt>
                <c:pt idx="3038">
                  <c:v>9226.2816999999995</c:v>
                </c:pt>
                <c:pt idx="3039">
                  <c:v>9229.3329999999987</c:v>
                </c:pt>
                <c:pt idx="3040">
                  <c:v>9232.3842999999997</c:v>
                </c:pt>
                <c:pt idx="3041">
                  <c:v>9235.4355999999989</c:v>
                </c:pt>
                <c:pt idx="3042">
                  <c:v>9238.4868999999999</c:v>
                </c:pt>
                <c:pt idx="3043">
                  <c:v>9241.5381999999991</c:v>
                </c:pt>
                <c:pt idx="3044">
                  <c:v>9244.5894999999982</c:v>
                </c:pt>
                <c:pt idx="3045">
                  <c:v>9247.6407999999992</c:v>
                </c:pt>
                <c:pt idx="3046">
                  <c:v>9250.6920999999984</c:v>
                </c:pt>
                <c:pt idx="3047">
                  <c:v>9253.7433999999994</c:v>
                </c:pt>
                <c:pt idx="3048">
                  <c:v>9256.7946999999986</c:v>
                </c:pt>
                <c:pt idx="3049">
                  <c:v>9259.8459999999995</c:v>
                </c:pt>
                <c:pt idx="3050">
                  <c:v>9262.8972999999987</c:v>
                </c:pt>
                <c:pt idx="3051">
                  <c:v>9265.9485999999997</c:v>
                </c:pt>
                <c:pt idx="3052">
                  <c:v>9268.9998999999989</c:v>
                </c:pt>
                <c:pt idx="3053">
                  <c:v>9272.0511999999999</c:v>
                </c:pt>
                <c:pt idx="3054">
                  <c:v>9275.1024999999991</c:v>
                </c:pt>
                <c:pt idx="3055">
                  <c:v>9278.1537999999982</c:v>
                </c:pt>
                <c:pt idx="3056">
                  <c:v>9281.2050999999992</c:v>
                </c:pt>
                <c:pt idx="3057">
                  <c:v>9284.2563999999984</c:v>
                </c:pt>
                <c:pt idx="3058">
                  <c:v>9287.3076999999994</c:v>
                </c:pt>
                <c:pt idx="3059">
                  <c:v>9290.3589999999986</c:v>
                </c:pt>
                <c:pt idx="3060">
                  <c:v>9293.4102999999996</c:v>
                </c:pt>
                <c:pt idx="3061">
                  <c:v>9296.4615999999987</c:v>
                </c:pt>
                <c:pt idx="3062">
                  <c:v>9299.5128999999997</c:v>
                </c:pt>
                <c:pt idx="3063">
                  <c:v>9302.5641999999989</c:v>
                </c:pt>
                <c:pt idx="3064">
                  <c:v>9305.6154999999999</c:v>
                </c:pt>
                <c:pt idx="3065">
                  <c:v>9308.6667999999991</c:v>
                </c:pt>
                <c:pt idx="3066">
                  <c:v>9311.7180999999982</c:v>
                </c:pt>
                <c:pt idx="3067">
                  <c:v>9314.7693999999992</c:v>
                </c:pt>
                <c:pt idx="3068">
                  <c:v>9317.8206999999984</c:v>
                </c:pt>
                <c:pt idx="3069">
                  <c:v>9320.8719999999994</c:v>
                </c:pt>
                <c:pt idx="3070">
                  <c:v>9323.9232999999986</c:v>
                </c:pt>
                <c:pt idx="3071">
                  <c:v>9326.9745999999996</c:v>
                </c:pt>
                <c:pt idx="3072">
                  <c:v>9330.0258999999987</c:v>
                </c:pt>
                <c:pt idx="3073">
                  <c:v>9333.0771999999997</c:v>
                </c:pt>
                <c:pt idx="3074">
                  <c:v>9336.1284999999989</c:v>
                </c:pt>
                <c:pt idx="3075">
                  <c:v>9339.1797999999999</c:v>
                </c:pt>
                <c:pt idx="3076">
                  <c:v>9342.2310999999991</c:v>
                </c:pt>
                <c:pt idx="3077">
                  <c:v>9345.2823999999982</c:v>
                </c:pt>
                <c:pt idx="3078">
                  <c:v>9348.3336999999992</c:v>
                </c:pt>
                <c:pt idx="3079">
                  <c:v>9351.3849999999984</c:v>
                </c:pt>
                <c:pt idx="3080">
                  <c:v>9354.4362999999994</c:v>
                </c:pt>
                <c:pt idx="3081">
                  <c:v>9357.4875999999986</c:v>
                </c:pt>
                <c:pt idx="3082">
                  <c:v>9360.5388999999996</c:v>
                </c:pt>
                <c:pt idx="3083">
                  <c:v>9363.5901999999987</c:v>
                </c:pt>
                <c:pt idx="3084">
                  <c:v>9366.6414999999997</c:v>
                </c:pt>
                <c:pt idx="3085">
                  <c:v>9369.6927999999989</c:v>
                </c:pt>
                <c:pt idx="3086">
                  <c:v>9372.7440999999999</c:v>
                </c:pt>
                <c:pt idx="3087">
                  <c:v>9375.7953999999991</c:v>
                </c:pt>
                <c:pt idx="3088">
                  <c:v>9378.8466999999982</c:v>
                </c:pt>
                <c:pt idx="3089">
                  <c:v>9381.8979999999992</c:v>
                </c:pt>
                <c:pt idx="3090">
                  <c:v>9384.9492999999984</c:v>
                </c:pt>
                <c:pt idx="3091">
                  <c:v>9388.0005999999994</c:v>
                </c:pt>
                <c:pt idx="3092">
                  <c:v>9391.0518999999986</c:v>
                </c:pt>
                <c:pt idx="3093">
                  <c:v>9394.1031999999996</c:v>
                </c:pt>
                <c:pt idx="3094">
                  <c:v>9397.1544999999987</c:v>
                </c:pt>
                <c:pt idx="3095">
                  <c:v>9400.2057999999997</c:v>
                </c:pt>
                <c:pt idx="3096">
                  <c:v>9403.2570999999989</c:v>
                </c:pt>
                <c:pt idx="3097">
                  <c:v>9406.3083999999999</c:v>
                </c:pt>
                <c:pt idx="3098">
                  <c:v>9409.3596999999991</c:v>
                </c:pt>
                <c:pt idx="3099">
                  <c:v>9412.4109999999982</c:v>
                </c:pt>
                <c:pt idx="3100">
                  <c:v>9415.4622999999992</c:v>
                </c:pt>
                <c:pt idx="3101">
                  <c:v>9418.5135999999984</c:v>
                </c:pt>
                <c:pt idx="3102">
                  <c:v>9421.5648999999994</c:v>
                </c:pt>
                <c:pt idx="3103">
                  <c:v>9424.6161999999986</c:v>
                </c:pt>
                <c:pt idx="3104">
                  <c:v>9427.6674999999996</c:v>
                </c:pt>
                <c:pt idx="3105">
                  <c:v>9430.7187999999987</c:v>
                </c:pt>
                <c:pt idx="3106">
                  <c:v>9433.7700999999997</c:v>
                </c:pt>
                <c:pt idx="3107">
                  <c:v>9436.8213999999989</c:v>
                </c:pt>
                <c:pt idx="3108">
                  <c:v>9439.8726999999999</c:v>
                </c:pt>
                <c:pt idx="3109">
                  <c:v>9442.9239999999991</c:v>
                </c:pt>
                <c:pt idx="3110">
                  <c:v>9445.9752999999982</c:v>
                </c:pt>
                <c:pt idx="3111">
                  <c:v>9449.0265999999992</c:v>
                </c:pt>
                <c:pt idx="3112">
                  <c:v>9452.0778999999984</c:v>
                </c:pt>
                <c:pt idx="3113">
                  <c:v>9455.1291999999994</c:v>
                </c:pt>
                <c:pt idx="3114">
                  <c:v>9458.1804999999986</c:v>
                </c:pt>
                <c:pt idx="3115">
                  <c:v>9461.2317999999996</c:v>
                </c:pt>
                <c:pt idx="3116">
                  <c:v>9464.2830999999987</c:v>
                </c:pt>
                <c:pt idx="3117">
                  <c:v>9467.3343999999997</c:v>
                </c:pt>
                <c:pt idx="3118">
                  <c:v>9470.3856999999989</c:v>
                </c:pt>
                <c:pt idx="3119">
                  <c:v>9473.4369999999999</c:v>
                </c:pt>
                <c:pt idx="3120">
                  <c:v>9476.4882999999991</c:v>
                </c:pt>
                <c:pt idx="3121">
                  <c:v>9479.5395999999982</c:v>
                </c:pt>
                <c:pt idx="3122">
                  <c:v>9482.5908999999992</c:v>
                </c:pt>
                <c:pt idx="3123">
                  <c:v>9485.6421999999984</c:v>
                </c:pt>
                <c:pt idx="3124">
                  <c:v>9488.6934999999994</c:v>
                </c:pt>
                <c:pt idx="3125">
                  <c:v>9491.7447999999986</c:v>
                </c:pt>
                <c:pt idx="3126">
                  <c:v>9494.7960999999996</c:v>
                </c:pt>
                <c:pt idx="3127">
                  <c:v>9497.8473999999987</c:v>
                </c:pt>
                <c:pt idx="3128">
                  <c:v>9500.8986999999997</c:v>
                </c:pt>
                <c:pt idx="3129">
                  <c:v>9503.9499999999989</c:v>
                </c:pt>
                <c:pt idx="3130">
                  <c:v>9507.0012999999999</c:v>
                </c:pt>
                <c:pt idx="3131">
                  <c:v>9510.0525999999991</c:v>
                </c:pt>
                <c:pt idx="3132">
                  <c:v>9513.1038999999982</c:v>
                </c:pt>
                <c:pt idx="3133">
                  <c:v>9516.1551999999992</c:v>
                </c:pt>
                <c:pt idx="3134">
                  <c:v>9519.2064999999984</c:v>
                </c:pt>
                <c:pt idx="3135">
                  <c:v>9522.2577999999994</c:v>
                </c:pt>
                <c:pt idx="3136">
                  <c:v>9525.3090999999986</c:v>
                </c:pt>
                <c:pt idx="3137">
                  <c:v>9528.3603999999996</c:v>
                </c:pt>
                <c:pt idx="3138">
                  <c:v>9531.4116999999987</c:v>
                </c:pt>
                <c:pt idx="3139">
                  <c:v>9534.4629999999997</c:v>
                </c:pt>
                <c:pt idx="3140">
                  <c:v>9537.5142999999989</c:v>
                </c:pt>
                <c:pt idx="3141">
                  <c:v>9540.5655999999999</c:v>
                </c:pt>
                <c:pt idx="3142">
                  <c:v>9543.6168999999991</c:v>
                </c:pt>
                <c:pt idx="3143">
                  <c:v>9546.6681999999983</c:v>
                </c:pt>
                <c:pt idx="3144">
                  <c:v>9549.7194999999992</c:v>
                </c:pt>
                <c:pt idx="3145">
                  <c:v>9552.7707999999984</c:v>
                </c:pt>
                <c:pt idx="3146">
                  <c:v>9555.8220999999994</c:v>
                </c:pt>
                <c:pt idx="3147">
                  <c:v>9558.8733999999986</c:v>
                </c:pt>
                <c:pt idx="3148">
                  <c:v>9561.9246999999996</c:v>
                </c:pt>
                <c:pt idx="3149">
                  <c:v>9564.9759999999987</c:v>
                </c:pt>
                <c:pt idx="3150">
                  <c:v>9568.0272999999997</c:v>
                </c:pt>
                <c:pt idx="3151">
                  <c:v>9571.0785999999989</c:v>
                </c:pt>
                <c:pt idx="3152">
                  <c:v>9574.1298999999999</c:v>
                </c:pt>
                <c:pt idx="3153">
                  <c:v>9577.1811999999991</c:v>
                </c:pt>
                <c:pt idx="3154">
                  <c:v>9580.2324999999983</c:v>
                </c:pt>
                <c:pt idx="3155">
                  <c:v>9583.2837999999992</c:v>
                </c:pt>
                <c:pt idx="3156">
                  <c:v>9586.3350999999984</c:v>
                </c:pt>
                <c:pt idx="3157">
                  <c:v>9589.3863999999994</c:v>
                </c:pt>
                <c:pt idx="3158">
                  <c:v>9592.4376999999986</c:v>
                </c:pt>
                <c:pt idx="3159">
                  <c:v>9595.4889999999996</c:v>
                </c:pt>
                <c:pt idx="3160">
                  <c:v>9598.5402999999988</c:v>
                </c:pt>
                <c:pt idx="3161">
                  <c:v>9601.5915999999997</c:v>
                </c:pt>
                <c:pt idx="3162">
                  <c:v>9604.6428999999989</c:v>
                </c:pt>
                <c:pt idx="3163">
                  <c:v>9607.6941999999999</c:v>
                </c:pt>
                <c:pt idx="3164">
                  <c:v>9610.7454999999991</c:v>
                </c:pt>
                <c:pt idx="3165">
                  <c:v>9613.7967999999983</c:v>
                </c:pt>
                <c:pt idx="3166">
                  <c:v>9616.8480999999992</c:v>
                </c:pt>
                <c:pt idx="3167">
                  <c:v>9619.8993999999984</c:v>
                </c:pt>
                <c:pt idx="3168">
                  <c:v>9622.9506999999994</c:v>
                </c:pt>
                <c:pt idx="3169">
                  <c:v>9626.0019999999986</c:v>
                </c:pt>
                <c:pt idx="3170">
                  <c:v>9629.0532999999996</c:v>
                </c:pt>
                <c:pt idx="3171">
                  <c:v>9632.1045999999988</c:v>
                </c:pt>
                <c:pt idx="3172">
                  <c:v>9635.1558999999997</c:v>
                </c:pt>
                <c:pt idx="3173">
                  <c:v>9638.2071999999989</c:v>
                </c:pt>
                <c:pt idx="3174">
                  <c:v>9641.2584999999999</c:v>
                </c:pt>
                <c:pt idx="3175">
                  <c:v>9644.3097999999991</c:v>
                </c:pt>
                <c:pt idx="3176">
                  <c:v>9647.3610999999983</c:v>
                </c:pt>
                <c:pt idx="3177">
                  <c:v>9650.4123999999993</c:v>
                </c:pt>
                <c:pt idx="3178">
                  <c:v>9653.4636999999984</c:v>
                </c:pt>
                <c:pt idx="3179">
                  <c:v>9656.5149999999994</c:v>
                </c:pt>
                <c:pt idx="3180">
                  <c:v>9659.5662999999986</c:v>
                </c:pt>
                <c:pt idx="3181">
                  <c:v>9662.6175999999996</c:v>
                </c:pt>
                <c:pt idx="3182">
                  <c:v>9665.6688999999988</c:v>
                </c:pt>
                <c:pt idx="3183">
                  <c:v>9668.7201999999997</c:v>
                </c:pt>
                <c:pt idx="3184">
                  <c:v>9671.7714999999989</c:v>
                </c:pt>
                <c:pt idx="3185">
                  <c:v>9674.8227999999999</c:v>
                </c:pt>
                <c:pt idx="3186">
                  <c:v>9677.8740999999991</c:v>
                </c:pt>
                <c:pt idx="3187">
                  <c:v>9680.9253999999983</c:v>
                </c:pt>
                <c:pt idx="3188">
                  <c:v>9683.9766999999993</c:v>
                </c:pt>
                <c:pt idx="3189">
                  <c:v>9687.0279999999984</c:v>
                </c:pt>
                <c:pt idx="3190">
                  <c:v>9690.0792999999994</c:v>
                </c:pt>
                <c:pt idx="3191">
                  <c:v>9693.1305999999986</c:v>
                </c:pt>
                <c:pt idx="3192">
                  <c:v>9696.1818999999996</c:v>
                </c:pt>
                <c:pt idx="3193">
                  <c:v>9699.2331999999988</c:v>
                </c:pt>
                <c:pt idx="3194">
                  <c:v>9702.2844999999998</c:v>
                </c:pt>
                <c:pt idx="3195">
                  <c:v>9705.3357999999989</c:v>
                </c:pt>
                <c:pt idx="3196">
                  <c:v>9708.3870999999999</c:v>
                </c:pt>
                <c:pt idx="3197">
                  <c:v>9711.4383999999991</c:v>
                </c:pt>
                <c:pt idx="3198">
                  <c:v>9714.4896999999983</c:v>
                </c:pt>
                <c:pt idx="3199">
                  <c:v>9717.5409999999993</c:v>
                </c:pt>
                <c:pt idx="3200">
                  <c:v>9720.5922999999984</c:v>
                </c:pt>
                <c:pt idx="3201">
                  <c:v>9723.6435999999994</c:v>
                </c:pt>
                <c:pt idx="3202">
                  <c:v>9726.6948999999986</c:v>
                </c:pt>
                <c:pt idx="3203">
                  <c:v>9729.7461999999996</c:v>
                </c:pt>
                <c:pt idx="3204">
                  <c:v>9732.7974999999988</c:v>
                </c:pt>
                <c:pt idx="3205">
                  <c:v>9735.8487999999998</c:v>
                </c:pt>
                <c:pt idx="3206">
                  <c:v>9738.9000999999989</c:v>
                </c:pt>
                <c:pt idx="3207">
                  <c:v>9741.9513999999999</c:v>
                </c:pt>
                <c:pt idx="3208">
                  <c:v>9745.0026999999991</c:v>
                </c:pt>
                <c:pt idx="3209">
                  <c:v>9748.0539999999983</c:v>
                </c:pt>
                <c:pt idx="3210">
                  <c:v>9751.1052999999993</c:v>
                </c:pt>
                <c:pt idx="3211">
                  <c:v>9754.1565999999984</c:v>
                </c:pt>
                <c:pt idx="3212">
                  <c:v>9757.2078999999994</c:v>
                </c:pt>
                <c:pt idx="3213">
                  <c:v>9760.2591999999986</c:v>
                </c:pt>
                <c:pt idx="3214">
                  <c:v>9763.3104999999996</c:v>
                </c:pt>
                <c:pt idx="3215">
                  <c:v>9766.3617999999988</c:v>
                </c:pt>
                <c:pt idx="3216">
                  <c:v>9769.4130999999998</c:v>
                </c:pt>
                <c:pt idx="3217">
                  <c:v>9772.4643999999989</c:v>
                </c:pt>
                <c:pt idx="3218">
                  <c:v>9775.5156999999999</c:v>
                </c:pt>
                <c:pt idx="3219">
                  <c:v>9778.5669999999991</c:v>
                </c:pt>
                <c:pt idx="3220">
                  <c:v>9781.6182999999983</c:v>
                </c:pt>
                <c:pt idx="3221">
                  <c:v>9784.6695999999993</c:v>
                </c:pt>
                <c:pt idx="3222">
                  <c:v>9787.7208999999984</c:v>
                </c:pt>
                <c:pt idx="3223">
                  <c:v>9790.7721999999994</c:v>
                </c:pt>
                <c:pt idx="3224">
                  <c:v>9793.8234999999986</c:v>
                </c:pt>
                <c:pt idx="3225">
                  <c:v>9796.8747999999996</c:v>
                </c:pt>
                <c:pt idx="3226">
                  <c:v>9799.9260999999988</c:v>
                </c:pt>
                <c:pt idx="3227">
                  <c:v>9802.9773999999998</c:v>
                </c:pt>
                <c:pt idx="3228">
                  <c:v>9806.0286999999989</c:v>
                </c:pt>
                <c:pt idx="3229">
                  <c:v>9809.08</c:v>
                </c:pt>
                <c:pt idx="3230">
                  <c:v>9812.1312999999991</c:v>
                </c:pt>
                <c:pt idx="3231">
                  <c:v>9815.1825999999983</c:v>
                </c:pt>
                <c:pt idx="3232">
                  <c:v>9818.2338999999993</c:v>
                </c:pt>
                <c:pt idx="3233">
                  <c:v>9821.2851999999984</c:v>
                </c:pt>
                <c:pt idx="3234">
                  <c:v>9824.3364999999994</c:v>
                </c:pt>
                <c:pt idx="3235">
                  <c:v>9827.3877999999986</c:v>
                </c:pt>
                <c:pt idx="3236">
                  <c:v>9830.4390999999996</c:v>
                </c:pt>
                <c:pt idx="3237">
                  <c:v>9833.4903999999988</c:v>
                </c:pt>
                <c:pt idx="3238">
                  <c:v>9836.5416999999998</c:v>
                </c:pt>
                <c:pt idx="3239">
                  <c:v>9839.5929999999989</c:v>
                </c:pt>
                <c:pt idx="3240">
                  <c:v>9842.6442999999999</c:v>
                </c:pt>
                <c:pt idx="3241">
                  <c:v>9845.6955999999991</c:v>
                </c:pt>
                <c:pt idx="3242">
                  <c:v>9848.7468999999983</c:v>
                </c:pt>
                <c:pt idx="3243">
                  <c:v>9851.7981999999993</c:v>
                </c:pt>
                <c:pt idx="3244">
                  <c:v>9854.8494999999984</c:v>
                </c:pt>
                <c:pt idx="3245">
                  <c:v>9857.9007999999994</c:v>
                </c:pt>
                <c:pt idx="3246">
                  <c:v>9860.9520999999986</c:v>
                </c:pt>
                <c:pt idx="3247">
                  <c:v>9864.0033999999996</c:v>
                </c:pt>
                <c:pt idx="3248">
                  <c:v>9867.0546999999988</c:v>
                </c:pt>
                <c:pt idx="3249">
                  <c:v>9870.1059999999998</c:v>
                </c:pt>
                <c:pt idx="3250">
                  <c:v>9873.1572999999989</c:v>
                </c:pt>
                <c:pt idx="3251">
                  <c:v>9876.2085999999999</c:v>
                </c:pt>
                <c:pt idx="3252">
                  <c:v>9879.2598999999991</c:v>
                </c:pt>
                <c:pt idx="3253">
                  <c:v>9882.3111999999983</c:v>
                </c:pt>
                <c:pt idx="3254">
                  <c:v>9885.3624999999993</c:v>
                </c:pt>
                <c:pt idx="3255">
                  <c:v>9888.4137999999984</c:v>
                </c:pt>
                <c:pt idx="3256">
                  <c:v>9891.4650999999994</c:v>
                </c:pt>
                <c:pt idx="3257">
                  <c:v>9894.5163999999986</c:v>
                </c:pt>
                <c:pt idx="3258">
                  <c:v>9897.5676999999996</c:v>
                </c:pt>
                <c:pt idx="3259">
                  <c:v>9900.6189999999988</c:v>
                </c:pt>
                <c:pt idx="3260">
                  <c:v>9903.6702999999998</c:v>
                </c:pt>
                <c:pt idx="3261">
                  <c:v>9906.7215999999989</c:v>
                </c:pt>
                <c:pt idx="3262">
                  <c:v>9909.7728999999999</c:v>
                </c:pt>
                <c:pt idx="3263">
                  <c:v>9912.8241999999991</c:v>
                </c:pt>
                <c:pt idx="3264">
                  <c:v>9915.8754999999983</c:v>
                </c:pt>
                <c:pt idx="3265">
                  <c:v>9918.9267999999993</c:v>
                </c:pt>
                <c:pt idx="3266">
                  <c:v>9921.9780999999984</c:v>
                </c:pt>
                <c:pt idx="3267">
                  <c:v>9925.0293999999994</c:v>
                </c:pt>
                <c:pt idx="3268">
                  <c:v>9928.0806999999986</c:v>
                </c:pt>
                <c:pt idx="3269">
                  <c:v>9931.1319999999996</c:v>
                </c:pt>
                <c:pt idx="3270">
                  <c:v>9934.1832999999988</c:v>
                </c:pt>
                <c:pt idx="3271">
                  <c:v>9937.2345999999998</c:v>
                </c:pt>
                <c:pt idx="3272">
                  <c:v>9940.2858999999989</c:v>
                </c:pt>
                <c:pt idx="3273">
                  <c:v>9943.3371999999999</c:v>
                </c:pt>
                <c:pt idx="3274">
                  <c:v>9946.3884999999991</c:v>
                </c:pt>
                <c:pt idx="3275">
                  <c:v>9949.4397999999983</c:v>
                </c:pt>
                <c:pt idx="3276">
                  <c:v>9952.4910999999993</c:v>
                </c:pt>
                <c:pt idx="3277">
                  <c:v>9955.5423999999985</c:v>
                </c:pt>
                <c:pt idx="3278">
                  <c:v>9958.5936999999994</c:v>
                </c:pt>
                <c:pt idx="3279">
                  <c:v>9961.6449999999986</c:v>
                </c:pt>
                <c:pt idx="3280">
                  <c:v>9964.6962999999996</c:v>
                </c:pt>
                <c:pt idx="3281">
                  <c:v>9967.7475999999988</c:v>
                </c:pt>
                <c:pt idx="3282">
                  <c:v>9970.7988999999998</c:v>
                </c:pt>
                <c:pt idx="3283">
                  <c:v>9973.8501999999989</c:v>
                </c:pt>
                <c:pt idx="3284">
                  <c:v>9976.9014999999999</c:v>
                </c:pt>
                <c:pt idx="3285">
                  <c:v>9979.9527999999991</c:v>
                </c:pt>
                <c:pt idx="3286">
                  <c:v>9983.0040999999983</c:v>
                </c:pt>
                <c:pt idx="3287">
                  <c:v>9986.0553999999993</c:v>
                </c:pt>
                <c:pt idx="3288">
                  <c:v>9989.1066999999985</c:v>
                </c:pt>
                <c:pt idx="3289">
                  <c:v>9992.1579999999994</c:v>
                </c:pt>
                <c:pt idx="3290">
                  <c:v>9995.2092999999986</c:v>
                </c:pt>
                <c:pt idx="3291">
                  <c:v>9998.2605999999996</c:v>
                </c:pt>
                <c:pt idx="3292">
                  <c:v>10001.311899999999</c:v>
                </c:pt>
                <c:pt idx="3293">
                  <c:v>10004.3632</c:v>
                </c:pt>
                <c:pt idx="3294">
                  <c:v>10007.414499999999</c:v>
                </c:pt>
                <c:pt idx="3295">
                  <c:v>10010.4658</c:v>
                </c:pt>
                <c:pt idx="3296">
                  <c:v>10013.517099999999</c:v>
                </c:pt>
                <c:pt idx="3297">
                  <c:v>10016.568399999998</c:v>
                </c:pt>
                <c:pt idx="3298">
                  <c:v>10019.619699999999</c:v>
                </c:pt>
                <c:pt idx="3299">
                  <c:v>10022.670999999998</c:v>
                </c:pt>
                <c:pt idx="3300">
                  <c:v>10025.722299999999</c:v>
                </c:pt>
                <c:pt idx="3301">
                  <c:v>10028.773599999999</c:v>
                </c:pt>
                <c:pt idx="3302">
                  <c:v>10031.8249</c:v>
                </c:pt>
                <c:pt idx="3303">
                  <c:v>10034.876199999999</c:v>
                </c:pt>
                <c:pt idx="3304">
                  <c:v>10037.9275</c:v>
                </c:pt>
                <c:pt idx="3305">
                  <c:v>10040.978799999999</c:v>
                </c:pt>
                <c:pt idx="3306">
                  <c:v>10044.0301</c:v>
                </c:pt>
                <c:pt idx="3307">
                  <c:v>10047.081399999999</c:v>
                </c:pt>
                <c:pt idx="3308">
                  <c:v>10050.132699999998</c:v>
                </c:pt>
                <c:pt idx="3309">
                  <c:v>10053.183999999999</c:v>
                </c:pt>
                <c:pt idx="3310">
                  <c:v>10056.235299999998</c:v>
                </c:pt>
                <c:pt idx="3311">
                  <c:v>10059.286599999999</c:v>
                </c:pt>
                <c:pt idx="3312">
                  <c:v>10062.337899999999</c:v>
                </c:pt>
                <c:pt idx="3313">
                  <c:v>10065.3892</c:v>
                </c:pt>
                <c:pt idx="3314">
                  <c:v>10068.440499999999</c:v>
                </c:pt>
                <c:pt idx="3315">
                  <c:v>10071.4918</c:v>
                </c:pt>
                <c:pt idx="3316">
                  <c:v>10074.543099999999</c:v>
                </c:pt>
                <c:pt idx="3317">
                  <c:v>10077.5944</c:v>
                </c:pt>
                <c:pt idx="3318">
                  <c:v>10080.645699999999</c:v>
                </c:pt>
                <c:pt idx="3319">
                  <c:v>10083.696999999998</c:v>
                </c:pt>
                <c:pt idx="3320">
                  <c:v>10086.748299999999</c:v>
                </c:pt>
                <c:pt idx="3321">
                  <c:v>10089.799599999998</c:v>
                </c:pt>
                <c:pt idx="3322">
                  <c:v>10092.850899999999</c:v>
                </c:pt>
                <c:pt idx="3323">
                  <c:v>10095.902199999999</c:v>
                </c:pt>
                <c:pt idx="3324">
                  <c:v>10098.9535</c:v>
                </c:pt>
                <c:pt idx="3325">
                  <c:v>10102.004799999999</c:v>
                </c:pt>
                <c:pt idx="3326">
                  <c:v>10105.0561</c:v>
                </c:pt>
                <c:pt idx="3327">
                  <c:v>10108.107399999999</c:v>
                </c:pt>
                <c:pt idx="3328">
                  <c:v>10111.1587</c:v>
                </c:pt>
                <c:pt idx="3329">
                  <c:v>10114.209999999999</c:v>
                </c:pt>
                <c:pt idx="3330">
                  <c:v>10117.261299999998</c:v>
                </c:pt>
                <c:pt idx="3331">
                  <c:v>10120.312599999999</c:v>
                </c:pt>
                <c:pt idx="3332">
                  <c:v>10123.363899999998</c:v>
                </c:pt>
                <c:pt idx="3333">
                  <c:v>10126.415199999999</c:v>
                </c:pt>
                <c:pt idx="3334">
                  <c:v>10129.466499999999</c:v>
                </c:pt>
                <c:pt idx="3335">
                  <c:v>10132.5178</c:v>
                </c:pt>
                <c:pt idx="3336">
                  <c:v>10135.569099999999</c:v>
                </c:pt>
                <c:pt idx="3337">
                  <c:v>10138.6204</c:v>
                </c:pt>
                <c:pt idx="3338">
                  <c:v>10141.671699999999</c:v>
                </c:pt>
                <c:pt idx="3339">
                  <c:v>10144.723</c:v>
                </c:pt>
                <c:pt idx="3340">
                  <c:v>10147.774299999999</c:v>
                </c:pt>
                <c:pt idx="3341">
                  <c:v>10150.825599999998</c:v>
                </c:pt>
                <c:pt idx="3342">
                  <c:v>10153.876899999999</c:v>
                </c:pt>
                <c:pt idx="3343">
                  <c:v>10156.928199999998</c:v>
                </c:pt>
                <c:pt idx="3344">
                  <c:v>10159.979499999999</c:v>
                </c:pt>
                <c:pt idx="3345">
                  <c:v>10163.030799999999</c:v>
                </c:pt>
                <c:pt idx="3346">
                  <c:v>10166.0821</c:v>
                </c:pt>
                <c:pt idx="3347">
                  <c:v>10169.133399999999</c:v>
                </c:pt>
                <c:pt idx="3348">
                  <c:v>10172.1847</c:v>
                </c:pt>
                <c:pt idx="3349">
                  <c:v>10175.235999999999</c:v>
                </c:pt>
                <c:pt idx="3350">
                  <c:v>10178.2873</c:v>
                </c:pt>
                <c:pt idx="3351">
                  <c:v>10181.338599999999</c:v>
                </c:pt>
                <c:pt idx="3352">
                  <c:v>10184.389899999998</c:v>
                </c:pt>
                <c:pt idx="3353">
                  <c:v>10187.441199999999</c:v>
                </c:pt>
                <c:pt idx="3354">
                  <c:v>10190.492499999998</c:v>
                </c:pt>
                <c:pt idx="3355">
                  <c:v>10193.543799999999</c:v>
                </c:pt>
                <c:pt idx="3356">
                  <c:v>10196.595099999999</c:v>
                </c:pt>
                <c:pt idx="3357">
                  <c:v>10199.6464</c:v>
                </c:pt>
                <c:pt idx="3358">
                  <c:v>10202.697699999999</c:v>
                </c:pt>
                <c:pt idx="3359">
                  <c:v>10205.749</c:v>
                </c:pt>
                <c:pt idx="3360">
                  <c:v>10208.800299999999</c:v>
                </c:pt>
                <c:pt idx="3361">
                  <c:v>10211.8516</c:v>
                </c:pt>
                <c:pt idx="3362">
                  <c:v>10214.902899999999</c:v>
                </c:pt>
                <c:pt idx="3363">
                  <c:v>10217.954199999998</c:v>
                </c:pt>
                <c:pt idx="3364">
                  <c:v>10221.005499999999</c:v>
                </c:pt>
                <c:pt idx="3365">
                  <c:v>10224.056799999998</c:v>
                </c:pt>
                <c:pt idx="3366">
                  <c:v>10227.108099999999</c:v>
                </c:pt>
                <c:pt idx="3367">
                  <c:v>10230.159399999999</c:v>
                </c:pt>
                <c:pt idx="3368">
                  <c:v>10233.2107</c:v>
                </c:pt>
                <c:pt idx="3369">
                  <c:v>10236.261999999999</c:v>
                </c:pt>
                <c:pt idx="3370">
                  <c:v>10239.3133</c:v>
                </c:pt>
                <c:pt idx="3371">
                  <c:v>10242.364599999999</c:v>
                </c:pt>
                <c:pt idx="3372">
                  <c:v>10245.4159</c:v>
                </c:pt>
                <c:pt idx="3373">
                  <c:v>10248.467199999999</c:v>
                </c:pt>
                <c:pt idx="3374">
                  <c:v>10251.518499999998</c:v>
                </c:pt>
                <c:pt idx="3375">
                  <c:v>10254.569799999999</c:v>
                </c:pt>
                <c:pt idx="3376">
                  <c:v>10257.621099999998</c:v>
                </c:pt>
                <c:pt idx="3377">
                  <c:v>10260.672399999999</c:v>
                </c:pt>
                <c:pt idx="3378">
                  <c:v>10263.723699999999</c:v>
                </c:pt>
                <c:pt idx="3379">
                  <c:v>10266.775</c:v>
                </c:pt>
                <c:pt idx="3380">
                  <c:v>10269.826299999999</c:v>
                </c:pt>
                <c:pt idx="3381">
                  <c:v>10272.8776</c:v>
                </c:pt>
                <c:pt idx="3382">
                  <c:v>10275.928899999999</c:v>
                </c:pt>
                <c:pt idx="3383">
                  <c:v>10278.9802</c:v>
                </c:pt>
                <c:pt idx="3384">
                  <c:v>10282.031499999999</c:v>
                </c:pt>
                <c:pt idx="3385">
                  <c:v>10285.082799999998</c:v>
                </c:pt>
                <c:pt idx="3386">
                  <c:v>10288.134099999999</c:v>
                </c:pt>
                <c:pt idx="3387">
                  <c:v>10291.185399999998</c:v>
                </c:pt>
                <c:pt idx="3388">
                  <c:v>10294.236699999999</c:v>
                </c:pt>
                <c:pt idx="3389">
                  <c:v>10297.287999999999</c:v>
                </c:pt>
                <c:pt idx="3390">
                  <c:v>10300.3393</c:v>
                </c:pt>
                <c:pt idx="3391">
                  <c:v>10303.390599999999</c:v>
                </c:pt>
                <c:pt idx="3392">
                  <c:v>10306.4419</c:v>
                </c:pt>
                <c:pt idx="3393">
                  <c:v>10309.493199999999</c:v>
                </c:pt>
                <c:pt idx="3394">
                  <c:v>10312.5445</c:v>
                </c:pt>
                <c:pt idx="3395">
                  <c:v>10315.595799999999</c:v>
                </c:pt>
                <c:pt idx="3396">
                  <c:v>10318.647099999998</c:v>
                </c:pt>
                <c:pt idx="3397">
                  <c:v>10321.698399999999</c:v>
                </c:pt>
                <c:pt idx="3398">
                  <c:v>10324.749699999998</c:v>
                </c:pt>
                <c:pt idx="3399">
                  <c:v>10327.800999999999</c:v>
                </c:pt>
                <c:pt idx="3400">
                  <c:v>10330.852299999999</c:v>
                </c:pt>
                <c:pt idx="3401">
                  <c:v>10333.9036</c:v>
                </c:pt>
                <c:pt idx="3402">
                  <c:v>10336.954899999999</c:v>
                </c:pt>
                <c:pt idx="3403">
                  <c:v>10340.0062</c:v>
                </c:pt>
                <c:pt idx="3404">
                  <c:v>10343.057499999999</c:v>
                </c:pt>
                <c:pt idx="3405">
                  <c:v>10346.1088</c:v>
                </c:pt>
                <c:pt idx="3406">
                  <c:v>10349.160099999999</c:v>
                </c:pt>
                <c:pt idx="3407">
                  <c:v>10352.211399999998</c:v>
                </c:pt>
                <c:pt idx="3408">
                  <c:v>10355.262699999999</c:v>
                </c:pt>
                <c:pt idx="3409">
                  <c:v>10358.313999999998</c:v>
                </c:pt>
                <c:pt idx="3410">
                  <c:v>10361.365299999999</c:v>
                </c:pt>
                <c:pt idx="3411">
                  <c:v>10364.416599999999</c:v>
                </c:pt>
                <c:pt idx="3412">
                  <c:v>10367.4679</c:v>
                </c:pt>
                <c:pt idx="3413">
                  <c:v>10370.519199999999</c:v>
                </c:pt>
                <c:pt idx="3414">
                  <c:v>10373.5705</c:v>
                </c:pt>
                <c:pt idx="3415">
                  <c:v>10376.621799999999</c:v>
                </c:pt>
                <c:pt idx="3416">
                  <c:v>10379.673099999998</c:v>
                </c:pt>
                <c:pt idx="3417">
                  <c:v>10382.724399999999</c:v>
                </c:pt>
                <c:pt idx="3418">
                  <c:v>10385.775699999998</c:v>
                </c:pt>
                <c:pt idx="3419">
                  <c:v>10388.826999999999</c:v>
                </c:pt>
                <c:pt idx="3420">
                  <c:v>10391.878299999998</c:v>
                </c:pt>
                <c:pt idx="3421">
                  <c:v>10394.929599999999</c:v>
                </c:pt>
                <c:pt idx="3422">
                  <c:v>10397.980899999999</c:v>
                </c:pt>
                <c:pt idx="3423">
                  <c:v>10401.0322</c:v>
                </c:pt>
                <c:pt idx="3424">
                  <c:v>10404.083499999999</c:v>
                </c:pt>
                <c:pt idx="3425">
                  <c:v>10407.1348</c:v>
                </c:pt>
                <c:pt idx="3426">
                  <c:v>10410.186099999999</c:v>
                </c:pt>
                <c:pt idx="3427">
                  <c:v>10413.237399999998</c:v>
                </c:pt>
                <c:pt idx="3428">
                  <c:v>10416.288699999999</c:v>
                </c:pt>
                <c:pt idx="3429">
                  <c:v>10419.339999999998</c:v>
                </c:pt>
                <c:pt idx="3430">
                  <c:v>10422.391299999999</c:v>
                </c:pt>
                <c:pt idx="3431">
                  <c:v>10425.442599999998</c:v>
                </c:pt>
                <c:pt idx="3432">
                  <c:v>10428.493899999999</c:v>
                </c:pt>
                <c:pt idx="3433">
                  <c:v>10431.545199999999</c:v>
                </c:pt>
                <c:pt idx="3434">
                  <c:v>10434.5965</c:v>
                </c:pt>
                <c:pt idx="3435">
                  <c:v>10437.647799999999</c:v>
                </c:pt>
                <c:pt idx="3436">
                  <c:v>10440.6991</c:v>
                </c:pt>
                <c:pt idx="3437">
                  <c:v>10443.750399999999</c:v>
                </c:pt>
                <c:pt idx="3438">
                  <c:v>10446.801699999998</c:v>
                </c:pt>
                <c:pt idx="3439">
                  <c:v>10449.852999999999</c:v>
                </c:pt>
                <c:pt idx="3440">
                  <c:v>10452.904299999998</c:v>
                </c:pt>
                <c:pt idx="3441">
                  <c:v>10455.955599999999</c:v>
                </c:pt>
                <c:pt idx="3442">
                  <c:v>10459.006899999998</c:v>
                </c:pt>
                <c:pt idx="3443">
                  <c:v>10462.058199999999</c:v>
                </c:pt>
                <c:pt idx="3444">
                  <c:v>10465.109499999999</c:v>
                </c:pt>
                <c:pt idx="3445">
                  <c:v>10468.1608</c:v>
                </c:pt>
                <c:pt idx="3446">
                  <c:v>10471.212099999999</c:v>
                </c:pt>
                <c:pt idx="3447">
                  <c:v>10474.2634</c:v>
                </c:pt>
                <c:pt idx="3448">
                  <c:v>10477.314699999999</c:v>
                </c:pt>
                <c:pt idx="3449">
                  <c:v>10480.365999999998</c:v>
                </c:pt>
                <c:pt idx="3450">
                  <c:v>10483.417299999999</c:v>
                </c:pt>
                <c:pt idx="3451">
                  <c:v>10486.468599999998</c:v>
                </c:pt>
                <c:pt idx="3452">
                  <c:v>10489.519899999999</c:v>
                </c:pt>
                <c:pt idx="3453">
                  <c:v>10492.571199999998</c:v>
                </c:pt>
                <c:pt idx="3454">
                  <c:v>10495.622499999999</c:v>
                </c:pt>
                <c:pt idx="3455">
                  <c:v>10498.673799999999</c:v>
                </c:pt>
                <c:pt idx="3456">
                  <c:v>10501.7251</c:v>
                </c:pt>
                <c:pt idx="3457">
                  <c:v>10504.776399999999</c:v>
                </c:pt>
                <c:pt idx="3458">
                  <c:v>10507.8277</c:v>
                </c:pt>
                <c:pt idx="3459">
                  <c:v>10510.878999999999</c:v>
                </c:pt>
                <c:pt idx="3460">
                  <c:v>10513.930299999998</c:v>
                </c:pt>
                <c:pt idx="3461">
                  <c:v>10516.981599999999</c:v>
                </c:pt>
                <c:pt idx="3462">
                  <c:v>10520.032899999998</c:v>
                </c:pt>
                <c:pt idx="3463">
                  <c:v>10523.084199999999</c:v>
                </c:pt>
                <c:pt idx="3464">
                  <c:v>10526.135499999999</c:v>
                </c:pt>
                <c:pt idx="3465">
                  <c:v>10529.186799999999</c:v>
                </c:pt>
                <c:pt idx="3466">
                  <c:v>10532.238099999999</c:v>
                </c:pt>
                <c:pt idx="3467">
                  <c:v>10535.2894</c:v>
                </c:pt>
                <c:pt idx="3468">
                  <c:v>10538.340699999999</c:v>
                </c:pt>
                <c:pt idx="3469">
                  <c:v>10541.392</c:v>
                </c:pt>
                <c:pt idx="3470">
                  <c:v>10544.443299999999</c:v>
                </c:pt>
                <c:pt idx="3471">
                  <c:v>10547.494599999998</c:v>
                </c:pt>
                <c:pt idx="3472">
                  <c:v>10550.545899999999</c:v>
                </c:pt>
                <c:pt idx="3473">
                  <c:v>10553.597199999998</c:v>
                </c:pt>
                <c:pt idx="3474">
                  <c:v>10556.648499999999</c:v>
                </c:pt>
                <c:pt idx="3475">
                  <c:v>10559.699799999999</c:v>
                </c:pt>
                <c:pt idx="3476">
                  <c:v>10562.751099999999</c:v>
                </c:pt>
                <c:pt idx="3477">
                  <c:v>10565.802399999999</c:v>
                </c:pt>
                <c:pt idx="3478">
                  <c:v>10568.8537</c:v>
                </c:pt>
                <c:pt idx="3479">
                  <c:v>10571.904999999999</c:v>
                </c:pt>
                <c:pt idx="3480">
                  <c:v>10574.9563</c:v>
                </c:pt>
                <c:pt idx="3481">
                  <c:v>10578.007599999999</c:v>
                </c:pt>
                <c:pt idx="3482">
                  <c:v>10581.058899999998</c:v>
                </c:pt>
                <c:pt idx="3483">
                  <c:v>10584.110199999999</c:v>
                </c:pt>
                <c:pt idx="3484">
                  <c:v>10587.161499999998</c:v>
                </c:pt>
                <c:pt idx="3485">
                  <c:v>10590.212799999999</c:v>
                </c:pt>
                <c:pt idx="3486">
                  <c:v>10593.264099999999</c:v>
                </c:pt>
                <c:pt idx="3487">
                  <c:v>10596.315399999999</c:v>
                </c:pt>
                <c:pt idx="3488">
                  <c:v>10599.366699999999</c:v>
                </c:pt>
                <c:pt idx="3489">
                  <c:v>10602.418</c:v>
                </c:pt>
                <c:pt idx="3490">
                  <c:v>10605.469299999999</c:v>
                </c:pt>
                <c:pt idx="3491">
                  <c:v>10608.5206</c:v>
                </c:pt>
                <c:pt idx="3492">
                  <c:v>10611.571899999999</c:v>
                </c:pt>
                <c:pt idx="3493">
                  <c:v>10614.623199999998</c:v>
                </c:pt>
                <c:pt idx="3494">
                  <c:v>10617.674499999999</c:v>
                </c:pt>
                <c:pt idx="3495">
                  <c:v>10620.725799999998</c:v>
                </c:pt>
                <c:pt idx="3496">
                  <c:v>10623.777099999999</c:v>
                </c:pt>
                <c:pt idx="3497">
                  <c:v>10626.828399999999</c:v>
                </c:pt>
                <c:pt idx="3498">
                  <c:v>10629.8797</c:v>
                </c:pt>
                <c:pt idx="3499">
                  <c:v>10632.930999999999</c:v>
                </c:pt>
                <c:pt idx="3500">
                  <c:v>10635.9823</c:v>
                </c:pt>
                <c:pt idx="3501">
                  <c:v>10639.033599999999</c:v>
                </c:pt>
                <c:pt idx="3502">
                  <c:v>10642.0849</c:v>
                </c:pt>
                <c:pt idx="3503">
                  <c:v>10645.136199999999</c:v>
                </c:pt>
                <c:pt idx="3504">
                  <c:v>10648.187499999998</c:v>
                </c:pt>
                <c:pt idx="3505">
                  <c:v>10651.238799999999</c:v>
                </c:pt>
                <c:pt idx="3506">
                  <c:v>10654.290099999998</c:v>
                </c:pt>
                <c:pt idx="3507">
                  <c:v>10657.341399999999</c:v>
                </c:pt>
                <c:pt idx="3508">
                  <c:v>10660.392699999999</c:v>
                </c:pt>
                <c:pt idx="3509">
                  <c:v>10663.444</c:v>
                </c:pt>
                <c:pt idx="3510">
                  <c:v>10666.495299999999</c:v>
                </c:pt>
                <c:pt idx="3511">
                  <c:v>10669.5466</c:v>
                </c:pt>
                <c:pt idx="3512">
                  <c:v>10672.597899999999</c:v>
                </c:pt>
                <c:pt idx="3513">
                  <c:v>10675.6492</c:v>
                </c:pt>
                <c:pt idx="3514">
                  <c:v>10678.700499999999</c:v>
                </c:pt>
                <c:pt idx="3515">
                  <c:v>10681.751799999998</c:v>
                </c:pt>
                <c:pt idx="3516">
                  <c:v>10684.803099999999</c:v>
                </c:pt>
                <c:pt idx="3517">
                  <c:v>10687.854399999998</c:v>
                </c:pt>
                <c:pt idx="3518">
                  <c:v>10690.905699999999</c:v>
                </c:pt>
                <c:pt idx="3519">
                  <c:v>10693.956999999999</c:v>
                </c:pt>
                <c:pt idx="3520">
                  <c:v>10697.0083</c:v>
                </c:pt>
                <c:pt idx="3521">
                  <c:v>10700.059599999999</c:v>
                </c:pt>
                <c:pt idx="3522">
                  <c:v>10703.1109</c:v>
                </c:pt>
                <c:pt idx="3523">
                  <c:v>10706.162199999999</c:v>
                </c:pt>
                <c:pt idx="3524">
                  <c:v>10709.2135</c:v>
                </c:pt>
                <c:pt idx="3525">
                  <c:v>10712.264799999999</c:v>
                </c:pt>
                <c:pt idx="3526">
                  <c:v>10715.316099999998</c:v>
                </c:pt>
                <c:pt idx="3527">
                  <c:v>10718.367399999999</c:v>
                </c:pt>
                <c:pt idx="3528">
                  <c:v>10721.418699999998</c:v>
                </c:pt>
                <c:pt idx="3529">
                  <c:v>10724.47</c:v>
                </c:pt>
                <c:pt idx="3530">
                  <c:v>10727.521299999999</c:v>
                </c:pt>
                <c:pt idx="3531">
                  <c:v>10730.5726</c:v>
                </c:pt>
                <c:pt idx="3532">
                  <c:v>10733.623899999999</c:v>
                </c:pt>
                <c:pt idx="3533">
                  <c:v>10736.6752</c:v>
                </c:pt>
                <c:pt idx="3534">
                  <c:v>10739.726499999999</c:v>
                </c:pt>
                <c:pt idx="3535">
                  <c:v>10742.7778</c:v>
                </c:pt>
                <c:pt idx="3536">
                  <c:v>10745.829099999999</c:v>
                </c:pt>
                <c:pt idx="3537">
                  <c:v>10748.880399999998</c:v>
                </c:pt>
                <c:pt idx="3538">
                  <c:v>10751.931699999999</c:v>
                </c:pt>
                <c:pt idx="3539">
                  <c:v>10754.982999999998</c:v>
                </c:pt>
                <c:pt idx="3540">
                  <c:v>10758.034299999999</c:v>
                </c:pt>
                <c:pt idx="3541">
                  <c:v>10761.085599999999</c:v>
                </c:pt>
                <c:pt idx="3542">
                  <c:v>10764.1369</c:v>
                </c:pt>
                <c:pt idx="3543">
                  <c:v>10767.188199999999</c:v>
                </c:pt>
                <c:pt idx="3544">
                  <c:v>10770.2395</c:v>
                </c:pt>
                <c:pt idx="3545">
                  <c:v>10773.290799999999</c:v>
                </c:pt>
                <c:pt idx="3546">
                  <c:v>10776.3421</c:v>
                </c:pt>
                <c:pt idx="3547">
                  <c:v>10779.393399999999</c:v>
                </c:pt>
                <c:pt idx="3548">
                  <c:v>10782.444699999998</c:v>
                </c:pt>
                <c:pt idx="3549">
                  <c:v>10785.495999999999</c:v>
                </c:pt>
                <c:pt idx="3550">
                  <c:v>10788.547299999998</c:v>
                </c:pt>
                <c:pt idx="3551">
                  <c:v>10791.598599999999</c:v>
                </c:pt>
                <c:pt idx="3552">
                  <c:v>10794.649899999999</c:v>
                </c:pt>
                <c:pt idx="3553">
                  <c:v>10797.7012</c:v>
                </c:pt>
                <c:pt idx="3554">
                  <c:v>10800.752499999999</c:v>
                </c:pt>
                <c:pt idx="3555">
                  <c:v>10803.8038</c:v>
                </c:pt>
                <c:pt idx="3556">
                  <c:v>10806.855099999999</c:v>
                </c:pt>
                <c:pt idx="3557">
                  <c:v>10809.9064</c:v>
                </c:pt>
                <c:pt idx="3558">
                  <c:v>10812.957699999999</c:v>
                </c:pt>
                <c:pt idx="3559">
                  <c:v>10816.008999999998</c:v>
                </c:pt>
                <c:pt idx="3560">
                  <c:v>10819.060299999999</c:v>
                </c:pt>
                <c:pt idx="3561">
                  <c:v>10822.111599999998</c:v>
                </c:pt>
                <c:pt idx="3562">
                  <c:v>10825.162899999999</c:v>
                </c:pt>
                <c:pt idx="3563">
                  <c:v>10828.214199999999</c:v>
                </c:pt>
                <c:pt idx="3564">
                  <c:v>10831.2655</c:v>
                </c:pt>
                <c:pt idx="3565">
                  <c:v>10834.316799999999</c:v>
                </c:pt>
                <c:pt idx="3566">
                  <c:v>10837.3681</c:v>
                </c:pt>
                <c:pt idx="3567">
                  <c:v>10840.419399999999</c:v>
                </c:pt>
                <c:pt idx="3568">
                  <c:v>10843.4707</c:v>
                </c:pt>
                <c:pt idx="3569">
                  <c:v>10846.521999999999</c:v>
                </c:pt>
                <c:pt idx="3570">
                  <c:v>10849.573299999998</c:v>
                </c:pt>
                <c:pt idx="3571">
                  <c:v>10852.624599999999</c:v>
                </c:pt>
                <c:pt idx="3572">
                  <c:v>10855.675899999998</c:v>
                </c:pt>
                <c:pt idx="3573">
                  <c:v>10858.727199999999</c:v>
                </c:pt>
                <c:pt idx="3574">
                  <c:v>10861.778499999999</c:v>
                </c:pt>
                <c:pt idx="3575">
                  <c:v>10864.8298</c:v>
                </c:pt>
                <c:pt idx="3576">
                  <c:v>10867.881099999999</c:v>
                </c:pt>
                <c:pt idx="3577">
                  <c:v>10870.9324</c:v>
                </c:pt>
                <c:pt idx="3578">
                  <c:v>10873.983699999999</c:v>
                </c:pt>
                <c:pt idx="3579">
                  <c:v>10877.035</c:v>
                </c:pt>
                <c:pt idx="3580">
                  <c:v>10880.086299999999</c:v>
                </c:pt>
                <c:pt idx="3581">
                  <c:v>10883.137599999998</c:v>
                </c:pt>
                <c:pt idx="3582">
                  <c:v>10886.188899999999</c:v>
                </c:pt>
                <c:pt idx="3583">
                  <c:v>10889.240199999998</c:v>
                </c:pt>
                <c:pt idx="3584">
                  <c:v>10892.291499999999</c:v>
                </c:pt>
                <c:pt idx="3585">
                  <c:v>10895.342799999999</c:v>
                </c:pt>
                <c:pt idx="3586">
                  <c:v>10898.3941</c:v>
                </c:pt>
                <c:pt idx="3587">
                  <c:v>10901.445399999999</c:v>
                </c:pt>
                <c:pt idx="3588">
                  <c:v>10904.4967</c:v>
                </c:pt>
                <c:pt idx="3589">
                  <c:v>10907.547999999999</c:v>
                </c:pt>
                <c:pt idx="3590">
                  <c:v>10910.5993</c:v>
                </c:pt>
                <c:pt idx="3591">
                  <c:v>10913.650599999999</c:v>
                </c:pt>
                <c:pt idx="3592">
                  <c:v>10916.701899999998</c:v>
                </c:pt>
                <c:pt idx="3593">
                  <c:v>10919.753199999999</c:v>
                </c:pt>
                <c:pt idx="3594">
                  <c:v>10922.804499999998</c:v>
                </c:pt>
                <c:pt idx="3595">
                  <c:v>10925.855799999999</c:v>
                </c:pt>
                <c:pt idx="3596">
                  <c:v>10928.907099999999</c:v>
                </c:pt>
                <c:pt idx="3597">
                  <c:v>10931.9584</c:v>
                </c:pt>
                <c:pt idx="3598">
                  <c:v>10935.009699999999</c:v>
                </c:pt>
                <c:pt idx="3599">
                  <c:v>10938.061</c:v>
                </c:pt>
                <c:pt idx="3600">
                  <c:v>10941.112299999999</c:v>
                </c:pt>
                <c:pt idx="3601">
                  <c:v>10944.1636</c:v>
                </c:pt>
                <c:pt idx="3602">
                  <c:v>10947.214899999999</c:v>
                </c:pt>
                <c:pt idx="3603">
                  <c:v>10950.266199999998</c:v>
                </c:pt>
                <c:pt idx="3604">
                  <c:v>10953.317499999999</c:v>
                </c:pt>
                <c:pt idx="3605">
                  <c:v>10956.368799999998</c:v>
                </c:pt>
                <c:pt idx="3606">
                  <c:v>10959.420099999999</c:v>
                </c:pt>
                <c:pt idx="3607">
                  <c:v>10962.471399999999</c:v>
                </c:pt>
                <c:pt idx="3608">
                  <c:v>10965.5227</c:v>
                </c:pt>
                <c:pt idx="3609">
                  <c:v>10968.573999999999</c:v>
                </c:pt>
                <c:pt idx="3610">
                  <c:v>10971.6253</c:v>
                </c:pt>
                <c:pt idx="3611">
                  <c:v>10974.676599999999</c:v>
                </c:pt>
                <c:pt idx="3612">
                  <c:v>10977.7279</c:v>
                </c:pt>
                <c:pt idx="3613">
                  <c:v>10980.779199999999</c:v>
                </c:pt>
                <c:pt idx="3614">
                  <c:v>10983.830499999998</c:v>
                </c:pt>
                <c:pt idx="3615">
                  <c:v>10986.881799999999</c:v>
                </c:pt>
                <c:pt idx="3616">
                  <c:v>10989.933099999998</c:v>
                </c:pt>
                <c:pt idx="3617">
                  <c:v>10992.984399999999</c:v>
                </c:pt>
                <c:pt idx="3618">
                  <c:v>10996.035699999999</c:v>
                </c:pt>
                <c:pt idx="3619">
                  <c:v>10999.087</c:v>
                </c:pt>
                <c:pt idx="3620">
                  <c:v>11002.138299999999</c:v>
                </c:pt>
                <c:pt idx="3621">
                  <c:v>11005.1896</c:v>
                </c:pt>
                <c:pt idx="3622">
                  <c:v>11008.240899999999</c:v>
                </c:pt>
                <c:pt idx="3623">
                  <c:v>11011.2922</c:v>
                </c:pt>
                <c:pt idx="3624">
                  <c:v>11014.343499999999</c:v>
                </c:pt>
                <c:pt idx="3625">
                  <c:v>11017.394799999998</c:v>
                </c:pt>
                <c:pt idx="3626">
                  <c:v>11020.446099999999</c:v>
                </c:pt>
                <c:pt idx="3627">
                  <c:v>11023.497399999998</c:v>
                </c:pt>
                <c:pt idx="3628">
                  <c:v>11026.548699999999</c:v>
                </c:pt>
                <c:pt idx="3629">
                  <c:v>11029.599999999999</c:v>
                </c:pt>
                <c:pt idx="3630">
                  <c:v>11032.6513</c:v>
                </c:pt>
                <c:pt idx="3631">
                  <c:v>11035.702599999999</c:v>
                </c:pt>
                <c:pt idx="3632">
                  <c:v>11038.7539</c:v>
                </c:pt>
                <c:pt idx="3633">
                  <c:v>11041.805199999999</c:v>
                </c:pt>
                <c:pt idx="3634">
                  <c:v>11044.8565</c:v>
                </c:pt>
                <c:pt idx="3635">
                  <c:v>11047.907799999999</c:v>
                </c:pt>
                <c:pt idx="3636">
                  <c:v>11050.959099999998</c:v>
                </c:pt>
                <c:pt idx="3637">
                  <c:v>11054.010399999999</c:v>
                </c:pt>
                <c:pt idx="3638">
                  <c:v>11057.061699999998</c:v>
                </c:pt>
                <c:pt idx="3639">
                  <c:v>11060.112999999999</c:v>
                </c:pt>
                <c:pt idx="3640">
                  <c:v>11063.164299999999</c:v>
                </c:pt>
                <c:pt idx="3641">
                  <c:v>11066.2156</c:v>
                </c:pt>
                <c:pt idx="3642">
                  <c:v>11069.266899999999</c:v>
                </c:pt>
                <c:pt idx="3643">
                  <c:v>11072.3182</c:v>
                </c:pt>
                <c:pt idx="3644">
                  <c:v>11075.369499999999</c:v>
                </c:pt>
                <c:pt idx="3645">
                  <c:v>11078.4208</c:v>
                </c:pt>
                <c:pt idx="3646">
                  <c:v>11081.472099999999</c:v>
                </c:pt>
                <c:pt idx="3647">
                  <c:v>11084.523399999998</c:v>
                </c:pt>
                <c:pt idx="3648">
                  <c:v>11087.574699999999</c:v>
                </c:pt>
                <c:pt idx="3649">
                  <c:v>11090.625999999998</c:v>
                </c:pt>
                <c:pt idx="3650">
                  <c:v>11093.677299999999</c:v>
                </c:pt>
                <c:pt idx="3651">
                  <c:v>11096.728599999999</c:v>
                </c:pt>
                <c:pt idx="3652">
                  <c:v>11099.7799</c:v>
                </c:pt>
                <c:pt idx="3653">
                  <c:v>11102.831199999999</c:v>
                </c:pt>
                <c:pt idx="3654">
                  <c:v>11105.8825</c:v>
                </c:pt>
                <c:pt idx="3655">
                  <c:v>11108.933799999999</c:v>
                </c:pt>
                <c:pt idx="3656">
                  <c:v>11111.9851</c:v>
                </c:pt>
                <c:pt idx="3657">
                  <c:v>11115.036399999999</c:v>
                </c:pt>
                <c:pt idx="3658">
                  <c:v>11118.087699999998</c:v>
                </c:pt>
                <c:pt idx="3659">
                  <c:v>11121.138999999999</c:v>
                </c:pt>
                <c:pt idx="3660">
                  <c:v>11124.190299999998</c:v>
                </c:pt>
                <c:pt idx="3661">
                  <c:v>11127.241599999999</c:v>
                </c:pt>
                <c:pt idx="3662">
                  <c:v>11130.292899999999</c:v>
                </c:pt>
                <c:pt idx="3663">
                  <c:v>11133.3442</c:v>
                </c:pt>
                <c:pt idx="3664">
                  <c:v>11136.395499999999</c:v>
                </c:pt>
                <c:pt idx="3665">
                  <c:v>11139.4468</c:v>
                </c:pt>
                <c:pt idx="3666">
                  <c:v>11142.498099999999</c:v>
                </c:pt>
                <c:pt idx="3667">
                  <c:v>11145.5494</c:v>
                </c:pt>
                <c:pt idx="3668">
                  <c:v>11148.600699999999</c:v>
                </c:pt>
                <c:pt idx="3669">
                  <c:v>11151.651999999998</c:v>
                </c:pt>
                <c:pt idx="3670">
                  <c:v>11154.703299999999</c:v>
                </c:pt>
                <c:pt idx="3671">
                  <c:v>11157.754599999998</c:v>
                </c:pt>
                <c:pt idx="3672">
                  <c:v>11160.805899999999</c:v>
                </c:pt>
                <c:pt idx="3673">
                  <c:v>11163.857199999999</c:v>
                </c:pt>
                <c:pt idx="3674">
                  <c:v>11166.9085</c:v>
                </c:pt>
                <c:pt idx="3675">
                  <c:v>11169.959799999999</c:v>
                </c:pt>
                <c:pt idx="3676">
                  <c:v>11173.0111</c:v>
                </c:pt>
                <c:pt idx="3677">
                  <c:v>11176.062399999999</c:v>
                </c:pt>
                <c:pt idx="3678">
                  <c:v>11179.1137</c:v>
                </c:pt>
                <c:pt idx="3679">
                  <c:v>11182.164999999999</c:v>
                </c:pt>
                <c:pt idx="3680">
                  <c:v>11185.216299999998</c:v>
                </c:pt>
                <c:pt idx="3681">
                  <c:v>11188.267599999999</c:v>
                </c:pt>
                <c:pt idx="3682">
                  <c:v>11191.318899999998</c:v>
                </c:pt>
                <c:pt idx="3683">
                  <c:v>11194.370199999999</c:v>
                </c:pt>
                <c:pt idx="3684">
                  <c:v>11197.421499999999</c:v>
                </c:pt>
                <c:pt idx="3685">
                  <c:v>11200.4728</c:v>
                </c:pt>
                <c:pt idx="3686">
                  <c:v>11203.524099999999</c:v>
                </c:pt>
                <c:pt idx="3687">
                  <c:v>11206.5754</c:v>
                </c:pt>
                <c:pt idx="3688">
                  <c:v>11209.626699999999</c:v>
                </c:pt>
                <c:pt idx="3689">
                  <c:v>11212.678</c:v>
                </c:pt>
                <c:pt idx="3690">
                  <c:v>11215.729299999999</c:v>
                </c:pt>
                <c:pt idx="3691">
                  <c:v>11218.780599999998</c:v>
                </c:pt>
                <c:pt idx="3692">
                  <c:v>11221.831899999999</c:v>
                </c:pt>
                <c:pt idx="3693">
                  <c:v>11224.883199999998</c:v>
                </c:pt>
                <c:pt idx="3694">
                  <c:v>11227.934499999999</c:v>
                </c:pt>
                <c:pt idx="3695">
                  <c:v>11230.985799999999</c:v>
                </c:pt>
                <c:pt idx="3696">
                  <c:v>11234.0371</c:v>
                </c:pt>
                <c:pt idx="3697">
                  <c:v>11237.088399999999</c:v>
                </c:pt>
                <c:pt idx="3698">
                  <c:v>11240.1397</c:v>
                </c:pt>
                <c:pt idx="3699">
                  <c:v>11243.190999999999</c:v>
                </c:pt>
                <c:pt idx="3700">
                  <c:v>11246.2423</c:v>
                </c:pt>
                <c:pt idx="3701">
                  <c:v>11249.293599999999</c:v>
                </c:pt>
                <c:pt idx="3702">
                  <c:v>11252.344899999998</c:v>
                </c:pt>
                <c:pt idx="3703">
                  <c:v>11255.396199999999</c:v>
                </c:pt>
                <c:pt idx="3704">
                  <c:v>11258.447499999998</c:v>
                </c:pt>
                <c:pt idx="3705">
                  <c:v>11261.498799999999</c:v>
                </c:pt>
                <c:pt idx="3706">
                  <c:v>11264.550099999999</c:v>
                </c:pt>
                <c:pt idx="3707">
                  <c:v>11267.6014</c:v>
                </c:pt>
                <c:pt idx="3708">
                  <c:v>11270.652699999999</c:v>
                </c:pt>
                <c:pt idx="3709">
                  <c:v>11273.704</c:v>
                </c:pt>
                <c:pt idx="3710">
                  <c:v>11276.755299999999</c:v>
                </c:pt>
                <c:pt idx="3711">
                  <c:v>11279.8066</c:v>
                </c:pt>
                <c:pt idx="3712">
                  <c:v>11282.857899999999</c:v>
                </c:pt>
                <c:pt idx="3713">
                  <c:v>11285.909199999998</c:v>
                </c:pt>
                <c:pt idx="3714">
                  <c:v>11288.960499999999</c:v>
                </c:pt>
                <c:pt idx="3715">
                  <c:v>11292.011799999998</c:v>
                </c:pt>
                <c:pt idx="3716">
                  <c:v>11295.063099999999</c:v>
                </c:pt>
                <c:pt idx="3717">
                  <c:v>11298.114399999999</c:v>
                </c:pt>
                <c:pt idx="3718">
                  <c:v>11301.1657</c:v>
                </c:pt>
                <c:pt idx="3719">
                  <c:v>11304.216999999999</c:v>
                </c:pt>
                <c:pt idx="3720">
                  <c:v>11307.2683</c:v>
                </c:pt>
                <c:pt idx="3721">
                  <c:v>11310.319599999999</c:v>
                </c:pt>
                <c:pt idx="3722">
                  <c:v>11313.3709</c:v>
                </c:pt>
                <c:pt idx="3723">
                  <c:v>11316.422199999999</c:v>
                </c:pt>
                <c:pt idx="3724">
                  <c:v>11319.473499999998</c:v>
                </c:pt>
                <c:pt idx="3725">
                  <c:v>11322.524799999999</c:v>
                </c:pt>
                <c:pt idx="3726">
                  <c:v>11325.576099999998</c:v>
                </c:pt>
                <c:pt idx="3727">
                  <c:v>11328.627399999999</c:v>
                </c:pt>
                <c:pt idx="3728">
                  <c:v>11331.678699999999</c:v>
                </c:pt>
                <c:pt idx="3729">
                  <c:v>11334.73</c:v>
                </c:pt>
                <c:pt idx="3730">
                  <c:v>11337.781299999999</c:v>
                </c:pt>
                <c:pt idx="3731">
                  <c:v>11340.8326</c:v>
                </c:pt>
                <c:pt idx="3732">
                  <c:v>11343.883899999999</c:v>
                </c:pt>
                <c:pt idx="3733">
                  <c:v>11346.9352</c:v>
                </c:pt>
                <c:pt idx="3734">
                  <c:v>11349.986499999999</c:v>
                </c:pt>
                <c:pt idx="3735">
                  <c:v>11353.037799999998</c:v>
                </c:pt>
                <c:pt idx="3736">
                  <c:v>11356.089099999999</c:v>
                </c:pt>
                <c:pt idx="3737">
                  <c:v>11359.140399999998</c:v>
                </c:pt>
                <c:pt idx="3738">
                  <c:v>11362.191699999999</c:v>
                </c:pt>
                <c:pt idx="3739">
                  <c:v>11365.242999999999</c:v>
                </c:pt>
                <c:pt idx="3740">
                  <c:v>11368.2943</c:v>
                </c:pt>
                <c:pt idx="3741">
                  <c:v>11371.345599999999</c:v>
                </c:pt>
                <c:pt idx="3742">
                  <c:v>11374.3969</c:v>
                </c:pt>
                <c:pt idx="3743">
                  <c:v>11377.448199999999</c:v>
                </c:pt>
                <c:pt idx="3744">
                  <c:v>11380.4995</c:v>
                </c:pt>
                <c:pt idx="3745">
                  <c:v>11383.550799999999</c:v>
                </c:pt>
                <c:pt idx="3746">
                  <c:v>11386.602099999998</c:v>
                </c:pt>
                <c:pt idx="3747">
                  <c:v>11389.653399999999</c:v>
                </c:pt>
                <c:pt idx="3748">
                  <c:v>11392.704699999998</c:v>
                </c:pt>
                <c:pt idx="3749">
                  <c:v>11395.755999999999</c:v>
                </c:pt>
                <c:pt idx="3750">
                  <c:v>11398.807299999999</c:v>
                </c:pt>
                <c:pt idx="3751">
                  <c:v>11401.8586</c:v>
                </c:pt>
                <c:pt idx="3752">
                  <c:v>11404.909899999999</c:v>
                </c:pt>
                <c:pt idx="3753">
                  <c:v>11407.9612</c:v>
                </c:pt>
                <c:pt idx="3754">
                  <c:v>11411.012499999999</c:v>
                </c:pt>
                <c:pt idx="3755">
                  <c:v>11414.0638</c:v>
                </c:pt>
                <c:pt idx="3756">
                  <c:v>11417.115099999999</c:v>
                </c:pt>
                <c:pt idx="3757">
                  <c:v>11420.166399999998</c:v>
                </c:pt>
                <c:pt idx="3758">
                  <c:v>11423.217699999999</c:v>
                </c:pt>
                <c:pt idx="3759">
                  <c:v>11426.268999999998</c:v>
                </c:pt>
                <c:pt idx="3760">
                  <c:v>11429.320299999999</c:v>
                </c:pt>
                <c:pt idx="3761">
                  <c:v>11432.371599999999</c:v>
                </c:pt>
                <c:pt idx="3762">
                  <c:v>11435.4229</c:v>
                </c:pt>
                <c:pt idx="3763">
                  <c:v>11438.474199999999</c:v>
                </c:pt>
                <c:pt idx="3764">
                  <c:v>11441.5255</c:v>
                </c:pt>
                <c:pt idx="3765">
                  <c:v>11444.576799999999</c:v>
                </c:pt>
                <c:pt idx="3766">
                  <c:v>11447.6281</c:v>
                </c:pt>
                <c:pt idx="3767">
                  <c:v>11450.679399999999</c:v>
                </c:pt>
                <c:pt idx="3768">
                  <c:v>11453.730699999998</c:v>
                </c:pt>
                <c:pt idx="3769">
                  <c:v>11456.781999999999</c:v>
                </c:pt>
                <c:pt idx="3770">
                  <c:v>11459.833299999998</c:v>
                </c:pt>
                <c:pt idx="3771">
                  <c:v>11462.884599999999</c:v>
                </c:pt>
                <c:pt idx="3772">
                  <c:v>11465.935899999999</c:v>
                </c:pt>
                <c:pt idx="3773">
                  <c:v>11468.9872</c:v>
                </c:pt>
                <c:pt idx="3774">
                  <c:v>11472.038499999999</c:v>
                </c:pt>
                <c:pt idx="3775">
                  <c:v>11475.0898</c:v>
                </c:pt>
                <c:pt idx="3776">
                  <c:v>11478.141099999999</c:v>
                </c:pt>
                <c:pt idx="3777">
                  <c:v>11481.1924</c:v>
                </c:pt>
                <c:pt idx="3778">
                  <c:v>11484.243699999999</c:v>
                </c:pt>
                <c:pt idx="3779">
                  <c:v>11487.294999999998</c:v>
                </c:pt>
                <c:pt idx="3780">
                  <c:v>11490.346299999999</c:v>
                </c:pt>
                <c:pt idx="3781">
                  <c:v>11493.397599999998</c:v>
                </c:pt>
                <c:pt idx="3782">
                  <c:v>11496.448899999999</c:v>
                </c:pt>
                <c:pt idx="3783">
                  <c:v>11499.500199999999</c:v>
                </c:pt>
                <c:pt idx="3784">
                  <c:v>11502.5515</c:v>
                </c:pt>
                <c:pt idx="3785">
                  <c:v>11505.602799999999</c:v>
                </c:pt>
                <c:pt idx="3786">
                  <c:v>11508.6541</c:v>
                </c:pt>
                <c:pt idx="3787">
                  <c:v>11511.705399999999</c:v>
                </c:pt>
                <c:pt idx="3788">
                  <c:v>11514.7567</c:v>
                </c:pt>
                <c:pt idx="3789">
                  <c:v>11517.807999999999</c:v>
                </c:pt>
                <c:pt idx="3790">
                  <c:v>11520.859299999998</c:v>
                </c:pt>
                <c:pt idx="3791">
                  <c:v>11523.910599999999</c:v>
                </c:pt>
                <c:pt idx="3792">
                  <c:v>11526.961899999998</c:v>
                </c:pt>
                <c:pt idx="3793">
                  <c:v>11530.013199999999</c:v>
                </c:pt>
                <c:pt idx="3794">
                  <c:v>11533.064499999999</c:v>
                </c:pt>
                <c:pt idx="3795">
                  <c:v>11536.1158</c:v>
                </c:pt>
                <c:pt idx="3796">
                  <c:v>11539.167099999999</c:v>
                </c:pt>
                <c:pt idx="3797">
                  <c:v>11542.2184</c:v>
                </c:pt>
                <c:pt idx="3798">
                  <c:v>11545.269699999999</c:v>
                </c:pt>
                <c:pt idx="3799">
                  <c:v>11548.321</c:v>
                </c:pt>
                <c:pt idx="3800">
                  <c:v>11551.372299999999</c:v>
                </c:pt>
                <c:pt idx="3801">
                  <c:v>11554.423599999998</c:v>
                </c:pt>
                <c:pt idx="3802">
                  <c:v>11557.474899999999</c:v>
                </c:pt>
                <c:pt idx="3803">
                  <c:v>11560.526199999998</c:v>
                </c:pt>
                <c:pt idx="3804">
                  <c:v>11563.577499999999</c:v>
                </c:pt>
                <c:pt idx="3805">
                  <c:v>11566.628799999999</c:v>
                </c:pt>
                <c:pt idx="3806">
                  <c:v>11569.6801</c:v>
                </c:pt>
                <c:pt idx="3807">
                  <c:v>11572.731399999999</c:v>
                </c:pt>
                <c:pt idx="3808">
                  <c:v>11575.7827</c:v>
                </c:pt>
                <c:pt idx="3809">
                  <c:v>11578.833999999999</c:v>
                </c:pt>
                <c:pt idx="3810">
                  <c:v>11581.8853</c:v>
                </c:pt>
                <c:pt idx="3811">
                  <c:v>11584.936599999999</c:v>
                </c:pt>
                <c:pt idx="3812">
                  <c:v>11587.987899999998</c:v>
                </c:pt>
                <c:pt idx="3813">
                  <c:v>11591.039199999999</c:v>
                </c:pt>
                <c:pt idx="3814">
                  <c:v>11594.090499999998</c:v>
                </c:pt>
                <c:pt idx="3815">
                  <c:v>11597.141799999999</c:v>
                </c:pt>
                <c:pt idx="3816">
                  <c:v>11600.193099999999</c:v>
                </c:pt>
                <c:pt idx="3817">
                  <c:v>11603.2444</c:v>
                </c:pt>
                <c:pt idx="3818">
                  <c:v>11606.295699999999</c:v>
                </c:pt>
                <c:pt idx="3819">
                  <c:v>11609.347</c:v>
                </c:pt>
                <c:pt idx="3820">
                  <c:v>11612.398299999999</c:v>
                </c:pt>
                <c:pt idx="3821">
                  <c:v>11615.4496</c:v>
                </c:pt>
                <c:pt idx="3822">
                  <c:v>11618.500899999999</c:v>
                </c:pt>
                <c:pt idx="3823">
                  <c:v>11621.552199999998</c:v>
                </c:pt>
                <c:pt idx="3824">
                  <c:v>11624.603499999999</c:v>
                </c:pt>
                <c:pt idx="3825">
                  <c:v>11627.654799999998</c:v>
                </c:pt>
                <c:pt idx="3826">
                  <c:v>11630.706099999999</c:v>
                </c:pt>
                <c:pt idx="3827">
                  <c:v>11633.757399999999</c:v>
                </c:pt>
                <c:pt idx="3828">
                  <c:v>11636.8087</c:v>
                </c:pt>
                <c:pt idx="3829">
                  <c:v>11639.859999999999</c:v>
                </c:pt>
                <c:pt idx="3830">
                  <c:v>11642.9113</c:v>
                </c:pt>
                <c:pt idx="3831">
                  <c:v>11645.962599999999</c:v>
                </c:pt>
                <c:pt idx="3832">
                  <c:v>11649.0139</c:v>
                </c:pt>
                <c:pt idx="3833">
                  <c:v>11652.065199999999</c:v>
                </c:pt>
                <c:pt idx="3834">
                  <c:v>11655.116499999998</c:v>
                </c:pt>
                <c:pt idx="3835">
                  <c:v>11658.167799999999</c:v>
                </c:pt>
                <c:pt idx="3836">
                  <c:v>11661.219099999998</c:v>
                </c:pt>
                <c:pt idx="3837">
                  <c:v>11664.270399999999</c:v>
                </c:pt>
                <c:pt idx="3838">
                  <c:v>11667.321699999999</c:v>
                </c:pt>
                <c:pt idx="3839">
                  <c:v>11670.373</c:v>
                </c:pt>
                <c:pt idx="3840">
                  <c:v>11673.424299999999</c:v>
                </c:pt>
                <c:pt idx="3841">
                  <c:v>11676.4756</c:v>
                </c:pt>
                <c:pt idx="3842">
                  <c:v>11679.526899999999</c:v>
                </c:pt>
                <c:pt idx="3843">
                  <c:v>11682.5782</c:v>
                </c:pt>
                <c:pt idx="3844">
                  <c:v>11685.629499999999</c:v>
                </c:pt>
                <c:pt idx="3845">
                  <c:v>11688.680799999998</c:v>
                </c:pt>
                <c:pt idx="3846">
                  <c:v>11691.732099999999</c:v>
                </c:pt>
                <c:pt idx="3847">
                  <c:v>11694.783399999998</c:v>
                </c:pt>
                <c:pt idx="3848">
                  <c:v>11697.834699999999</c:v>
                </c:pt>
                <c:pt idx="3849">
                  <c:v>11700.885999999999</c:v>
                </c:pt>
                <c:pt idx="3850">
                  <c:v>11703.9373</c:v>
                </c:pt>
                <c:pt idx="3851">
                  <c:v>11706.988599999999</c:v>
                </c:pt>
                <c:pt idx="3852">
                  <c:v>11710.0399</c:v>
                </c:pt>
                <c:pt idx="3853">
                  <c:v>11713.091199999999</c:v>
                </c:pt>
                <c:pt idx="3854">
                  <c:v>11716.1425</c:v>
                </c:pt>
                <c:pt idx="3855">
                  <c:v>11719.193799999999</c:v>
                </c:pt>
                <c:pt idx="3856">
                  <c:v>11722.245099999998</c:v>
                </c:pt>
                <c:pt idx="3857">
                  <c:v>11725.296399999999</c:v>
                </c:pt>
                <c:pt idx="3858">
                  <c:v>11728.347699999998</c:v>
                </c:pt>
                <c:pt idx="3859">
                  <c:v>11731.398999999999</c:v>
                </c:pt>
                <c:pt idx="3860">
                  <c:v>11734.450299999999</c:v>
                </c:pt>
                <c:pt idx="3861">
                  <c:v>11737.5016</c:v>
                </c:pt>
                <c:pt idx="3862">
                  <c:v>11740.552899999999</c:v>
                </c:pt>
                <c:pt idx="3863">
                  <c:v>11743.6042</c:v>
                </c:pt>
                <c:pt idx="3864">
                  <c:v>11746.655499999999</c:v>
                </c:pt>
                <c:pt idx="3865">
                  <c:v>11749.7068</c:v>
                </c:pt>
                <c:pt idx="3866">
                  <c:v>11752.758099999999</c:v>
                </c:pt>
                <c:pt idx="3867">
                  <c:v>11755.809399999998</c:v>
                </c:pt>
                <c:pt idx="3868">
                  <c:v>11758.860699999999</c:v>
                </c:pt>
                <c:pt idx="3869">
                  <c:v>11761.911999999998</c:v>
                </c:pt>
                <c:pt idx="3870">
                  <c:v>11764.963299999999</c:v>
                </c:pt>
                <c:pt idx="3871">
                  <c:v>11768.014599999999</c:v>
                </c:pt>
                <c:pt idx="3872">
                  <c:v>11771.0659</c:v>
                </c:pt>
                <c:pt idx="3873">
                  <c:v>11774.117199999999</c:v>
                </c:pt>
                <c:pt idx="3874">
                  <c:v>11777.1685</c:v>
                </c:pt>
                <c:pt idx="3875">
                  <c:v>11780.219799999999</c:v>
                </c:pt>
                <c:pt idx="3876">
                  <c:v>11783.271099999998</c:v>
                </c:pt>
                <c:pt idx="3877">
                  <c:v>11786.322399999999</c:v>
                </c:pt>
                <c:pt idx="3878">
                  <c:v>11789.373699999998</c:v>
                </c:pt>
                <c:pt idx="3879">
                  <c:v>11792.424999999999</c:v>
                </c:pt>
                <c:pt idx="3880">
                  <c:v>11795.476299999998</c:v>
                </c:pt>
                <c:pt idx="3881">
                  <c:v>11798.527599999999</c:v>
                </c:pt>
                <c:pt idx="3882">
                  <c:v>11801.578899999999</c:v>
                </c:pt>
                <c:pt idx="3883">
                  <c:v>11804.6302</c:v>
                </c:pt>
                <c:pt idx="3884">
                  <c:v>11807.681499999999</c:v>
                </c:pt>
                <c:pt idx="3885">
                  <c:v>11810.7328</c:v>
                </c:pt>
                <c:pt idx="3886">
                  <c:v>11813.784099999999</c:v>
                </c:pt>
                <c:pt idx="3887">
                  <c:v>11816.835399999998</c:v>
                </c:pt>
                <c:pt idx="3888">
                  <c:v>11819.886699999999</c:v>
                </c:pt>
                <c:pt idx="3889">
                  <c:v>11822.937999999998</c:v>
                </c:pt>
                <c:pt idx="3890">
                  <c:v>11825.989299999999</c:v>
                </c:pt>
                <c:pt idx="3891">
                  <c:v>11829.040599999998</c:v>
                </c:pt>
                <c:pt idx="3892">
                  <c:v>11832.091899999999</c:v>
                </c:pt>
                <c:pt idx="3893">
                  <c:v>11835.143199999999</c:v>
                </c:pt>
                <c:pt idx="3894">
                  <c:v>11838.1945</c:v>
                </c:pt>
                <c:pt idx="3895">
                  <c:v>11841.245799999999</c:v>
                </c:pt>
                <c:pt idx="3896">
                  <c:v>11844.2971</c:v>
                </c:pt>
                <c:pt idx="3897">
                  <c:v>11847.348399999999</c:v>
                </c:pt>
                <c:pt idx="3898">
                  <c:v>11850.399699999998</c:v>
                </c:pt>
                <c:pt idx="3899">
                  <c:v>11853.450999999999</c:v>
                </c:pt>
                <c:pt idx="3900">
                  <c:v>11856.502299999998</c:v>
                </c:pt>
                <c:pt idx="3901">
                  <c:v>11859.553599999999</c:v>
                </c:pt>
                <c:pt idx="3902">
                  <c:v>11862.604899999998</c:v>
                </c:pt>
                <c:pt idx="3903">
                  <c:v>11865.656199999999</c:v>
                </c:pt>
                <c:pt idx="3904">
                  <c:v>11868.707499999999</c:v>
                </c:pt>
                <c:pt idx="3905">
                  <c:v>11871.7588</c:v>
                </c:pt>
                <c:pt idx="3906">
                  <c:v>11874.810099999999</c:v>
                </c:pt>
                <c:pt idx="3907">
                  <c:v>11877.8614</c:v>
                </c:pt>
                <c:pt idx="3908">
                  <c:v>11880.912699999999</c:v>
                </c:pt>
                <c:pt idx="3909">
                  <c:v>11883.963999999998</c:v>
                </c:pt>
                <c:pt idx="3910">
                  <c:v>11887.015299999999</c:v>
                </c:pt>
                <c:pt idx="3911">
                  <c:v>11890.066599999998</c:v>
                </c:pt>
                <c:pt idx="3912">
                  <c:v>11893.117899999999</c:v>
                </c:pt>
                <c:pt idx="3913">
                  <c:v>11896.169199999998</c:v>
                </c:pt>
                <c:pt idx="3914">
                  <c:v>11899.220499999999</c:v>
                </c:pt>
                <c:pt idx="3915">
                  <c:v>11902.271799999999</c:v>
                </c:pt>
                <c:pt idx="3916">
                  <c:v>11905.3231</c:v>
                </c:pt>
                <c:pt idx="3917">
                  <c:v>11908.374399999999</c:v>
                </c:pt>
                <c:pt idx="3918">
                  <c:v>11911.4257</c:v>
                </c:pt>
                <c:pt idx="3919">
                  <c:v>11914.476999999999</c:v>
                </c:pt>
                <c:pt idx="3920">
                  <c:v>11917.528299999998</c:v>
                </c:pt>
                <c:pt idx="3921">
                  <c:v>11920.579599999999</c:v>
                </c:pt>
                <c:pt idx="3922">
                  <c:v>11923.630899999998</c:v>
                </c:pt>
                <c:pt idx="3923">
                  <c:v>11926.682199999999</c:v>
                </c:pt>
                <c:pt idx="3924">
                  <c:v>11929.733499999998</c:v>
                </c:pt>
                <c:pt idx="3925">
                  <c:v>11932.784799999999</c:v>
                </c:pt>
                <c:pt idx="3926">
                  <c:v>11935.836099999999</c:v>
                </c:pt>
                <c:pt idx="3927">
                  <c:v>11938.8874</c:v>
                </c:pt>
                <c:pt idx="3928">
                  <c:v>11941.938699999999</c:v>
                </c:pt>
                <c:pt idx="3929">
                  <c:v>11944.99</c:v>
                </c:pt>
                <c:pt idx="3930">
                  <c:v>11948.041299999999</c:v>
                </c:pt>
                <c:pt idx="3931">
                  <c:v>11951.092599999998</c:v>
                </c:pt>
                <c:pt idx="3932">
                  <c:v>11954.143899999999</c:v>
                </c:pt>
                <c:pt idx="3933">
                  <c:v>11957.195199999998</c:v>
                </c:pt>
                <c:pt idx="3934">
                  <c:v>11960.246499999999</c:v>
                </c:pt>
                <c:pt idx="3935">
                  <c:v>11963.297799999998</c:v>
                </c:pt>
                <c:pt idx="3936">
                  <c:v>11966.349099999999</c:v>
                </c:pt>
                <c:pt idx="3937">
                  <c:v>11969.400399999999</c:v>
                </c:pt>
                <c:pt idx="3938">
                  <c:v>11972.4517</c:v>
                </c:pt>
                <c:pt idx="3939">
                  <c:v>11975.502999999999</c:v>
                </c:pt>
                <c:pt idx="3940">
                  <c:v>11978.5543</c:v>
                </c:pt>
                <c:pt idx="3941">
                  <c:v>11981.605599999999</c:v>
                </c:pt>
                <c:pt idx="3942">
                  <c:v>11984.656899999998</c:v>
                </c:pt>
                <c:pt idx="3943">
                  <c:v>11987.708199999999</c:v>
                </c:pt>
                <c:pt idx="3944">
                  <c:v>11990.759499999998</c:v>
                </c:pt>
                <c:pt idx="3945">
                  <c:v>11993.810799999999</c:v>
                </c:pt>
                <c:pt idx="3946">
                  <c:v>11996.862099999998</c:v>
                </c:pt>
                <c:pt idx="3947">
                  <c:v>11999.913399999999</c:v>
                </c:pt>
                <c:pt idx="3948">
                  <c:v>12002.964699999999</c:v>
                </c:pt>
                <c:pt idx="3949">
                  <c:v>12006.016</c:v>
                </c:pt>
                <c:pt idx="3950">
                  <c:v>12009.067299999999</c:v>
                </c:pt>
                <c:pt idx="3951">
                  <c:v>12012.1186</c:v>
                </c:pt>
                <c:pt idx="3952">
                  <c:v>12015.169899999999</c:v>
                </c:pt>
                <c:pt idx="3953">
                  <c:v>12018.221199999998</c:v>
                </c:pt>
                <c:pt idx="3954">
                  <c:v>12021.272499999999</c:v>
                </c:pt>
                <c:pt idx="3955">
                  <c:v>12024.323799999998</c:v>
                </c:pt>
                <c:pt idx="3956">
                  <c:v>12027.375099999999</c:v>
                </c:pt>
                <c:pt idx="3957">
                  <c:v>12030.426399999998</c:v>
                </c:pt>
                <c:pt idx="3958">
                  <c:v>12033.477699999999</c:v>
                </c:pt>
                <c:pt idx="3959">
                  <c:v>12036.528999999999</c:v>
                </c:pt>
                <c:pt idx="3960">
                  <c:v>12039.5803</c:v>
                </c:pt>
                <c:pt idx="3961">
                  <c:v>12042.631599999999</c:v>
                </c:pt>
                <c:pt idx="3962">
                  <c:v>12045.6829</c:v>
                </c:pt>
                <c:pt idx="3963">
                  <c:v>12048.734199999999</c:v>
                </c:pt>
                <c:pt idx="3964">
                  <c:v>12051.785499999998</c:v>
                </c:pt>
                <c:pt idx="3965">
                  <c:v>12054.836799999999</c:v>
                </c:pt>
                <c:pt idx="3966">
                  <c:v>12057.888099999998</c:v>
                </c:pt>
                <c:pt idx="3967">
                  <c:v>12060.939399999999</c:v>
                </c:pt>
                <c:pt idx="3968">
                  <c:v>12063.990699999998</c:v>
                </c:pt>
                <c:pt idx="3969">
                  <c:v>12067.041999999999</c:v>
                </c:pt>
                <c:pt idx="3970">
                  <c:v>12070.093299999999</c:v>
                </c:pt>
                <c:pt idx="3971">
                  <c:v>12073.1446</c:v>
                </c:pt>
                <c:pt idx="3972">
                  <c:v>12076.195899999999</c:v>
                </c:pt>
                <c:pt idx="3973">
                  <c:v>12079.2472</c:v>
                </c:pt>
                <c:pt idx="3974">
                  <c:v>12082.298499999999</c:v>
                </c:pt>
                <c:pt idx="3975">
                  <c:v>12085.349799999998</c:v>
                </c:pt>
                <c:pt idx="3976">
                  <c:v>12088.401099999999</c:v>
                </c:pt>
                <c:pt idx="3977">
                  <c:v>12091.452399999998</c:v>
                </c:pt>
                <c:pt idx="3978">
                  <c:v>12094.503699999999</c:v>
                </c:pt>
                <c:pt idx="3979">
                  <c:v>12097.554999999998</c:v>
                </c:pt>
                <c:pt idx="3980">
                  <c:v>12100.606299999999</c:v>
                </c:pt>
                <c:pt idx="3981">
                  <c:v>12103.657599999999</c:v>
                </c:pt>
                <c:pt idx="3982">
                  <c:v>12106.7089</c:v>
                </c:pt>
                <c:pt idx="3983">
                  <c:v>12109.760199999999</c:v>
                </c:pt>
                <c:pt idx="3984">
                  <c:v>12112.8115</c:v>
                </c:pt>
                <c:pt idx="3985">
                  <c:v>12115.862799999999</c:v>
                </c:pt>
                <c:pt idx="3986">
                  <c:v>12118.914099999998</c:v>
                </c:pt>
                <c:pt idx="3987">
                  <c:v>12121.965399999999</c:v>
                </c:pt>
                <c:pt idx="3988">
                  <c:v>12125.016699999998</c:v>
                </c:pt>
                <c:pt idx="3989">
                  <c:v>12128.067999999999</c:v>
                </c:pt>
                <c:pt idx="3990">
                  <c:v>12131.119299999998</c:v>
                </c:pt>
                <c:pt idx="3991">
                  <c:v>12134.170599999999</c:v>
                </c:pt>
                <c:pt idx="3992">
                  <c:v>12137.221899999999</c:v>
                </c:pt>
                <c:pt idx="3993">
                  <c:v>12140.2732</c:v>
                </c:pt>
                <c:pt idx="3994">
                  <c:v>12143.324499999999</c:v>
                </c:pt>
                <c:pt idx="3995">
                  <c:v>12146.3758</c:v>
                </c:pt>
                <c:pt idx="3996">
                  <c:v>12149.427099999999</c:v>
                </c:pt>
                <c:pt idx="3997">
                  <c:v>12152.478399999998</c:v>
                </c:pt>
                <c:pt idx="3998">
                  <c:v>12155.529699999999</c:v>
                </c:pt>
                <c:pt idx="3999">
                  <c:v>12158.580999999998</c:v>
                </c:pt>
                <c:pt idx="4000">
                  <c:v>12161.632299999999</c:v>
                </c:pt>
                <c:pt idx="4001">
                  <c:v>12164.683599999998</c:v>
                </c:pt>
                <c:pt idx="4002">
                  <c:v>12167.734899999999</c:v>
                </c:pt>
                <c:pt idx="4003">
                  <c:v>12170.786199999999</c:v>
                </c:pt>
                <c:pt idx="4004">
                  <c:v>12173.8375</c:v>
                </c:pt>
                <c:pt idx="4005">
                  <c:v>12176.888799999999</c:v>
                </c:pt>
                <c:pt idx="4006">
                  <c:v>12179.9401</c:v>
                </c:pt>
                <c:pt idx="4007">
                  <c:v>12182.991399999999</c:v>
                </c:pt>
                <c:pt idx="4008">
                  <c:v>12186.042699999998</c:v>
                </c:pt>
                <c:pt idx="4009">
                  <c:v>12189.093999999999</c:v>
                </c:pt>
                <c:pt idx="4010">
                  <c:v>12192.145299999998</c:v>
                </c:pt>
                <c:pt idx="4011">
                  <c:v>12195.196599999999</c:v>
                </c:pt>
                <c:pt idx="4012">
                  <c:v>12198.247899999998</c:v>
                </c:pt>
                <c:pt idx="4013">
                  <c:v>12201.299199999999</c:v>
                </c:pt>
                <c:pt idx="4014">
                  <c:v>12204.350499999999</c:v>
                </c:pt>
                <c:pt idx="4015">
                  <c:v>12207.4018</c:v>
                </c:pt>
                <c:pt idx="4016">
                  <c:v>12210.453099999999</c:v>
                </c:pt>
                <c:pt idx="4017">
                  <c:v>12213.5044</c:v>
                </c:pt>
                <c:pt idx="4018">
                  <c:v>12216.555699999999</c:v>
                </c:pt>
                <c:pt idx="4019">
                  <c:v>12219.606999999998</c:v>
                </c:pt>
                <c:pt idx="4020">
                  <c:v>12222.658299999999</c:v>
                </c:pt>
                <c:pt idx="4021">
                  <c:v>12225.709599999998</c:v>
                </c:pt>
                <c:pt idx="4022">
                  <c:v>12228.760899999999</c:v>
                </c:pt>
                <c:pt idx="4023">
                  <c:v>12231.812199999998</c:v>
                </c:pt>
                <c:pt idx="4024">
                  <c:v>12234.863499999999</c:v>
                </c:pt>
                <c:pt idx="4025">
                  <c:v>12237.914799999999</c:v>
                </c:pt>
                <c:pt idx="4026">
                  <c:v>12240.9661</c:v>
                </c:pt>
                <c:pt idx="4027">
                  <c:v>12244.017399999999</c:v>
                </c:pt>
                <c:pt idx="4028">
                  <c:v>12247.0687</c:v>
                </c:pt>
                <c:pt idx="4029">
                  <c:v>12250.119999999999</c:v>
                </c:pt>
                <c:pt idx="4030">
                  <c:v>12253.171299999998</c:v>
                </c:pt>
                <c:pt idx="4031">
                  <c:v>12256.222599999999</c:v>
                </c:pt>
                <c:pt idx="4032">
                  <c:v>12259.273899999998</c:v>
                </c:pt>
                <c:pt idx="4033">
                  <c:v>12262.325199999999</c:v>
                </c:pt>
                <c:pt idx="4034">
                  <c:v>12265.376499999998</c:v>
                </c:pt>
                <c:pt idx="4035">
                  <c:v>12268.427799999999</c:v>
                </c:pt>
                <c:pt idx="4036">
                  <c:v>12271.479099999999</c:v>
                </c:pt>
                <c:pt idx="4037">
                  <c:v>12274.5304</c:v>
                </c:pt>
                <c:pt idx="4038">
                  <c:v>12277.581699999999</c:v>
                </c:pt>
                <c:pt idx="4039">
                  <c:v>12280.633</c:v>
                </c:pt>
                <c:pt idx="4040">
                  <c:v>12283.684299999999</c:v>
                </c:pt>
                <c:pt idx="4041">
                  <c:v>12286.735599999998</c:v>
                </c:pt>
                <c:pt idx="4042">
                  <c:v>12289.786899999999</c:v>
                </c:pt>
                <c:pt idx="4043">
                  <c:v>12292.838199999998</c:v>
                </c:pt>
                <c:pt idx="4044">
                  <c:v>12295.889499999999</c:v>
                </c:pt>
                <c:pt idx="4045">
                  <c:v>12298.940799999998</c:v>
                </c:pt>
                <c:pt idx="4046">
                  <c:v>12301.992099999999</c:v>
                </c:pt>
                <c:pt idx="4047">
                  <c:v>12305.043399999999</c:v>
                </c:pt>
                <c:pt idx="4048">
                  <c:v>12308.0947</c:v>
                </c:pt>
                <c:pt idx="4049">
                  <c:v>12311.145999999999</c:v>
                </c:pt>
                <c:pt idx="4050">
                  <c:v>12314.1973</c:v>
                </c:pt>
                <c:pt idx="4051">
                  <c:v>12317.248599999999</c:v>
                </c:pt>
                <c:pt idx="4052">
                  <c:v>12320.299899999998</c:v>
                </c:pt>
                <c:pt idx="4053">
                  <c:v>12323.351199999999</c:v>
                </c:pt>
                <c:pt idx="4054">
                  <c:v>12326.402499999998</c:v>
                </c:pt>
                <c:pt idx="4055">
                  <c:v>12329.453799999999</c:v>
                </c:pt>
                <c:pt idx="4056">
                  <c:v>12332.505099999998</c:v>
                </c:pt>
                <c:pt idx="4057">
                  <c:v>12335.556399999999</c:v>
                </c:pt>
                <c:pt idx="4058">
                  <c:v>12338.607699999999</c:v>
                </c:pt>
                <c:pt idx="4059">
                  <c:v>12341.659</c:v>
                </c:pt>
                <c:pt idx="4060">
                  <c:v>12344.710299999999</c:v>
                </c:pt>
                <c:pt idx="4061">
                  <c:v>12347.7616</c:v>
                </c:pt>
                <c:pt idx="4062">
                  <c:v>12350.812899999999</c:v>
                </c:pt>
                <c:pt idx="4063">
                  <c:v>12353.864199999998</c:v>
                </c:pt>
                <c:pt idx="4064">
                  <c:v>12356.915499999999</c:v>
                </c:pt>
                <c:pt idx="4065">
                  <c:v>12359.966799999998</c:v>
                </c:pt>
                <c:pt idx="4066">
                  <c:v>12363.018099999999</c:v>
                </c:pt>
                <c:pt idx="4067">
                  <c:v>12366.069399999998</c:v>
                </c:pt>
                <c:pt idx="4068">
                  <c:v>12369.120699999999</c:v>
                </c:pt>
                <c:pt idx="4069">
                  <c:v>12372.171999999999</c:v>
                </c:pt>
                <c:pt idx="4070">
                  <c:v>12375.2233</c:v>
                </c:pt>
                <c:pt idx="4071">
                  <c:v>12378.274599999999</c:v>
                </c:pt>
                <c:pt idx="4072">
                  <c:v>12381.3259</c:v>
                </c:pt>
                <c:pt idx="4073">
                  <c:v>12384.377199999999</c:v>
                </c:pt>
                <c:pt idx="4074">
                  <c:v>12387.428499999998</c:v>
                </c:pt>
                <c:pt idx="4075">
                  <c:v>12390.479799999999</c:v>
                </c:pt>
                <c:pt idx="4076">
                  <c:v>12393.531099999998</c:v>
                </c:pt>
                <c:pt idx="4077">
                  <c:v>12396.582399999999</c:v>
                </c:pt>
                <c:pt idx="4078">
                  <c:v>12399.633699999998</c:v>
                </c:pt>
                <c:pt idx="4079">
                  <c:v>12402.684999999999</c:v>
                </c:pt>
                <c:pt idx="4080">
                  <c:v>12405.736299999999</c:v>
                </c:pt>
                <c:pt idx="4081">
                  <c:v>12408.7876</c:v>
                </c:pt>
                <c:pt idx="4082">
                  <c:v>12411.838899999999</c:v>
                </c:pt>
                <c:pt idx="4083">
                  <c:v>12414.8902</c:v>
                </c:pt>
                <c:pt idx="4084">
                  <c:v>12417.941499999999</c:v>
                </c:pt>
                <c:pt idx="4085">
                  <c:v>12420.992799999998</c:v>
                </c:pt>
                <c:pt idx="4086">
                  <c:v>12424.044099999999</c:v>
                </c:pt>
                <c:pt idx="4087">
                  <c:v>12427.095399999998</c:v>
                </c:pt>
                <c:pt idx="4088">
                  <c:v>12430.146699999999</c:v>
                </c:pt>
                <c:pt idx="4089">
                  <c:v>12433.197999999999</c:v>
                </c:pt>
                <c:pt idx="4090">
                  <c:v>12436.249299999999</c:v>
                </c:pt>
                <c:pt idx="4091">
                  <c:v>12439.300599999999</c:v>
                </c:pt>
                <c:pt idx="4092">
                  <c:v>12442.3519</c:v>
                </c:pt>
                <c:pt idx="4093">
                  <c:v>12445.403199999999</c:v>
                </c:pt>
                <c:pt idx="4094">
                  <c:v>12448.4545</c:v>
                </c:pt>
                <c:pt idx="4095">
                  <c:v>12451.505799999999</c:v>
                </c:pt>
              </c:numCache>
            </c:numRef>
          </c:xVal>
          <c:yVal>
            <c:numRef>
              <c:f>'Режим R-C'!$C$8:$C$4103</c:f>
              <c:numCache>
                <c:formatCode>General</c:formatCode>
                <c:ptCount val="40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1</c:v>
                </c:pt>
                <c:pt idx="79">
                  <c:v>2</c:v>
                </c:pt>
                <c:pt idx="80">
                  <c:v>12</c:v>
                </c:pt>
                <c:pt idx="81">
                  <c:v>49</c:v>
                </c:pt>
                <c:pt idx="82">
                  <c:v>192</c:v>
                </c:pt>
                <c:pt idx="83">
                  <c:v>508</c:v>
                </c:pt>
                <c:pt idx="84">
                  <c:v>1381</c:v>
                </c:pt>
                <c:pt idx="85">
                  <c:v>2749</c:v>
                </c:pt>
                <c:pt idx="86">
                  <c:v>4475</c:v>
                </c:pt>
                <c:pt idx="87">
                  <c:v>6135</c:v>
                </c:pt>
                <c:pt idx="88">
                  <c:v>7586</c:v>
                </c:pt>
                <c:pt idx="89">
                  <c:v>8818</c:v>
                </c:pt>
                <c:pt idx="90">
                  <c:v>9888</c:v>
                </c:pt>
                <c:pt idx="91">
                  <c:v>10922</c:v>
                </c:pt>
                <c:pt idx="92">
                  <c:v>11545</c:v>
                </c:pt>
                <c:pt idx="93">
                  <c:v>12148</c:v>
                </c:pt>
                <c:pt idx="94">
                  <c:v>12857</c:v>
                </c:pt>
                <c:pt idx="95">
                  <c:v>13296</c:v>
                </c:pt>
                <c:pt idx="96">
                  <c:v>13709</c:v>
                </c:pt>
                <c:pt idx="97">
                  <c:v>13996</c:v>
                </c:pt>
                <c:pt idx="98">
                  <c:v>14262</c:v>
                </c:pt>
                <c:pt idx="99">
                  <c:v>14420</c:v>
                </c:pt>
                <c:pt idx="100">
                  <c:v>14764</c:v>
                </c:pt>
                <c:pt idx="101">
                  <c:v>14829</c:v>
                </c:pt>
                <c:pt idx="102">
                  <c:v>15140</c:v>
                </c:pt>
                <c:pt idx="103">
                  <c:v>15362</c:v>
                </c:pt>
                <c:pt idx="104">
                  <c:v>15484</c:v>
                </c:pt>
                <c:pt idx="105">
                  <c:v>15452</c:v>
                </c:pt>
                <c:pt idx="106">
                  <c:v>15575</c:v>
                </c:pt>
                <c:pt idx="107">
                  <c:v>15691</c:v>
                </c:pt>
                <c:pt idx="108">
                  <c:v>15596</c:v>
                </c:pt>
                <c:pt idx="109">
                  <c:v>15630</c:v>
                </c:pt>
                <c:pt idx="110">
                  <c:v>15467</c:v>
                </c:pt>
                <c:pt idx="111">
                  <c:v>15388</c:v>
                </c:pt>
                <c:pt idx="112">
                  <c:v>15697</c:v>
                </c:pt>
                <c:pt idx="113">
                  <c:v>15486</c:v>
                </c:pt>
                <c:pt idx="114">
                  <c:v>15689</c:v>
                </c:pt>
                <c:pt idx="115">
                  <c:v>15695</c:v>
                </c:pt>
                <c:pt idx="116">
                  <c:v>15320</c:v>
                </c:pt>
                <c:pt idx="117">
                  <c:v>15042</c:v>
                </c:pt>
                <c:pt idx="118">
                  <c:v>15111</c:v>
                </c:pt>
                <c:pt idx="119">
                  <c:v>15060</c:v>
                </c:pt>
                <c:pt idx="120">
                  <c:v>15117</c:v>
                </c:pt>
                <c:pt idx="121">
                  <c:v>14838</c:v>
                </c:pt>
                <c:pt idx="122">
                  <c:v>14447</c:v>
                </c:pt>
                <c:pt idx="123">
                  <c:v>14377</c:v>
                </c:pt>
                <c:pt idx="124">
                  <c:v>14151</c:v>
                </c:pt>
                <c:pt idx="125">
                  <c:v>13964</c:v>
                </c:pt>
                <c:pt idx="126">
                  <c:v>13476</c:v>
                </c:pt>
                <c:pt idx="127">
                  <c:v>13615</c:v>
                </c:pt>
                <c:pt idx="128">
                  <c:v>13243</c:v>
                </c:pt>
                <c:pt idx="129">
                  <c:v>13026</c:v>
                </c:pt>
                <c:pt idx="130">
                  <c:v>12904</c:v>
                </c:pt>
                <c:pt idx="131">
                  <c:v>12893</c:v>
                </c:pt>
                <c:pt idx="132">
                  <c:v>12744</c:v>
                </c:pt>
                <c:pt idx="133">
                  <c:v>12153</c:v>
                </c:pt>
                <c:pt idx="134">
                  <c:v>12310</c:v>
                </c:pt>
                <c:pt idx="135">
                  <c:v>12104</c:v>
                </c:pt>
                <c:pt idx="136">
                  <c:v>12137</c:v>
                </c:pt>
                <c:pt idx="137">
                  <c:v>12132</c:v>
                </c:pt>
                <c:pt idx="138">
                  <c:v>11952</c:v>
                </c:pt>
                <c:pt idx="139">
                  <c:v>12090</c:v>
                </c:pt>
                <c:pt idx="140">
                  <c:v>12098</c:v>
                </c:pt>
                <c:pt idx="141">
                  <c:v>11809</c:v>
                </c:pt>
                <c:pt idx="142">
                  <c:v>12061</c:v>
                </c:pt>
                <c:pt idx="143">
                  <c:v>11700</c:v>
                </c:pt>
                <c:pt idx="144">
                  <c:v>11956</c:v>
                </c:pt>
                <c:pt idx="145">
                  <c:v>12083</c:v>
                </c:pt>
                <c:pt idx="146">
                  <c:v>12087</c:v>
                </c:pt>
                <c:pt idx="147">
                  <c:v>11691</c:v>
                </c:pt>
                <c:pt idx="148">
                  <c:v>11751</c:v>
                </c:pt>
                <c:pt idx="149">
                  <c:v>11728</c:v>
                </c:pt>
                <c:pt idx="150">
                  <c:v>11728</c:v>
                </c:pt>
                <c:pt idx="151">
                  <c:v>11621</c:v>
                </c:pt>
                <c:pt idx="152">
                  <c:v>11578</c:v>
                </c:pt>
                <c:pt idx="153">
                  <c:v>11497</c:v>
                </c:pt>
                <c:pt idx="154">
                  <c:v>11598</c:v>
                </c:pt>
                <c:pt idx="155">
                  <c:v>11583</c:v>
                </c:pt>
                <c:pt idx="156">
                  <c:v>11718</c:v>
                </c:pt>
                <c:pt idx="157">
                  <c:v>11653</c:v>
                </c:pt>
                <c:pt idx="158">
                  <c:v>11830</c:v>
                </c:pt>
                <c:pt idx="159">
                  <c:v>11909</c:v>
                </c:pt>
                <c:pt idx="160">
                  <c:v>11960</c:v>
                </c:pt>
                <c:pt idx="161">
                  <c:v>11779</c:v>
                </c:pt>
                <c:pt idx="162">
                  <c:v>11696</c:v>
                </c:pt>
                <c:pt idx="163">
                  <c:v>11743</c:v>
                </c:pt>
                <c:pt idx="164">
                  <c:v>11828</c:v>
                </c:pt>
                <c:pt idx="165">
                  <c:v>11856</c:v>
                </c:pt>
                <c:pt idx="166">
                  <c:v>11859</c:v>
                </c:pt>
                <c:pt idx="167">
                  <c:v>11743</c:v>
                </c:pt>
                <c:pt idx="168">
                  <c:v>12074</c:v>
                </c:pt>
                <c:pt idx="169">
                  <c:v>11696</c:v>
                </c:pt>
                <c:pt idx="170">
                  <c:v>11907</c:v>
                </c:pt>
                <c:pt idx="171">
                  <c:v>11822</c:v>
                </c:pt>
                <c:pt idx="172">
                  <c:v>11846</c:v>
                </c:pt>
                <c:pt idx="173">
                  <c:v>12180</c:v>
                </c:pt>
                <c:pt idx="174">
                  <c:v>12036</c:v>
                </c:pt>
                <c:pt idx="175">
                  <c:v>12077</c:v>
                </c:pt>
                <c:pt idx="176">
                  <c:v>12430</c:v>
                </c:pt>
                <c:pt idx="177">
                  <c:v>12599</c:v>
                </c:pt>
                <c:pt idx="178">
                  <c:v>13043</c:v>
                </c:pt>
                <c:pt idx="179">
                  <c:v>13291</c:v>
                </c:pt>
                <c:pt idx="180">
                  <c:v>13493</c:v>
                </c:pt>
                <c:pt idx="181">
                  <c:v>13973</c:v>
                </c:pt>
                <c:pt idx="182">
                  <c:v>14706</c:v>
                </c:pt>
                <c:pt idx="183">
                  <c:v>15473</c:v>
                </c:pt>
                <c:pt idx="184">
                  <c:v>16417</c:v>
                </c:pt>
                <c:pt idx="185">
                  <c:v>17403</c:v>
                </c:pt>
                <c:pt idx="186">
                  <c:v>18575</c:v>
                </c:pt>
                <c:pt idx="187">
                  <c:v>19885</c:v>
                </c:pt>
                <c:pt idx="188">
                  <c:v>21508</c:v>
                </c:pt>
                <c:pt idx="189">
                  <c:v>23422</c:v>
                </c:pt>
                <c:pt idx="190">
                  <c:v>24998</c:v>
                </c:pt>
                <c:pt idx="191">
                  <c:v>26504</c:v>
                </c:pt>
                <c:pt idx="192">
                  <c:v>28639</c:v>
                </c:pt>
                <c:pt idx="193">
                  <c:v>30580</c:v>
                </c:pt>
                <c:pt idx="194">
                  <c:v>32469</c:v>
                </c:pt>
                <c:pt idx="195">
                  <c:v>34152</c:v>
                </c:pt>
                <c:pt idx="196">
                  <c:v>35553</c:v>
                </c:pt>
                <c:pt idx="197">
                  <c:v>36253</c:v>
                </c:pt>
                <c:pt idx="198">
                  <c:v>36743</c:v>
                </c:pt>
                <c:pt idx="199">
                  <c:v>36611</c:v>
                </c:pt>
                <c:pt idx="200">
                  <c:v>36817</c:v>
                </c:pt>
                <c:pt idx="201">
                  <c:v>35521</c:v>
                </c:pt>
                <c:pt idx="202">
                  <c:v>34120</c:v>
                </c:pt>
                <c:pt idx="203">
                  <c:v>32577</c:v>
                </c:pt>
                <c:pt idx="204">
                  <c:v>30007</c:v>
                </c:pt>
                <c:pt idx="205">
                  <c:v>27607</c:v>
                </c:pt>
                <c:pt idx="206">
                  <c:v>25049</c:v>
                </c:pt>
                <c:pt idx="207">
                  <c:v>22356</c:v>
                </c:pt>
                <c:pt idx="208">
                  <c:v>19933</c:v>
                </c:pt>
                <c:pt idx="209">
                  <c:v>17556</c:v>
                </c:pt>
                <c:pt idx="210">
                  <c:v>15445</c:v>
                </c:pt>
                <c:pt idx="211">
                  <c:v>13500</c:v>
                </c:pt>
                <c:pt idx="212">
                  <c:v>11745</c:v>
                </c:pt>
                <c:pt idx="213">
                  <c:v>10132</c:v>
                </c:pt>
                <c:pt idx="214">
                  <c:v>9143</c:v>
                </c:pt>
                <c:pt idx="215">
                  <c:v>8157</c:v>
                </c:pt>
                <c:pt idx="216">
                  <c:v>7833</c:v>
                </c:pt>
                <c:pt idx="217">
                  <c:v>6970</c:v>
                </c:pt>
                <c:pt idx="218">
                  <c:v>6749</c:v>
                </c:pt>
                <c:pt idx="219">
                  <c:v>6455</c:v>
                </c:pt>
                <c:pt idx="220">
                  <c:v>6226</c:v>
                </c:pt>
                <c:pt idx="221">
                  <c:v>6145</c:v>
                </c:pt>
                <c:pt idx="222">
                  <c:v>6247</c:v>
                </c:pt>
                <c:pt idx="223">
                  <c:v>5957</c:v>
                </c:pt>
                <c:pt idx="224">
                  <c:v>5880</c:v>
                </c:pt>
                <c:pt idx="225">
                  <c:v>5925</c:v>
                </c:pt>
                <c:pt idx="226">
                  <c:v>5736</c:v>
                </c:pt>
                <c:pt idx="227">
                  <c:v>5806</c:v>
                </c:pt>
                <c:pt idx="228">
                  <c:v>5709</c:v>
                </c:pt>
                <c:pt idx="229">
                  <c:v>5736</c:v>
                </c:pt>
                <c:pt idx="230">
                  <c:v>5816</c:v>
                </c:pt>
                <c:pt idx="231">
                  <c:v>5857</c:v>
                </c:pt>
                <c:pt idx="232">
                  <c:v>5806</c:v>
                </c:pt>
                <c:pt idx="233">
                  <c:v>5921</c:v>
                </c:pt>
                <c:pt idx="234">
                  <c:v>5939</c:v>
                </c:pt>
                <c:pt idx="235">
                  <c:v>5977</c:v>
                </c:pt>
                <c:pt idx="236">
                  <c:v>5949</c:v>
                </c:pt>
                <c:pt idx="237">
                  <c:v>5978</c:v>
                </c:pt>
                <c:pt idx="238">
                  <c:v>5941</c:v>
                </c:pt>
                <c:pt idx="239">
                  <c:v>5865</c:v>
                </c:pt>
                <c:pt idx="240">
                  <c:v>6024</c:v>
                </c:pt>
                <c:pt idx="241">
                  <c:v>6094</c:v>
                </c:pt>
                <c:pt idx="242">
                  <c:v>6148</c:v>
                </c:pt>
                <c:pt idx="243">
                  <c:v>6132</c:v>
                </c:pt>
                <c:pt idx="244">
                  <c:v>6272</c:v>
                </c:pt>
                <c:pt idx="245">
                  <c:v>6159</c:v>
                </c:pt>
                <c:pt idx="246">
                  <c:v>6255</c:v>
                </c:pt>
                <c:pt idx="247">
                  <c:v>6050</c:v>
                </c:pt>
                <c:pt idx="248">
                  <c:v>6313</c:v>
                </c:pt>
                <c:pt idx="249">
                  <c:v>6247</c:v>
                </c:pt>
                <c:pt idx="250">
                  <c:v>6061</c:v>
                </c:pt>
                <c:pt idx="251">
                  <c:v>5918</c:v>
                </c:pt>
                <c:pt idx="252">
                  <c:v>5775</c:v>
                </c:pt>
                <c:pt idx="253">
                  <c:v>5707</c:v>
                </c:pt>
                <c:pt idx="254">
                  <c:v>5535</c:v>
                </c:pt>
                <c:pt idx="255">
                  <c:v>5630</c:v>
                </c:pt>
                <c:pt idx="256">
                  <c:v>5408</c:v>
                </c:pt>
                <c:pt idx="257">
                  <c:v>5275</c:v>
                </c:pt>
                <c:pt idx="258">
                  <c:v>5426</c:v>
                </c:pt>
                <c:pt idx="259">
                  <c:v>5180</c:v>
                </c:pt>
                <c:pt idx="260">
                  <c:v>5111</c:v>
                </c:pt>
                <c:pt idx="261">
                  <c:v>4991</c:v>
                </c:pt>
                <c:pt idx="262">
                  <c:v>4989</c:v>
                </c:pt>
                <c:pt idx="263">
                  <c:v>4823</c:v>
                </c:pt>
                <c:pt idx="264">
                  <c:v>4837</c:v>
                </c:pt>
                <c:pt idx="265">
                  <c:v>4907</c:v>
                </c:pt>
                <c:pt idx="266">
                  <c:v>4802</c:v>
                </c:pt>
                <c:pt idx="267">
                  <c:v>4704</c:v>
                </c:pt>
                <c:pt idx="268">
                  <c:v>4625</c:v>
                </c:pt>
                <c:pt idx="269">
                  <c:v>4562</c:v>
                </c:pt>
                <c:pt idx="270">
                  <c:v>4431</c:v>
                </c:pt>
                <c:pt idx="271">
                  <c:v>4441</c:v>
                </c:pt>
                <c:pt idx="272">
                  <c:v>4478</c:v>
                </c:pt>
                <c:pt idx="273">
                  <c:v>4456</c:v>
                </c:pt>
                <c:pt idx="274">
                  <c:v>4357</c:v>
                </c:pt>
                <c:pt idx="275">
                  <c:v>4379</c:v>
                </c:pt>
                <c:pt idx="276">
                  <c:v>4379</c:v>
                </c:pt>
                <c:pt idx="277">
                  <c:v>4252</c:v>
                </c:pt>
                <c:pt idx="278">
                  <c:v>4335</c:v>
                </c:pt>
                <c:pt idx="279">
                  <c:v>4331</c:v>
                </c:pt>
                <c:pt idx="280">
                  <c:v>4350</c:v>
                </c:pt>
                <c:pt idx="281">
                  <c:v>4310</c:v>
                </c:pt>
                <c:pt idx="282">
                  <c:v>4330</c:v>
                </c:pt>
                <c:pt idx="283">
                  <c:v>4175</c:v>
                </c:pt>
                <c:pt idx="284">
                  <c:v>4384</c:v>
                </c:pt>
                <c:pt idx="285">
                  <c:v>4420</c:v>
                </c:pt>
                <c:pt idx="286">
                  <c:v>4336</c:v>
                </c:pt>
                <c:pt idx="287">
                  <c:v>4436</c:v>
                </c:pt>
                <c:pt idx="288">
                  <c:v>4490</c:v>
                </c:pt>
                <c:pt idx="289">
                  <c:v>4437</c:v>
                </c:pt>
                <c:pt idx="290">
                  <c:v>4500</c:v>
                </c:pt>
                <c:pt idx="291">
                  <c:v>4522</c:v>
                </c:pt>
                <c:pt idx="292">
                  <c:v>4494</c:v>
                </c:pt>
                <c:pt idx="293">
                  <c:v>4515</c:v>
                </c:pt>
                <c:pt idx="294">
                  <c:v>4720</c:v>
                </c:pt>
                <c:pt idx="295">
                  <c:v>4651</c:v>
                </c:pt>
                <c:pt idx="296">
                  <c:v>4646</c:v>
                </c:pt>
                <c:pt idx="297">
                  <c:v>4702</c:v>
                </c:pt>
                <c:pt idx="298">
                  <c:v>4615</c:v>
                </c:pt>
                <c:pt idx="299">
                  <c:v>4664</c:v>
                </c:pt>
                <c:pt idx="300">
                  <c:v>4583</c:v>
                </c:pt>
                <c:pt idx="301">
                  <c:v>4639</c:v>
                </c:pt>
                <c:pt idx="302">
                  <c:v>4519</c:v>
                </c:pt>
                <c:pt idx="303">
                  <c:v>4526</c:v>
                </c:pt>
                <c:pt idx="304">
                  <c:v>4470</c:v>
                </c:pt>
                <c:pt idx="305">
                  <c:v>4402</c:v>
                </c:pt>
                <c:pt idx="306">
                  <c:v>4403</c:v>
                </c:pt>
                <c:pt idx="307">
                  <c:v>4369</c:v>
                </c:pt>
                <c:pt idx="308">
                  <c:v>4263</c:v>
                </c:pt>
                <c:pt idx="309">
                  <c:v>4262</c:v>
                </c:pt>
                <c:pt idx="310">
                  <c:v>4323</c:v>
                </c:pt>
                <c:pt idx="311">
                  <c:v>4250</c:v>
                </c:pt>
                <c:pt idx="312">
                  <c:v>4176</c:v>
                </c:pt>
                <c:pt idx="313">
                  <c:v>4289</c:v>
                </c:pt>
                <c:pt idx="314">
                  <c:v>4245</c:v>
                </c:pt>
                <c:pt idx="315">
                  <c:v>4116</c:v>
                </c:pt>
                <c:pt idx="316">
                  <c:v>4098</c:v>
                </c:pt>
                <c:pt idx="317">
                  <c:v>4114</c:v>
                </c:pt>
                <c:pt idx="318">
                  <c:v>4017</c:v>
                </c:pt>
                <c:pt idx="319">
                  <c:v>3960</c:v>
                </c:pt>
                <c:pt idx="320">
                  <c:v>4024</c:v>
                </c:pt>
                <c:pt idx="321">
                  <c:v>3939</c:v>
                </c:pt>
                <c:pt idx="322">
                  <c:v>3977</c:v>
                </c:pt>
                <c:pt idx="323">
                  <c:v>3952</c:v>
                </c:pt>
                <c:pt idx="324">
                  <c:v>4001</c:v>
                </c:pt>
                <c:pt idx="325">
                  <c:v>3972</c:v>
                </c:pt>
                <c:pt idx="326">
                  <c:v>3828</c:v>
                </c:pt>
                <c:pt idx="327">
                  <c:v>4030</c:v>
                </c:pt>
                <c:pt idx="328">
                  <c:v>4052</c:v>
                </c:pt>
                <c:pt idx="329">
                  <c:v>3879</c:v>
                </c:pt>
                <c:pt idx="330">
                  <c:v>4040</c:v>
                </c:pt>
                <c:pt idx="331">
                  <c:v>3990</c:v>
                </c:pt>
                <c:pt idx="332">
                  <c:v>3977</c:v>
                </c:pt>
                <c:pt idx="333">
                  <c:v>4101</c:v>
                </c:pt>
                <c:pt idx="334">
                  <c:v>4049</c:v>
                </c:pt>
                <c:pt idx="335">
                  <c:v>4009</c:v>
                </c:pt>
                <c:pt idx="336">
                  <c:v>4060</c:v>
                </c:pt>
                <c:pt idx="337">
                  <c:v>4042</c:v>
                </c:pt>
                <c:pt idx="338">
                  <c:v>3990</c:v>
                </c:pt>
                <c:pt idx="339">
                  <c:v>4132</c:v>
                </c:pt>
                <c:pt idx="340">
                  <c:v>3973</c:v>
                </c:pt>
                <c:pt idx="341">
                  <c:v>4032</c:v>
                </c:pt>
                <c:pt idx="342">
                  <c:v>3956</c:v>
                </c:pt>
                <c:pt idx="343">
                  <c:v>3793</c:v>
                </c:pt>
                <c:pt idx="344">
                  <c:v>3836</c:v>
                </c:pt>
                <c:pt idx="345">
                  <c:v>3799</c:v>
                </c:pt>
                <c:pt idx="346">
                  <c:v>3853</c:v>
                </c:pt>
                <c:pt idx="347">
                  <c:v>3693</c:v>
                </c:pt>
                <c:pt idx="348">
                  <c:v>3742</c:v>
                </c:pt>
                <c:pt idx="349">
                  <c:v>3772</c:v>
                </c:pt>
                <c:pt idx="350">
                  <c:v>3707</c:v>
                </c:pt>
                <c:pt idx="351">
                  <c:v>3663</c:v>
                </c:pt>
                <c:pt idx="352">
                  <c:v>3554</c:v>
                </c:pt>
                <c:pt idx="353">
                  <c:v>3539</c:v>
                </c:pt>
                <c:pt idx="354">
                  <c:v>3480</c:v>
                </c:pt>
                <c:pt idx="355">
                  <c:v>3370</c:v>
                </c:pt>
                <c:pt idx="356">
                  <c:v>3364</c:v>
                </c:pt>
                <c:pt idx="357">
                  <c:v>3411</c:v>
                </c:pt>
                <c:pt idx="358">
                  <c:v>3326</c:v>
                </c:pt>
                <c:pt idx="359">
                  <c:v>3306</c:v>
                </c:pt>
                <c:pt idx="360">
                  <c:v>3285</c:v>
                </c:pt>
                <c:pt idx="361">
                  <c:v>3455</c:v>
                </c:pt>
                <c:pt idx="362">
                  <c:v>3283</c:v>
                </c:pt>
                <c:pt idx="363">
                  <c:v>3311</c:v>
                </c:pt>
                <c:pt idx="364">
                  <c:v>3168</c:v>
                </c:pt>
                <c:pt idx="365">
                  <c:v>3246</c:v>
                </c:pt>
                <c:pt idx="366">
                  <c:v>3307</c:v>
                </c:pt>
                <c:pt idx="367">
                  <c:v>3191</c:v>
                </c:pt>
                <c:pt idx="368">
                  <c:v>3224</c:v>
                </c:pt>
                <c:pt idx="369">
                  <c:v>3270</c:v>
                </c:pt>
                <c:pt idx="370">
                  <c:v>3192</c:v>
                </c:pt>
                <c:pt idx="371">
                  <c:v>3134</c:v>
                </c:pt>
                <c:pt idx="372">
                  <c:v>3224</c:v>
                </c:pt>
                <c:pt idx="373">
                  <c:v>3263</c:v>
                </c:pt>
                <c:pt idx="374">
                  <c:v>3336</c:v>
                </c:pt>
                <c:pt idx="375">
                  <c:v>3200</c:v>
                </c:pt>
                <c:pt idx="376">
                  <c:v>3221</c:v>
                </c:pt>
                <c:pt idx="377">
                  <c:v>3356</c:v>
                </c:pt>
                <c:pt idx="378">
                  <c:v>3343</c:v>
                </c:pt>
                <c:pt idx="379">
                  <c:v>3355</c:v>
                </c:pt>
                <c:pt idx="380">
                  <c:v>3345</c:v>
                </c:pt>
                <c:pt idx="381">
                  <c:v>3428</c:v>
                </c:pt>
                <c:pt idx="382">
                  <c:v>3368</c:v>
                </c:pt>
                <c:pt idx="383">
                  <c:v>3420</c:v>
                </c:pt>
                <c:pt idx="384">
                  <c:v>3546</c:v>
                </c:pt>
                <c:pt idx="385">
                  <c:v>3378</c:v>
                </c:pt>
                <c:pt idx="386">
                  <c:v>3523</c:v>
                </c:pt>
                <c:pt idx="387">
                  <c:v>3562</c:v>
                </c:pt>
                <c:pt idx="388">
                  <c:v>3506</c:v>
                </c:pt>
                <c:pt idx="389">
                  <c:v>3495</c:v>
                </c:pt>
                <c:pt idx="390">
                  <c:v>3618</c:v>
                </c:pt>
                <c:pt idx="391">
                  <c:v>3449</c:v>
                </c:pt>
                <c:pt idx="392">
                  <c:v>3584</c:v>
                </c:pt>
                <c:pt idx="393">
                  <c:v>3377</c:v>
                </c:pt>
                <c:pt idx="394">
                  <c:v>3430</c:v>
                </c:pt>
                <c:pt idx="395">
                  <c:v>3500</c:v>
                </c:pt>
                <c:pt idx="396">
                  <c:v>3446</c:v>
                </c:pt>
                <c:pt idx="397">
                  <c:v>3462</c:v>
                </c:pt>
                <c:pt idx="398">
                  <c:v>3404</c:v>
                </c:pt>
                <c:pt idx="399">
                  <c:v>3300</c:v>
                </c:pt>
                <c:pt idx="400">
                  <c:v>3350</c:v>
                </c:pt>
                <c:pt idx="401">
                  <c:v>3380</c:v>
                </c:pt>
                <c:pt idx="402">
                  <c:v>3516</c:v>
                </c:pt>
                <c:pt idx="403">
                  <c:v>3442</c:v>
                </c:pt>
                <c:pt idx="404">
                  <c:v>3212</c:v>
                </c:pt>
                <c:pt idx="405">
                  <c:v>3324</c:v>
                </c:pt>
                <c:pt idx="406">
                  <c:v>3237</c:v>
                </c:pt>
                <c:pt idx="407">
                  <c:v>3271</c:v>
                </c:pt>
                <c:pt idx="408">
                  <c:v>3202</c:v>
                </c:pt>
                <c:pt idx="409">
                  <c:v>3184</c:v>
                </c:pt>
                <c:pt idx="410">
                  <c:v>3158</c:v>
                </c:pt>
                <c:pt idx="411">
                  <c:v>3245</c:v>
                </c:pt>
                <c:pt idx="412">
                  <c:v>3082</c:v>
                </c:pt>
                <c:pt idx="413">
                  <c:v>3054</c:v>
                </c:pt>
                <c:pt idx="414">
                  <c:v>3127</c:v>
                </c:pt>
                <c:pt idx="415">
                  <c:v>3083</c:v>
                </c:pt>
                <c:pt idx="416">
                  <c:v>3047</c:v>
                </c:pt>
                <c:pt idx="417">
                  <c:v>2980</c:v>
                </c:pt>
                <c:pt idx="418">
                  <c:v>3107</c:v>
                </c:pt>
                <c:pt idx="419">
                  <c:v>2999</c:v>
                </c:pt>
                <c:pt idx="420">
                  <c:v>2990</c:v>
                </c:pt>
                <c:pt idx="421">
                  <c:v>2961</c:v>
                </c:pt>
                <c:pt idx="422">
                  <c:v>3039</c:v>
                </c:pt>
                <c:pt idx="423">
                  <c:v>2932</c:v>
                </c:pt>
                <c:pt idx="424">
                  <c:v>2933</c:v>
                </c:pt>
                <c:pt idx="425">
                  <c:v>2904</c:v>
                </c:pt>
                <c:pt idx="426">
                  <c:v>2873</c:v>
                </c:pt>
                <c:pt idx="427">
                  <c:v>2793</c:v>
                </c:pt>
                <c:pt idx="428">
                  <c:v>2927</c:v>
                </c:pt>
                <c:pt idx="429">
                  <c:v>2888</c:v>
                </c:pt>
                <c:pt idx="430">
                  <c:v>2911</c:v>
                </c:pt>
                <c:pt idx="431">
                  <c:v>2822</c:v>
                </c:pt>
                <c:pt idx="432">
                  <c:v>2825</c:v>
                </c:pt>
                <c:pt idx="433">
                  <c:v>2882</c:v>
                </c:pt>
                <c:pt idx="434">
                  <c:v>2821</c:v>
                </c:pt>
                <c:pt idx="435">
                  <c:v>2831</c:v>
                </c:pt>
                <c:pt idx="436">
                  <c:v>2912</c:v>
                </c:pt>
                <c:pt idx="437">
                  <c:v>2825</c:v>
                </c:pt>
                <c:pt idx="438">
                  <c:v>2888</c:v>
                </c:pt>
                <c:pt idx="439">
                  <c:v>2803</c:v>
                </c:pt>
                <c:pt idx="440">
                  <c:v>2721</c:v>
                </c:pt>
                <c:pt idx="441">
                  <c:v>2808</c:v>
                </c:pt>
                <c:pt idx="442">
                  <c:v>2884</c:v>
                </c:pt>
                <c:pt idx="443">
                  <c:v>2821</c:v>
                </c:pt>
                <c:pt idx="444">
                  <c:v>2725</c:v>
                </c:pt>
                <c:pt idx="445">
                  <c:v>2732</c:v>
                </c:pt>
                <c:pt idx="446">
                  <c:v>2804</c:v>
                </c:pt>
                <c:pt idx="447">
                  <c:v>2841</c:v>
                </c:pt>
                <c:pt idx="448">
                  <c:v>2802</c:v>
                </c:pt>
                <c:pt idx="449">
                  <c:v>2768</c:v>
                </c:pt>
                <c:pt idx="450">
                  <c:v>2777</c:v>
                </c:pt>
                <c:pt idx="451">
                  <c:v>2797</c:v>
                </c:pt>
                <c:pt idx="452">
                  <c:v>2700</c:v>
                </c:pt>
                <c:pt idx="453">
                  <c:v>2770</c:v>
                </c:pt>
                <c:pt idx="454">
                  <c:v>2790</c:v>
                </c:pt>
                <c:pt idx="455">
                  <c:v>2781</c:v>
                </c:pt>
                <c:pt idx="456">
                  <c:v>2760</c:v>
                </c:pt>
                <c:pt idx="457">
                  <c:v>2830</c:v>
                </c:pt>
                <c:pt idx="458">
                  <c:v>2838</c:v>
                </c:pt>
                <c:pt idx="459">
                  <c:v>2715</c:v>
                </c:pt>
                <c:pt idx="460">
                  <c:v>2786</c:v>
                </c:pt>
                <c:pt idx="461">
                  <c:v>2730</c:v>
                </c:pt>
                <c:pt idx="462">
                  <c:v>2766</c:v>
                </c:pt>
                <c:pt idx="463">
                  <c:v>2783</c:v>
                </c:pt>
                <c:pt idx="464">
                  <c:v>2768</c:v>
                </c:pt>
                <c:pt idx="465">
                  <c:v>2854</c:v>
                </c:pt>
                <c:pt idx="466">
                  <c:v>2888</c:v>
                </c:pt>
                <c:pt idx="467">
                  <c:v>2846</c:v>
                </c:pt>
                <c:pt idx="468">
                  <c:v>2782</c:v>
                </c:pt>
                <c:pt idx="469">
                  <c:v>2846</c:v>
                </c:pt>
                <c:pt idx="470">
                  <c:v>2768</c:v>
                </c:pt>
                <c:pt idx="471">
                  <c:v>2858</c:v>
                </c:pt>
                <c:pt idx="472">
                  <c:v>2849</c:v>
                </c:pt>
                <c:pt idx="473">
                  <c:v>2865</c:v>
                </c:pt>
                <c:pt idx="474">
                  <c:v>2864</c:v>
                </c:pt>
                <c:pt idx="475">
                  <c:v>2864</c:v>
                </c:pt>
                <c:pt idx="476">
                  <c:v>2796</c:v>
                </c:pt>
                <c:pt idx="477">
                  <c:v>2984</c:v>
                </c:pt>
                <c:pt idx="478">
                  <c:v>2909</c:v>
                </c:pt>
                <c:pt idx="479">
                  <c:v>2898</c:v>
                </c:pt>
                <c:pt idx="480">
                  <c:v>2940</c:v>
                </c:pt>
                <c:pt idx="481">
                  <c:v>3054</c:v>
                </c:pt>
                <c:pt idx="482">
                  <c:v>3021</c:v>
                </c:pt>
                <c:pt idx="483">
                  <c:v>2986</c:v>
                </c:pt>
                <c:pt idx="484">
                  <c:v>3050</c:v>
                </c:pt>
                <c:pt idx="485">
                  <c:v>3119</c:v>
                </c:pt>
                <c:pt idx="486">
                  <c:v>2994</c:v>
                </c:pt>
                <c:pt idx="487">
                  <c:v>3141</c:v>
                </c:pt>
                <c:pt idx="488">
                  <c:v>3146</c:v>
                </c:pt>
                <c:pt idx="489">
                  <c:v>3199</c:v>
                </c:pt>
                <c:pt idx="490">
                  <c:v>3138</c:v>
                </c:pt>
                <c:pt idx="491">
                  <c:v>3193</c:v>
                </c:pt>
                <c:pt idx="492">
                  <c:v>3249</c:v>
                </c:pt>
                <c:pt idx="493">
                  <c:v>3254</c:v>
                </c:pt>
                <c:pt idx="494">
                  <c:v>3390</c:v>
                </c:pt>
                <c:pt idx="495">
                  <c:v>3309</c:v>
                </c:pt>
                <c:pt idx="496">
                  <c:v>3321</c:v>
                </c:pt>
                <c:pt idx="497">
                  <c:v>3503</c:v>
                </c:pt>
                <c:pt idx="498">
                  <c:v>3399</c:v>
                </c:pt>
                <c:pt idx="499">
                  <c:v>3507</c:v>
                </c:pt>
                <c:pt idx="500">
                  <c:v>3588</c:v>
                </c:pt>
                <c:pt idx="501">
                  <c:v>3566</c:v>
                </c:pt>
                <c:pt idx="502">
                  <c:v>3584</c:v>
                </c:pt>
                <c:pt idx="503">
                  <c:v>3569</c:v>
                </c:pt>
                <c:pt idx="504">
                  <c:v>3750</c:v>
                </c:pt>
                <c:pt idx="505">
                  <c:v>3774</c:v>
                </c:pt>
                <c:pt idx="506">
                  <c:v>3718</c:v>
                </c:pt>
                <c:pt idx="507">
                  <c:v>3657</c:v>
                </c:pt>
                <c:pt idx="508">
                  <c:v>3780</c:v>
                </c:pt>
                <c:pt idx="509">
                  <c:v>3808</c:v>
                </c:pt>
                <c:pt idx="510">
                  <c:v>3787</c:v>
                </c:pt>
                <c:pt idx="511">
                  <c:v>3690</c:v>
                </c:pt>
                <c:pt idx="512">
                  <c:v>3852</c:v>
                </c:pt>
                <c:pt idx="513">
                  <c:v>3796</c:v>
                </c:pt>
                <c:pt idx="514">
                  <c:v>3832</c:v>
                </c:pt>
                <c:pt idx="515">
                  <c:v>3754</c:v>
                </c:pt>
                <c:pt idx="516">
                  <c:v>3722</c:v>
                </c:pt>
                <c:pt idx="517">
                  <c:v>3661</c:v>
                </c:pt>
                <c:pt idx="518">
                  <c:v>3590</c:v>
                </c:pt>
                <c:pt idx="519">
                  <c:v>3584</c:v>
                </c:pt>
                <c:pt idx="520">
                  <c:v>3525</c:v>
                </c:pt>
                <c:pt idx="521">
                  <c:v>3436</c:v>
                </c:pt>
                <c:pt idx="522">
                  <c:v>3391</c:v>
                </c:pt>
                <c:pt idx="523">
                  <c:v>3461</c:v>
                </c:pt>
                <c:pt idx="524">
                  <c:v>3147</c:v>
                </c:pt>
                <c:pt idx="525">
                  <c:v>3331</c:v>
                </c:pt>
                <c:pt idx="526">
                  <c:v>3163</c:v>
                </c:pt>
                <c:pt idx="527">
                  <c:v>3208</c:v>
                </c:pt>
                <c:pt idx="528">
                  <c:v>3129</c:v>
                </c:pt>
                <c:pt idx="529">
                  <c:v>3108</c:v>
                </c:pt>
                <c:pt idx="530">
                  <c:v>3111</c:v>
                </c:pt>
                <c:pt idx="531">
                  <c:v>3099</c:v>
                </c:pt>
                <c:pt idx="532">
                  <c:v>2964</c:v>
                </c:pt>
                <c:pt idx="533">
                  <c:v>3027</c:v>
                </c:pt>
                <c:pt idx="534">
                  <c:v>3000</c:v>
                </c:pt>
                <c:pt idx="535">
                  <c:v>2990</c:v>
                </c:pt>
                <c:pt idx="536">
                  <c:v>2971</c:v>
                </c:pt>
                <c:pt idx="537">
                  <c:v>2959</c:v>
                </c:pt>
                <c:pt idx="538">
                  <c:v>3061</c:v>
                </c:pt>
                <c:pt idx="539">
                  <c:v>2873</c:v>
                </c:pt>
                <c:pt idx="540">
                  <c:v>2886</c:v>
                </c:pt>
                <c:pt idx="541">
                  <c:v>2993</c:v>
                </c:pt>
                <c:pt idx="542">
                  <c:v>3001</c:v>
                </c:pt>
                <c:pt idx="543">
                  <c:v>3007</c:v>
                </c:pt>
                <c:pt idx="544">
                  <c:v>3007</c:v>
                </c:pt>
                <c:pt idx="545">
                  <c:v>3141</c:v>
                </c:pt>
                <c:pt idx="546">
                  <c:v>2928</c:v>
                </c:pt>
                <c:pt idx="547">
                  <c:v>3077</c:v>
                </c:pt>
                <c:pt idx="548">
                  <c:v>2965</c:v>
                </c:pt>
                <c:pt idx="549">
                  <c:v>2936</c:v>
                </c:pt>
                <c:pt idx="550">
                  <c:v>2957</c:v>
                </c:pt>
                <c:pt idx="551">
                  <c:v>3028</c:v>
                </c:pt>
                <c:pt idx="552">
                  <c:v>3017</c:v>
                </c:pt>
                <c:pt idx="553">
                  <c:v>3000</c:v>
                </c:pt>
                <c:pt idx="554">
                  <c:v>3036</c:v>
                </c:pt>
                <c:pt idx="555">
                  <c:v>3007</c:v>
                </c:pt>
                <c:pt idx="556">
                  <c:v>2989</c:v>
                </c:pt>
                <c:pt idx="557">
                  <c:v>2894</c:v>
                </c:pt>
                <c:pt idx="558">
                  <c:v>2991</c:v>
                </c:pt>
                <c:pt idx="559">
                  <c:v>3109</c:v>
                </c:pt>
                <c:pt idx="560">
                  <c:v>3044</c:v>
                </c:pt>
                <c:pt idx="561">
                  <c:v>3033</c:v>
                </c:pt>
                <c:pt idx="562">
                  <c:v>2963</c:v>
                </c:pt>
                <c:pt idx="563">
                  <c:v>3022</c:v>
                </c:pt>
                <c:pt idx="564">
                  <c:v>2968</c:v>
                </c:pt>
                <c:pt idx="565">
                  <c:v>2997</c:v>
                </c:pt>
                <c:pt idx="566">
                  <c:v>2959</c:v>
                </c:pt>
                <c:pt idx="567">
                  <c:v>2938</c:v>
                </c:pt>
                <c:pt idx="568">
                  <c:v>2983</c:v>
                </c:pt>
                <c:pt idx="569">
                  <c:v>2981</c:v>
                </c:pt>
                <c:pt idx="570">
                  <c:v>2995</c:v>
                </c:pt>
                <c:pt idx="571">
                  <c:v>3031</c:v>
                </c:pt>
                <c:pt idx="572">
                  <c:v>2929</c:v>
                </c:pt>
                <c:pt idx="573">
                  <c:v>2938</c:v>
                </c:pt>
                <c:pt idx="574">
                  <c:v>2907</c:v>
                </c:pt>
                <c:pt idx="575">
                  <c:v>3065</c:v>
                </c:pt>
                <c:pt idx="576">
                  <c:v>2976</c:v>
                </c:pt>
                <c:pt idx="577">
                  <c:v>2815</c:v>
                </c:pt>
                <c:pt idx="578">
                  <c:v>2952</c:v>
                </c:pt>
                <c:pt idx="579">
                  <c:v>3046</c:v>
                </c:pt>
                <c:pt idx="580">
                  <c:v>2970</c:v>
                </c:pt>
                <c:pt idx="581">
                  <c:v>2854</c:v>
                </c:pt>
                <c:pt idx="582">
                  <c:v>3019</c:v>
                </c:pt>
                <c:pt idx="583">
                  <c:v>2833</c:v>
                </c:pt>
                <c:pt idx="584">
                  <c:v>2853</c:v>
                </c:pt>
                <c:pt idx="585">
                  <c:v>3020</c:v>
                </c:pt>
                <c:pt idx="586">
                  <c:v>2975</c:v>
                </c:pt>
                <c:pt idx="587">
                  <c:v>2927</c:v>
                </c:pt>
                <c:pt idx="588">
                  <c:v>2977</c:v>
                </c:pt>
                <c:pt idx="589">
                  <c:v>2932</c:v>
                </c:pt>
                <c:pt idx="590">
                  <c:v>2929</c:v>
                </c:pt>
                <c:pt idx="591">
                  <c:v>2896</c:v>
                </c:pt>
                <c:pt idx="592">
                  <c:v>2866</c:v>
                </c:pt>
                <c:pt idx="593">
                  <c:v>2912</c:v>
                </c:pt>
                <c:pt idx="594">
                  <c:v>2830</c:v>
                </c:pt>
                <c:pt idx="595">
                  <c:v>2857</c:v>
                </c:pt>
                <c:pt idx="596">
                  <c:v>2862</c:v>
                </c:pt>
                <c:pt idx="597">
                  <c:v>2748</c:v>
                </c:pt>
                <c:pt idx="598">
                  <c:v>2697</c:v>
                </c:pt>
                <c:pt idx="599">
                  <c:v>2774</c:v>
                </c:pt>
                <c:pt idx="600">
                  <c:v>2702</c:v>
                </c:pt>
                <c:pt idx="601">
                  <c:v>2723</c:v>
                </c:pt>
                <c:pt idx="602">
                  <c:v>2604</c:v>
                </c:pt>
                <c:pt idx="603">
                  <c:v>2645</c:v>
                </c:pt>
                <c:pt idx="604">
                  <c:v>2602</c:v>
                </c:pt>
                <c:pt idx="605">
                  <c:v>2596</c:v>
                </c:pt>
                <c:pt idx="606">
                  <c:v>2487</c:v>
                </c:pt>
                <c:pt idx="607">
                  <c:v>2557</c:v>
                </c:pt>
                <c:pt idx="608">
                  <c:v>2539</c:v>
                </c:pt>
                <c:pt idx="609">
                  <c:v>2456</c:v>
                </c:pt>
                <c:pt idx="610">
                  <c:v>2408</c:v>
                </c:pt>
                <c:pt idx="611">
                  <c:v>2317</c:v>
                </c:pt>
                <c:pt idx="612">
                  <c:v>2303</c:v>
                </c:pt>
                <c:pt idx="613">
                  <c:v>2329</c:v>
                </c:pt>
                <c:pt idx="614">
                  <c:v>2288</c:v>
                </c:pt>
                <c:pt idx="615">
                  <c:v>2237</c:v>
                </c:pt>
                <c:pt idx="616">
                  <c:v>2238</c:v>
                </c:pt>
                <c:pt idx="617">
                  <c:v>2111</c:v>
                </c:pt>
                <c:pt idx="618">
                  <c:v>2063</c:v>
                </c:pt>
                <c:pt idx="619">
                  <c:v>2088</c:v>
                </c:pt>
                <c:pt idx="620">
                  <c:v>1954</c:v>
                </c:pt>
                <c:pt idx="621">
                  <c:v>1935</c:v>
                </c:pt>
                <c:pt idx="622">
                  <c:v>1976</c:v>
                </c:pt>
                <c:pt idx="623">
                  <c:v>1922</c:v>
                </c:pt>
                <c:pt idx="624">
                  <c:v>1854</c:v>
                </c:pt>
                <c:pt idx="625">
                  <c:v>1784</c:v>
                </c:pt>
                <c:pt idx="626">
                  <c:v>1831</c:v>
                </c:pt>
                <c:pt idx="627">
                  <c:v>1812</c:v>
                </c:pt>
                <c:pt idx="628">
                  <c:v>1735</c:v>
                </c:pt>
                <c:pt idx="629">
                  <c:v>1749</c:v>
                </c:pt>
                <c:pt idx="630">
                  <c:v>1662</c:v>
                </c:pt>
                <c:pt idx="631">
                  <c:v>1657</c:v>
                </c:pt>
                <c:pt idx="632">
                  <c:v>1674</c:v>
                </c:pt>
                <c:pt idx="633">
                  <c:v>1596</c:v>
                </c:pt>
                <c:pt idx="634">
                  <c:v>1611</c:v>
                </c:pt>
                <c:pt idx="635">
                  <c:v>1540</c:v>
                </c:pt>
                <c:pt idx="636">
                  <c:v>1515</c:v>
                </c:pt>
                <c:pt idx="637">
                  <c:v>1494</c:v>
                </c:pt>
                <c:pt idx="638">
                  <c:v>1472</c:v>
                </c:pt>
                <c:pt idx="639">
                  <c:v>1537</c:v>
                </c:pt>
                <c:pt idx="640">
                  <c:v>1452</c:v>
                </c:pt>
                <c:pt idx="641">
                  <c:v>1560</c:v>
                </c:pt>
                <c:pt idx="642">
                  <c:v>1535</c:v>
                </c:pt>
                <c:pt idx="643">
                  <c:v>1479</c:v>
                </c:pt>
                <c:pt idx="644">
                  <c:v>1497</c:v>
                </c:pt>
                <c:pt idx="645">
                  <c:v>1541</c:v>
                </c:pt>
                <c:pt idx="646">
                  <c:v>1471</c:v>
                </c:pt>
                <c:pt idx="647">
                  <c:v>1482</c:v>
                </c:pt>
                <c:pt idx="648">
                  <c:v>1536</c:v>
                </c:pt>
                <c:pt idx="649">
                  <c:v>1468</c:v>
                </c:pt>
                <c:pt idx="650">
                  <c:v>1549</c:v>
                </c:pt>
                <c:pt idx="651">
                  <c:v>1593</c:v>
                </c:pt>
                <c:pt idx="652">
                  <c:v>1577</c:v>
                </c:pt>
                <c:pt idx="653">
                  <c:v>1604</c:v>
                </c:pt>
                <c:pt idx="654">
                  <c:v>1581</c:v>
                </c:pt>
                <c:pt idx="655">
                  <c:v>1580</c:v>
                </c:pt>
                <c:pt idx="656">
                  <c:v>1602</c:v>
                </c:pt>
                <c:pt idx="657">
                  <c:v>1684</c:v>
                </c:pt>
                <c:pt idx="658">
                  <c:v>1726</c:v>
                </c:pt>
                <c:pt idx="659">
                  <c:v>1817</c:v>
                </c:pt>
                <c:pt idx="660">
                  <c:v>1806</c:v>
                </c:pt>
                <c:pt idx="661">
                  <c:v>1796</c:v>
                </c:pt>
                <c:pt idx="662">
                  <c:v>1835</c:v>
                </c:pt>
                <c:pt idx="663">
                  <c:v>1897</c:v>
                </c:pt>
                <c:pt idx="664">
                  <c:v>1912</c:v>
                </c:pt>
                <c:pt idx="665">
                  <c:v>2013</c:v>
                </c:pt>
                <c:pt idx="666">
                  <c:v>2008</c:v>
                </c:pt>
                <c:pt idx="667">
                  <c:v>2071</c:v>
                </c:pt>
                <c:pt idx="668">
                  <c:v>2073</c:v>
                </c:pt>
                <c:pt idx="669">
                  <c:v>2125</c:v>
                </c:pt>
                <c:pt idx="670">
                  <c:v>2201</c:v>
                </c:pt>
                <c:pt idx="671">
                  <c:v>2290</c:v>
                </c:pt>
                <c:pt idx="672">
                  <c:v>2354</c:v>
                </c:pt>
                <c:pt idx="673">
                  <c:v>2392</c:v>
                </c:pt>
                <c:pt idx="674">
                  <c:v>2444</c:v>
                </c:pt>
                <c:pt idx="675">
                  <c:v>2523</c:v>
                </c:pt>
                <c:pt idx="676">
                  <c:v>2557</c:v>
                </c:pt>
                <c:pt idx="677">
                  <c:v>2700</c:v>
                </c:pt>
                <c:pt idx="678">
                  <c:v>2755</c:v>
                </c:pt>
                <c:pt idx="679">
                  <c:v>2841</c:v>
                </c:pt>
                <c:pt idx="680">
                  <c:v>2965</c:v>
                </c:pt>
                <c:pt idx="681">
                  <c:v>3070</c:v>
                </c:pt>
                <c:pt idx="682">
                  <c:v>3166</c:v>
                </c:pt>
                <c:pt idx="683">
                  <c:v>3256</c:v>
                </c:pt>
                <c:pt idx="684">
                  <c:v>3392</c:v>
                </c:pt>
                <c:pt idx="685">
                  <c:v>3560</c:v>
                </c:pt>
                <c:pt idx="686">
                  <c:v>3504</c:v>
                </c:pt>
                <c:pt idx="687">
                  <c:v>3702</c:v>
                </c:pt>
                <c:pt idx="688">
                  <c:v>3847</c:v>
                </c:pt>
                <c:pt idx="689">
                  <c:v>4036</c:v>
                </c:pt>
                <c:pt idx="690">
                  <c:v>4361</c:v>
                </c:pt>
                <c:pt idx="691">
                  <c:v>4336</c:v>
                </c:pt>
                <c:pt idx="692">
                  <c:v>4568</c:v>
                </c:pt>
                <c:pt idx="693">
                  <c:v>4611</c:v>
                </c:pt>
                <c:pt idx="694">
                  <c:v>4998</c:v>
                </c:pt>
                <c:pt idx="695">
                  <c:v>5128</c:v>
                </c:pt>
                <c:pt idx="696">
                  <c:v>5344</c:v>
                </c:pt>
                <c:pt idx="697">
                  <c:v>5587</c:v>
                </c:pt>
                <c:pt idx="698">
                  <c:v>5723</c:v>
                </c:pt>
                <c:pt idx="699">
                  <c:v>5957</c:v>
                </c:pt>
                <c:pt idx="700">
                  <c:v>5939</c:v>
                </c:pt>
                <c:pt idx="701">
                  <c:v>6248</c:v>
                </c:pt>
                <c:pt idx="702">
                  <c:v>6434</c:v>
                </c:pt>
                <c:pt idx="703">
                  <c:v>6507</c:v>
                </c:pt>
                <c:pt idx="704">
                  <c:v>6675</c:v>
                </c:pt>
                <c:pt idx="705">
                  <c:v>6671</c:v>
                </c:pt>
                <c:pt idx="706">
                  <c:v>6915</c:v>
                </c:pt>
                <c:pt idx="707">
                  <c:v>7059</c:v>
                </c:pt>
                <c:pt idx="708">
                  <c:v>7054</c:v>
                </c:pt>
                <c:pt idx="709">
                  <c:v>7098</c:v>
                </c:pt>
                <c:pt idx="710">
                  <c:v>6961</c:v>
                </c:pt>
                <c:pt idx="711">
                  <c:v>7059</c:v>
                </c:pt>
                <c:pt idx="712">
                  <c:v>6991</c:v>
                </c:pt>
                <c:pt idx="713">
                  <c:v>6967</c:v>
                </c:pt>
                <c:pt idx="714">
                  <c:v>6808</c:v>
                </c:pt>
                <c:pt idx="715">
                  <c:v>6512</c:v>
                </c:pt>
                <c:pt idx="716">
                  <c:v>6541</c:v>
                </c:pt>
                <c:pt idx="717">
                  <c:v>6174</c:v>
                </c:pt>
                <c:pt idx="718">
                  <c:v>5951</c:v>
                </c:pt>
                <c:pt idx="719">
                  <c:v>5925</c:v>
                </c:pt>
                <c:pt idx="720">
                  <c:v>5608</c:v>
                </c:pt>
                <c:pt idx="721">
                  <c:v>5378</c:v>
                </c:pt>
                <c:pt idx="722">
                  <c:v>5104</c:v>
                </c:pt>
                <c:pt idx="723">
                  <c:v>4922</c:v>
                </c:pt>
                <c:pt idx="724">
                  <c:v>4652</c:v>
                </c:pt>
                <c:pt idx="725">
                  <c:v>4205</c:v>
                </c:pt>
                <c:pt idx="726">
                  <c:v>4143</c:v>
                </c:pt>
                <c:pt idx="727">
                  <c:v>3918</c:v>
                </c:pt>
                <c:pt idx="728">
                  <c:v>3637</c:v>
                </c:pt>
                <c:pt idx="729">
                  <c:v>3434</c:v>
                </c:pt>
                <c:pt idx="730">
                  <c:v>3090</c:v>
                </c:pt>
                <c:pt idx="731">
                  <c:v>2904</c:v>
                </c:pt>
                <c:pt idx="732">
                  <c:v>2705</c:v>
                </c:pt>
                <c:pt idx="733">
                  <c:v>2458</c:v>
                </c:pt>
                <c:pt idx="734">
                  <c:v>2308</c:v>
                </c:pt>
                <c:pt idx="735">
                  <c:v>2120</c:v>
                </c:pt>
                <c:pt idx="736">
                  <c:v>1990</c:v>
                </c:pt>
                <c:pt idx="737">
                  <c:v>1787</c:v>
                </c:pt>
                <c:pt idx="738">
                  <c:v>1767</c:v>
                </c:pt>
                <c:pt idx="739">
                  <c:v>1598</c:v>
                </c:pt>
                <c:pt idx="740">
                  <c:v>1455</c:v>
                </c:pt>
                <c:pt idx="741">
                  <c:v>1408</c:v>
                </c:pt>
                <c:pt idx="742">
                  <c:v>1283</c:v>
                </c:pt>
                <c:pt idx="743">
                  <c:v>1259</c:v>
                </c:pt>
                <c:pt idx="744">
                  <c:v>1129</c:v>
                </c:pt>
                <c:pt idx="745">
                  <c:v>1104</c:v>
                </c:pt>
                <c:pt idx="746">
                  <c:v>1091</c:v>
                </c:pt>
                <c:pt idx="747">
                  <c:v>1033</c:v>
                </c:pt>
                <c:pt idx="748">
                  <c:v>1033</c:v>
                </c:pt>
                <c:pt idx="749">
                  <c:v>986</c:v>
                </c:pt>
                <c:pt idx="750">
                  <c:v>944</c:v>
                </c:pt>
                <c:pt idx="751">
                  <c:v>903</c:v>
                </c:pt>
                <c:pt idx="752">
                  <c:v>931</c:v>
                </c:pt>
                <c:pt idx="753">
                  <c:v>901</c:v>
                </c:pt>
                <c:pt idx="754">
                  <c:v>856</c:v>
                </c:pt>
                <c:pt idx="755">
                  <c:v>936</c:v>
                </c:pt>
                <c:pt idx="756">
                  <c:v>850</c:v>
                </c:pt>
                <c:pt idx="757">
                  <c:v>826</c:v>
                </c:pt>
                <c:pt idx="758">
                  <c:v>799</c:v>
                </c:pt>
                <c:pt idx="759">
                  <c:v>861</c:v>
                </c:pt>
                <c:pt idx="760">
                  <c:v>817</c:v>
                </c:pt>
                <c:pt idx="761">
                  <c:v>883</c:v>
                </c:pt>
                <c:pt idx="762">
                  <c:v>810</c:v>
                </c:pt>
                <c:pt idx="763">
                  <c:v>807</c:v>
                </c:pt>
                <c:pt idx="764">
                  <c:v>813</c:v>
                </c:pt>
                <c:pt idx="765">
                  <c:v>841</c:v>
                </c:pt>
                <c:pt idx="766">
                  <c:v>873</c:v>
                </c:pt>
                <c:pt idx="767">
                  <c:v>920</c:v>
                </c:pt>
                <c:pt idx="768">
                  <c:v>878</c:v>
                </c:pt>
                <c:pt idx="769">
                  <c:v>892</c:v>
                </c:pt>
                <c:pt idx="770">
                  <c:v>838</c:v>
                </c:pt>
                <c:pt idx="771">
                  <c:v>861</c:v>
                </c:pt>
                <c:pt idx="772">
                  <c:v>847</c:v>
                </c:pt>
                <c:pt idx="773">
                  <c:v>870</c:v>
                </c:pt>
                <c:pt idx="774">
                  <c:v>852</c:v>
                </c:pt>
                <c:pt idx="775">
                  <c:v>845</c:v>
                </c:pt>
                <c:pt idx="776">
                  <c:v>862</c:v>
                </c:pt>
                <c:pt idx="777">
                  <c:v>887</c:v>
                </c:pt>
                <c:pt idx="778">
                  <c:v>865</c:v>
                </c:pt>
                <c:pt idx="779">
                  <c:v>906</c:v>
                </c:pt>
                <c:pt idx="780">
                  <c:v>941</c:v>
                </c:pt>
                <c:pt idx="781">
                  <c:v>900</c:v>
                </c:pt>
                <c:pt idx="782">
                  <c:v>886</c:v>
                </c:pt>
                <c:pt idx="783">
                  <c:v>925</c:v>
                </c:pt>
                <c:pt idx="784">
                  <c:v>895</c:v>
                </c:pt>
                <c:pt idx="785">
                  <c:v>886</c:v>
                </c:pt>
                <c:pt idx="786">
                  <c:v>871</c:v>
                </c:pt>
                <c:pt idx="787">
                  <c:v>912</c:v>
                </c:pt>
                <c:pt idx="788">
                  <c:v>922</c:v>
                </c:pt>
                <c:pt idx="789">
                  <c:v>896</c:v>
                </c:pt>
                <c:pt idx="790">
                  <c:v>904</c:v>
                </c:pt>
                <c:pt idx="791">
                  <c:v>930</c:v>
                </c:pt>
                <c:pt idx="792">
                  <c:v>954</c:v>
                </c:pt>
                <c:pt idx="793">
                  <c:v>917</c:v>
                </c:pt>
                <c:pt idx="794">
                  <c:v>983</c:v>
                </c:pt>
                <c:pt idx="795">
                  <c:v>982</c:v>
                </c:pt>
                <c:pt idx="796">
                  <c:v>994</c:v>
                </c:pt>
                <c:pt idx="797">
                  <c:v>944</c:v>
                </c:pt>
                <c:pt idx="798">
                  <c:v>1017</c:v>
                </c:pt>
                <c:pt idx="799">
                  <c:v>1018</c:v>
                </c:pt>
                <c:pt idx="800">
                  <c:v>1025</c:v>
                </c:pt>
                <c:pt idx="801">
                  <c:v>976</c:v>
                </c:pt>
                <c:pt idx="802">
                  <c:v>980</c:v>
                </c:pt>
                <c:pt idx="803">
                  <c:v>996</c:v>
                </c:pt>
                <c:pt idx="804">
                  <c:v>987</c:v>
                </c:pt>
                <c:pt idx="805">
                  <c:v>1012</c:v>
                </c:pt>
                <c:pt idx="806">
                  <c:v>1027</c:v>
                </c:pt>
                <c:pt idx="807">
                  <c:v>1001</c:v>
                </c:pt>
                <c:pt idx="808">
                  <c:v>1010</c:v>
                </c:pt>
                <c:pt idx="809">
                  <c:v>1078</c:v>
                </c:pt>
                <c:pt idx="810">
                  <c:v>1120</c:v>
                </c:pt>
                <c:pt idx="811">
                  <c:v>1047</c:v>
                </c:pt>
                <c:pt idx="812">
                  <c:v>1047</c:v>
                </c:pt>
                <c:pt idx="813">
                  <c:v>1130</c:v>
                </c:pt>
                <c:pt idx="814">
                  <c:v>1097</c:v>
                </c:pt>
                <c:pt idx="815">
                  <c:v>1086</c:v>
                </c:pt>
                <c:pt idx="816">
                  <c:v>1084</c:v>
                </c:pt>
                <c:pt idx="817">
                  <c:v>1176</c:v>
                </c:pt>
                <c:pt idx="818">
                  <c:v>1126</c:v>
                </c:pt>
                <c:pt idx="819">
                  <c:v>1087</c:v>
                </c:pt>
                <c:pt idx="820">
                  <c:v>1063</c:v>
                </c:pt>
                <c:pt idx="821">
                  <c:v>1192</c:v>
                </c:pt>
                <c:pt idx="822">
                  <c:v>1070</c:v>
                </c:pt>
                <c:pt idx="823">
                  <c:v>1166</c:v>
                </c:pt>
                <c:pt idx="824">
                  <c:v>1120</c:v>
                </c:pt>
                <c:pt idx="825">
                  <c:v>1126</c:v>
                </c:pt>
                <c:pt idx="826">
                  <c:v>1101</c:v>
                </c:pt>
                <c:pt idx="827">
                  <c:v>1114</c:v>
                </c:pt>
                <c:pt idx="828">
                  <c:v>1134</c:v>
                </c:pt>
                <c:pt idx="829">
                  <c:v>1097</c:v>
                </c:pt>
                <c:pt idx="830">
                  <c:v>1134</c:v>
                </c:pt>
                <c:pt idx="831">
                  <c:v>1099</c:v>
                </c:pt>
                <c:pt idx="832">
                  <c:v>1028</c:v>
                </c:pt>
                <c:pt idx="833">
                  <c:v>1048</c:v>
                </c:pt>
                <c:pt idx="834">
                  <c:v>1001</c:v>
                </c:pt>
                <c:pt idx="835">
                  <c:v>1035</c:v>
                </c:pt>
                <c:pt idx="836">
                  <c:v>965</c:v>
                </c:pt>
                <c:pt idx="837">
                  <c:v>1047</c:v>
                </c:pt>
                <c:pt idx="838">
                  <c:v>957</c:v>
                </c:pt>
                <c:pt idx="839">
                  <c:v>1033</c:v>
                </c:pt>
                <c:pt idx="840">
                  <c:v>984</c:v>
                </c:pt>
                <c:pt idx="841">
                  <c:v>999</c:v>
                </c:pt>
                <c:pt idx="842">
                  <c:v>949</c:v>
                </c:pt>
                <c:pt idx="843">
                  <c:v>966</c:v>
                </c:pt>
                <c:pt idx="844">
                  <c:v>955</c:v>
                </c:pt>
                <c:pt idx="845">
                  <c:v>938</c:v>
                </c:pt>
                <c:pt idx="846">
                  <c:v>936</c:v>
                </c:pt>
                <c:pt idx="847">
                  <c:v>861</c:v>
                </c:pt>
                <c:pt idx="848">
                  <c:v>882</c:v>
                </c:pt>
                <c:pt idx="849">
                  <c:v>893</c:v>
                </c:pt>
                <c:pt idx="850">
                  <c:v>899</c:v>
                </c:pt>
                <c:pt idx="851">
                  <c:v>892</c:v>
                </c:pt>
                <c:pt idx="852">
                  <c:v>905</c:v>
                </c:pt>
                <c:pt idx="853">
                  <c:v>853</c:v>
                </c:pt>
                <c:pt idx="854">
                  <c:v>876</c:v>
                </c:pt>
                <c:pt idx="855">
                  <c:v>836</c:v>
                </c:pt>
                <c:pt idx="856">
                  <c:v>888</c:v>
                </c:pt>
                <c:pt idx="857">
                  <c:v>832</c:v>
                </c:pt>
                <c:pt idx="858">
                  <c:v>869</c:v>
                </c:pt>
                <c:pt idx="859">
                  <c:v>857</c:v>
                </c:pt>
                <c:pt idx="860">
                  <c:v>824</c:v>
                </c:pt>
                <c:pt idx="861">
                  <c:v>888</c:v>
                </c:pt>
                <c:pt idx="862">
                  <c:v>881</c:v>
                </c:pt>
                <c:pt idx="863">
                  <c:v>863</c:v>
                </c:pt>
                <c:pt idx="864">
                  <c:v>877</c:v>
                </c:pt>
                <c:pt idx="865">
                  <c:v>865</c:v>
                </c:pt>
                <c:pt idx="866">
                  <c:v>884</c:v>
                </c:pt>
                <c:pt idx="867">
                  <c:v>876</c:v>
                </c:pt>
                <c:pt idx="868">
                  <c:v>850</c:v>
                </c:pt>
                <c:pt idx="869">
                  <c:v>881</c:v>
                </c:pt>
                <c:pt idx="870">
                  <c:v>922</c:v>
                </c:pt>
                <c:pt idx="871">
                  <c:v>915</c:v>
                </c:pt>
                <c:pt idx="872">
                  <c:v>906</c:v>
                </c:pt>
                <c:pt idx="873">
                  <c:v>863</c:v>
                </c:pt>
                <c:pt idx="874">
                  <c:v>924</c:v>
                </c:pt>
                <c:pt idx="875">
                  <c:v>898</c:v>
                </c:pt>
                <c:pt idx="876">
                  <c:v>923</c:v>
                </c:pt>
                <c:pt idx="877">
                  <c:v>960</c:v>
                </c:pt>
                <c:pt idx="878">
                  <c:v>888</c:v>
                </c:pt>
                <c:pt idx="879">
                  <c:v>961</c:v>
                </c:pt>
                <c:pt idx="880">
                  <c:v>915</c:v>
                </c:pt>
                <c:pt idx="881">
                  <c:v>949</c:v>
                </c:pt>
                <c:pt idx="882">
                  <c:v>900</c:v>
                </c:pt>
                <c:pt idx="883">
                  <c:v>944</c:v>
                </c:pt>
                <c:pt idx="884">
                  <c:v>898</c:v>
                </c:pt>
                <c:pt idx="885">
                  <c:v>930</c:v>
                </c:pt>
                <c:pt idx="886">
                  <c:v>1003</c:v>
                </c:pt>
                <c:pt idx="887">
                  <c:v>918</c:v>
                </c:pt>
                <c:pt idx="888">
                  <c:v>919</c:v>
                </c:pt>
                <c:pt idx="889">
                  <c:v>1011</c:v>
                </c:pt>
                <c:pt idx="890">
                  <c:v>978</c:v>
                </c:pt>
                <c:pt idx="891">
                  <c:v>969</c:v>
                </c:pt>
                <c:pt idx="892">
                  <c:v>976</c:v>
                </c:pt>
                <c:pt idx="893">
                  <c:v>960</c:v>
                </c:pt>
                <c:pt idx="894">
                  <c:v>947</c:v>
                </c:pt>
                <c:pt idx="895">
                  <c:v>949</c:v>
                </c:pt>
                <c:pt idx="896">
                  <c:v>955</c:v>
                </c:pt>
                <c:pt idx="897">
                  <c:v>922</c:v>
                </c:pt>
                <c:pt idx="898">
                  <c:v>965</c:v>
                </c:pt>
                <c:pt idx="899">
                  <c:v>902</c:v>
                </c:pt>
                <c:pt idx="900">
                  <c:v>916</c:v>
                </c:pt>
                <c:pt idx="901">
                  <c:v>878</c:v>
                </c:pt>
                <c:pt idx="902">
                  <c:v>929</c:v>
                </c:pt>
                <c:pt idx="903">
                  <c:v>852</c:v>
                </c:pt>
                <c:pt idx="904">
                  <c:v>888</c:v>
                </c:pt>
                <c:pt idx="905">
                  <c:v>840</c:v>
                </c:pt>
                <c:pt idx="906">
                  <c:v>893</c:v>
                </c:pt>
                <c:pt idx="907">
                  <c:v>915</c:v>
                </c:pt>
                <c:pt idx="908">
                  <c:v>828</c:v>
                </c:pt>
                <c:pt idx="909">
                  <c:v>831</c:v>
                </c:pt>
                <c:pt idx="910">
                  <c:v>845</c:v>
                </c:pt>
                <c:pt idx="911">
                  <c:v>904</c:v>
                </c:pt>
                <c:pt idx="912">
                  <c:v>838</c:v>
                </c:pt>
                <c:pt idx="913">
                  <c:v>874</c:v>
                </c:pt>
                <c:pt idx="914">
                  <c:v>868</c:v>
                </c:pt>
                <c:pt idx="915">
                  <c:v>821</c:v>
                </c:pt>
                <c:pt idx="916">
                  <c:v>838</c:v>
                </c:pt>
                <c:pt idx="917">
                  <c:v>871</c:v>
                </c:pt>
                <c:pt idx="918">
                  <c:v>794</c:v>
                </c:pt>
                <c:pt idx="919">
                  <c:v>822</c:v>
                </c:pt>
                <c:pt idx="920">
                  <c:v>841</c:v>
                </c:pt>
                <c:pt idx="921">
                  <c:v>838</c:v>
                </c:pt>
                <c:pt idx="922">
                  <c:v>805</c:v>
                </c:pt>
                <c:pt idx="923">
                  <c:v>842</c:v>
                </c:pt>
                <c:pt idx="924">
                  <c:v>750</c:v>
                </c:pt>
                <c:pt idx="925">
                  <c:v>813</c:v>
                </c:pt>
                <c:pt idx="926">
                  <c:v>823</c:v>
                </c:pt>
                <c:pt idx="927">
                  <c:v>749</c:v>
                </c:pt>
                <c:pt idx="928">
                  <c:v>763</c:v>
                </c:pt>
                <c:pt idx="929">
                  <c:v>784</c:v>
                </c:pt>
                <c:pt idx="930">
                  <c:v>769</c:v>
                </c:pt>
                <c:pt idx="931">
                  <c:v>748</c:v>
                </c:pt>
                <c:pt idx="932">
                  <c:v>787</c:v>
                </c:pt>
                <c:pt idx="933">
                  <c:v>776</c:v>
                </c:pt>
                <c:pt idx="934">
                  <c:v>754</c:v>
                </c:pt>
                <c:pt idx="935">
                  <c:v>763</c:v>
                </c:pt>
                <c:pt idx="936">
                  <c:v>776</c:v>
                </c:pt>
                <c:pt idx="937">
                  <c:v>789</c:v>
                </c:pt>
                <c:pt idx="938">
                  <c:v>820</c:v>
                </c:pt>
                <c:pt idx="939">
                  <c:v>782</c:v>
                </c:pt>
                <c:pt idx="940">
                  <c:v>771</c:v>
                </c:pt>
                <c:pt idx="941">
                  <c:v>749</c:v>
                </c:pt>
                <c:pt idx="942">
                  <c:v>794</c:v>
                </c:pt>
                <c:pt idx="943">
                  <c:v>794</c:v>
                </c:pt>
                <c:pt idx="944">
                  <c:v>775</c:v>
                </c:pt>
                <c:pt idx="945">
                  <c:v>753</c:v>
                </c:pt>
                <c:pt idx="946">
                  <c:v>760</c:v>
                </c:pt>
                <c:pt idx="947">
                  <c:v>783</c:v>
                </c:pt>
                <c:pt idx="948">
                  <c:v>783</c:v>
                </c:pt>
                <c:pt idx="949">
                  <c:v>774</c:v>
                </c:pt>
                <c:pt idx="950">
                  <c:v>743</c:v>
                </c:pt>
                <c:pt idx="951">
                  <c:v>761</c:v>
                </c:pt>
                <c:pt idx="952">
                  <c:v>797</c:v>
                </c:pt>
                <c:pt idx="953">
                  <c:v>842</c:v>
                </c:pt>
                <c:pt idx="954">
                  <c:v>763</c:v>
                </c:pt>
                <c:pt idx="955">
                  <c:v>766</c:v>
                </c:pt>
                <c:pt idx="956">
                  <c:v>769</c:v>
                </c:pt>
                <c:pt idx="957">
                  <c:v>768</c:v>
                </c:pt>
                <c:pt idx="958">
                  <c:v>776</c:v>
                </c:pt>
                <c:pt idx="959">
                  <c:v>808</c:v>
                </c:pt>
                <c:pt idx="960">
                  <c:v>790</c:v>
                </c:pt>
                <c:pt idx="961">
                  <c:v>821</c:v>
                </c:pt>
                <c:pt idx="962">
                  <c:v>815</c:v>
                </c:pt>
                <c:pt idx="963">
                  <c:v>760</c:v>
                </c:pt>
                <c:pt idx="964">
                  <c:v>807</c:v>
                </c:pt>
                <c:pt idx="965">
                  <c:v>748</c:v>
                </c:pt>
                <c:pt idx="966">
                  <c:v>833</c:v>
                </c:pt>
                <c:pt idx="967">
                  <c:v>773</c:v>
                </c:pt>
                <c:pt idx="968">
                  <c:v>772</c:v>
                </c:pt>
                <c:pt idx="969">
                  <c:v>797</c:v>
                </c:pt>
                <c:pt idx="970">
                  <c:v>827</c:v>
                </c:pt>
                <c:pt idx="971">
                  <c:v>849</c:v>
                </c:pt>
                <c:pt idx="972">
                  <c:v>788</c:v>
                </c:pt>
                <c:pt idx="973">
                  <c:v>826</c:v>
                </c:pt>
                <c:pt idx="974">
                  <c:v>742</c:v>
                </c:pt>
                <c:pt idx="975">
                  <c:v>783</c:v>
                </c:pt>
                <c:pt idx="976">
                  <c:v>792</c:v>
                </c:pt>
                <c:pt idx="977">
                  <c:v>815</c:v>
                </c:pt>
                <c:pt idx="978">
                  <c:v>824</c:v>
                </c:pt>
                <c:pt idx="979">
                  <c:v>820</c:v>
                </c:pt>
                <c:pt idx="980">
                  <c:v>815</c:v>
                </c:pt>
                <c:pt idx="981">
                  <c:v>770</c:v>
                </c:pt>
                <c:pt idx="982">
                  <c:v>793</c:v>
                </c:pt>
                <c:pt idx="983">
                  <c:v>826</c:v>
                </c:pt>
                <c:pt idx="984">
                  <c:v>821</c:v>
                </c:pt>
                <c:pt idx="985">
                  <c:v>852</c:v>
                </c:pt>
                <c:pt idx="986">
                  <c:v>811</c:v>
                </c:pt>
                <c:pt idx="987">
                  <c:v>815</c:v>
                </c:pt>
                <c:pt idx="988">
                  <c:v>860</c:v>
                </c:pt>
                <c:pt idx="989">
                  <c:v>850</c:v>
                </c:pt>
                <c:pt idx="990">
                  <c:v>846</c:v>
                </c:pt>
                <c:pt idx="991">
                  <c:v>847</c:v>
                </c:pt>
                <c:pt idx="992">
                  <c:v>778</c:v>
                </c:pt>
                <c:pt idx="993">
                  <c:v>897</c:v>
                </c:pt>
                <c:pt idx="994">
                  <c:v>836</c:v>
                </c:pt>
                <c:pt idx="995">
                  <c:v>919</c:v>
                </c:pt>
                <c:pt idx="996">
                  <c:v>855</c:v>
                </c:pt>
                <c:pt idx="997">
                  <c:v>828</c:v>
                </c:pt>
                <c:pt idx="998">
                  <c:v>865</c:v>
                </c:pt>
                <c:pt idx="999">
                  <c:v>937</c:v>
                </c:pt>
                <c:pt idx="1000">
                  <c:v>842</c:v>
                </c:pt>
                <c:pt idx="1001">
                  <c:v>879</c:v>
                </c:pt>
                <c:pt idx="1002">
                  <c:v>877</c:v>
                </c:pt>
                <c:pt idx="1003">
                  <c:v>908</c:v>
                </c:pt>
                <c:pt idx="1004">
                  <c:v>907</c:v>
                </c:pt>
                <c:pt idx="1005">
                  <c:v>909</c:v>
                </c:pt>
                <c:pt idx="1006">
                  <c:v>898</c:v>
                </c:pt>
                <c:pt idx="1007">
                  <c:v>910</c:v>
                </c:pt>
                <c:pt idx="1008">
                  <c:v>920</c:v>
                </c:pt>
                <c:pt idx="1009">
                  <c:v>942</c:v>
                </c:pt>
                <c:pt idx="1010">
                  <c:v>924</c:v>
                </c:pt>
                <c:pt idx="1011">
                  <c:v>937</c:v>
                </c:pt>
                <c:pt idx="1012">
                  <c:v>935</c:v>
                </c:pt>
                <c:pt idx="1013">
                  <c:v>966</c:v>
                </c:pt>
                <c:pt idx="1014">
                  <c:v>972</c:v>
                </c:pt>
                <c:pt idx="1015">
                  <c:v>988</c:v>
                </c:pt>
                <c:pt idx="1016">
                  <c:v>963</c:v>
                </c:pt>
                <c:pt idx="1017">
                  <c:v>1017</c:v>
                </c:pt>
                <c:pt idx="1018">
                  <c:v>1004</c:v>
                </c:pt>
                <c:pt idx="1019">
                  <c:v>1047</c:v>
                </c:pt>
                <c:pt idx="1020">
                  <c:v>994</c:v>
                </c:pt>
                <c:pt idx="1021">
                  <c:v>1039</c:v>
                </c:pt>
                <c:pt idx="1022">
                  <c:v>1090</c:v>
                </c:pt>
                <c:pt idx="1023">
                  <c:v>1097</c:v>
                </c:pt>
                <c:pt idx="1024">
                  <c:v>1083</c:v>
                </c:pt>
                <c:pt idx="1025">
                  <c:v>1136</c:v>
                </c:pt>
                <c:pt idx="1026">
                  <c:v>1147</c:v>
                </c:pt>
                <c:pt idx="1027">
                  <c:v>1121</c:v>
                </c:pt>
                <c:pt idx="1028">
                  <c:v>1227</c:v>
                </c:pt>
                <c:pt idx="1029">
                  <c:v>1190</c:v>
                </c:pt>
                <c:pt idx="1030">
                  <c:v>1159</c:v>
                </c:pt>
                <c:pt idx="1031">
                  <c:v>1171</c:v>
                </c:pt>
                <c:pt idx="1032">
                  <c:v>1232</c:v>
                </c:pt>
                <c:pt idx="1033">
                  <c:v>1195</c:v>
                </c:pt>
                <c:pt idx="1034">
                  <c:v>1274</c:v>
                </c:pt>
                <c:pt idx="1035">
                  <c:v>1266</c:v>
                </c:pt>
                <c:pt idx="1036">
                  <c:v>1262</c:v>
                </c:pt>
                <c:pt idx="1037">
                  <c:v>1266</c:v>
                </c:pt>
                <c:pt idx="1038">
                  <c:v>1234</c:v>
                </c:pt>
                <c:pt idx="1039">
                  <c:v>1326</c:v>
                </c:pt>
                <c:pt idx="1040">
                  <c:v>1305</c:v>
                </c:pt>
                <c:pt idx="1041">
                  <c:v>1316</c:v>
                </c:pt>
                <c:pt idx="1042">
                  <c:v>1245</c:v>
                </c:pt>
                <c:pt idx="1043">
                  <c:v>1364</c:v>
                </c:pt>
                <c:pt idx="1044">
                  <c:v>1338</c:v>
                </c:pt>
                <c:pt idx="1045">
                  <c:v>1304</c:v>
                </c:pt>
                <c:pt idx="1046">
                  <c:v>1353</c:v>
                </c:pt>
                <c:pt idx="1047">
                  <c:v>1243</c:v>
                </c:pt>
                <c:pt idx="1048">
                  <c:v>1308</c:v>
                </c:pt>
                <c:pt idx="1049">
                  <c:v>1311</c:v>
                </c:pt>
                <c:pt idx="1050">
                  <c:v>1324</c:v>
                </c:pt>
                <c:pt idx="1051">
                  <c:v>1281</c:v>
                </c:pt>
                <c:pt idx="1052">
                  <c:v>1277</c:v>
                </c:pt>
                <c:pt idx="1053">
                  <c:v>1290</c:v>
                </c:pt>
                <c:pt idx="1054">
                  <c:v>1215</c:v>
                </c:pt>
                <c:pt idx="1055">
                  <c:v>1267</c:v>
                </c:pt>
                <c:pt idx="1056">
                  <c:v>1209</c:v>
                </c:pt>
                <c:pt idx="1057">
                  <c:v>1194</c:v>
                </c:pt>
                <c:pt idx="1058">
                  <c:v>1197</c:v>
                </c:pt>
                <c:pt idx="1059">
                  <c:v>1189</c:v>
                </c:pt>
                <c:pt idx="1060">
                  <c:v>1178</c:v>
                </c:pt>
                <c:pt idx="1061">
                  <c:v>1147</c:v>
                </c:pt>
                <c:pt idx="1062">
                  <c:v>1191</c:v>
                </c:pt>
                <c:pt idx="1063">
                  <c:v>1160</c:v>
                </c:pt>
                <c:pt idx="1064">
                  <c:v>1123</c:v>
                </c:pt>
                <c:pt idx="1065">
                  <c:v>1157</c:v>
                </c:pt>
                <c:pt idx="1066">
                  <c:v>1075</c:v>
                </c:pt>
                <c:pt idx="1067">
                  <c:v>1062</c:v>
                </c:pt>
                <c:pt idx="1068">
                  <c:v>1097</c:v>
                </c:pt>
                <c:pt idx="1069">
                  <c:v>1084</c:v>
                </c:pt>
                <c:pt idx="1070">
                  <c:v>1041</c:v>
                </c:pt>
                <c:pt idx="1071">
                  <c:v>1020</c:v>
                </c:pt>
                <c:pt idx="1072">
                  <c:v>991</c:v>
                </c:pt>
                <c:pt idx="1073">
                  <c:v>1018</c:v>
                </c:pt>
                <c:pt idx="1074">
                  <c:v>973</c:v>
                </c:pt>
                <c:pt idx="1075">
                  <c:v>1032</c:v>
                </c:pt>
                <c:pt idx="1076">
                  <c:v>1003</c:v>
                </c:pt>
                <c:pt idx="1077">
                  <c:v>1046</c:v>
                </c:pt>
                <c:pt idx="1078">
                  <c:v>987</c:v>
                </c:pt>
                <c:pt idx="1079">
                  <c:v>976</c:v>
                </c:pt>
                <c:pt idx="1080">
                  <c:v>947</c:v>
                </c:pt>
                <c:pt idx="1081">
                  <c:v>970</c:v>
                </c:pt>
                <c:pt idx="1082">
                  <c:v>952</c:v>
                </c:pt>
                <c:pt idx="1083">
                  <c:v>1010</c:v>
                </c:pt>
                <c:pt idx="1084">
                  <c:v>948</c:v>
                </c:pt>
                <c:pt idx="1085">
                  <c:v>1022</c:v>
                </c:pt>
                <c:pt idx="1086">
                  <c:v>967</c:v>
                </c:pt>
                <c:pt idx="1087">
                  <c:v>896</c:v>
                </c:pt>
                <c:pt idx="1088">
                  <c:v>942</c:v>
                </c:pt>
                <c:pt idx="1089">
                  <c:v>900</c:v>
                </c:pt>
                <c:pt idx="1090">
                  <c:v>846</c:v>
                </c:pt>
                <c:pt idx="1091">
                  <c:v>890</c:v>
                </c:pt>
                <c:pt idx="1092">
                  <c:v>881</c:v>
                </c:pt>
                <c:pt idx="1093">
                  <c:v>870</c:v>
                </c:pt>
                <c:pt idx="1094">
                  <c:v>875</c:v>
                </c:pt>
                <c:pt idx="1095">
                  <c:v>896</c:v>
                </c:pt>
                <c:pt idx="1096">
                  <c:v>894</c:v>
                </c:pt>
                <c:pt idx="1097">
                  <c:v>881</c:v>
                </c:pt>
                <c:pt idx="1098">
                  <c:v>889</c:v>
                </c:pt>
                <c:pt idx="1099">
                  <c:v>880</c:v>
                </c:pt>
                <c:pt idx="1100">
                  <c:v>872</c:v>
                </c:pt>
                <c:pt idx="1101">
                  <c:v>861</c:v>
                </c:pt>
                <c:pt idx="1102">
                  <c:v>843</c:v>
                </c:pt>
                <c:pt idx="1103">
                  <c:v>856</c:v>
                </c:pt>
                <c:pt idx="1104">
                  <c:v>837</c:v>
                </c:pt>
                <c:pt idx="1105">
                  <c:v>851</c:v>
                </c:pt>
                <c:pt idx="1106">
                  <c:v>872</c:v>
                </c:pt>
                <c:pt idx="1107">
                  <c:v>909</c:v>
                </c:pt>
                <c:pt idx="1108">
                  <c:v>861</c:v>
                </c:pt>
                <c:pt idx="1109">
                  <c:v>884</c:v>
                </c:pt>
                <c:pt idx="1110">
                  <c:v>911</c:v>
                </c:pt>
                <c:pt idx="1111">
                  <c:v>857</c:v>
                </c:pt>
                <c:pt idx="1112">
                  <c:v>863</c:v>
                </c:pt>
                <c:pt idx="1113">
                  <c:v>831</c:v>
                </c:pt>
                <c:pt idx="1114">
                  <c:v>886</c:v>
                </c:pt>
                <c:pt idx="1115">
                  <c:v>836</c:v>
                </c:pt>
                <c:pt idx="1116">
                  <c:v>776</c:v>
                </c:pt>
                <c:pt idx="1117">
                  <c:v>791</c:v>
                </c:pt>
                <c:pt idx="1118">
                  <c:v>806</c:v>
                </c:pt>
                <c:pt idx="1119">
                  <c:v>814</c:v>
                </c:pt>
                <c:pt idx="1120">
                  <c:v>745</c:v>
                </c:pt>
                <c:pt idx="1121">
                  <c:v>802</c:v>
                </c:pt>
                <c:pt idx="1122">
                  <c:v>844</c:v>
                </c:pt>
                <c:pt idx="1123">
                  <c:v>792</c:v>
                </c:pt>
                <c:pt idx="1124">
                  <c:v>824</c:v>
                </c:pt>
                <c:pt idx="1125">
                  <c:v>820</c:v>
                </c:pt>
                <c:pt idx="1126">
                  <c:v>761</c:v>
                </c:pt>
                <c:pt idx="1127">
                  <c:v>809</c:v>
                </c:pt>
                <c:pt idx="1128">
                  <c:v>809</c:v>
                </c:pt>
                <c:pt idx="1129">
                  <c:v>757</c:v>
                </c:pt>
                <c:pt idx="1130">
                  <c:v>764</c:v>
                </c:pt>
                <c:pt idx="1131">
                  <c:v>774</c:v>
                </c:pt>
                <c:pt idx="1132">
                  <c:v>760</c:v>
                </c:pt>
                <c:pt idx="1133">
                  <c:v>729</c:v>
                </c:pt>
                <c:pt idx="1134">
                  <c:v>755</c:v>
                </c:pt>
                <c:pt idx="1135">
                  <c:v>750</c:v>
                </c:pt>
                <c:pt idx="1136">
                  <c:v>719</c:v>
                </c:pt>
                <c:pt idx="1137">
                  <c:v>742</c:v>
                </c:pt>
                <c:pt idx="1138">
                  <c:v>701</c:v>
                </c:pt>
                <c:pt idx="1139">
                  <c:v>773</c:v>
                </c:pt>
                <c:pt idx="1140">
                  <c:v>743</c:v>
                </c:pt>
                <c:pt idx="1141">
                  <c:v>729</c:v>
                </c:pt>
                <c:pt idx="1142">
                  <c:v>761</c:v>
                </c:pt>
                <c:pt idx="1143">
                  <c:v>752</c:v>
                </c:pt>
                <c:pt idx="1144">
                  <c:v>742</c:v>
                </c:pt>
                <c:pt idx="1145">
                  <c:v>703</c:v>
                </c:pt>
                <c:pt idx="1146">
                  <c:v>683</c:v>
                </c:pt>
                <c:pt idx="1147">
                  <c:v>697</c:v>
                </c:pt>
                <c:pt idx="1148">
                  <c:v>676</c:v>
                </c:pt>
                <c:pt idx="1149">
                  <c:v>726</c:v>
                </c:pt>
                <c:pt idx="1150">
                  <c:v>657</c:v>
                </c:pt>
                <c:pt idx="1151">
                  <c:v>649</c:v>
                </c:pt>
                <c:pt idx="1152">
                  <c:v>696</c:v>
                </c:pt>
                <c:pt idx="1153">
                  <c:v>709</c:v>
                </c:pt>
                <c:pt idx="1154">
                  <c:v>675</c:v>
                </c:pt>
                <c:pt idx="1155">
                  <c:v>686</c:v>
                </c:pt>
                <c:pt idx="1156">
                  <c:v>661</c:v>
                </c:pt>
                <c:pt idx="1157">
                  <c:v>664</c:v>
                </c:pt>
                <c:pt idx="1158">
                  <c:v>635</c:v>
                </c:pt>
                <c:pt idx="1159">
                  <c:v>648</c:v>
                </c:pt>
                <c:pt idx="1160">
                  <c:v>676</c:v>
                </c:pt>
                <c:pt idx="1161">
                  <c:v>679</c:v>
                </c:pt>
                <c:pt idx="1162">
                  <c:v>709</c:v>
                </c:pt>
                <c:pt idx="1163">
                  <c:v>654</c:v>
                </c:pt>
                <c:pt idx="1164">
                  <c:v>653</c:v>
                </c:pt>
                <c:pt idx="1165">
                  <c:v>656</c:v>
                </c:pt>
                <c:pt idx="1166">
                  <c:v>657</c:v>
                </c:pt>
                <c:pt idx="1167">
                  <c:v>663</c:v>
                </c:pt>
                <c:pt idx="1168">
                  <c:v>617</c:v>
                </c:pt>
                <c:pt idx="1169">
                  <c:v>616</c:v>
                </c:pt>
                <c:pt idx="1170">
                  <c:v>666</c:v>
                </c:pt>
                <c:pt idx="1171">
                  <c:v>646</c:v>
                </c:pt>
                <c:pt idx="1172">
                  <c:v>671</c:v>
                </c:pt>
                <c:pt idx="1173">
                  <c:v>656</c:v>
                </c:pt>
                <c:pt idx="1174">
                  <c:v>644</c:v>
                </c:pt>
                <c:pt idx="1175">
                  <c:v>676</c:v>
                </c:pt>
                <c:pt idx="1176">
                  <c:v>643</c:v>
                </c:pt>
                <c:pt idx="1177">
                  <c:v>638</c:v>
                </c:pt>
                <c:pt idx="1178">
                  <c:v>700</c:v>
                </c:pt>
                <c:pt idx="1179">
                  <c:v>701</c:v>
                </c:pt>
                <c:pt idx="1180">
                  <c:v>654</c:v>
                </c:pt>
                <c:pt idx="1181">
                  <c:v>678</c:v>
                </c:pt>
                <c:pt idx="1182">
                  <c:v>610</c:v>
                </c:pt>
                <c:pt idx="1183">
                  <c:v>685</c:v>
                </c:pt>
                <c:pt idx="1184">
                  <c:v>605</c:v>
                </c:pt>
                <c:pt idx="1185">
                  <c:v>699</c:v>
                </c:pt>
                <c:pt idx="1186">
                  <c:v>711</c:v>
                </c:pt>
                <c:pt idx="1187">
                  <c:v>677</c:v>
                </c:pt>
                <c:pt idx="1188">
                  <c:v>681</c:v>
                </c:pt>
                <c:pt idx="1189">
                  <c:v>700</c:v>
                </c:pt>
                <c:pt idx="1190">
                  <c:v>685</c:v>
                </c:pt>
                <c:pt idx="1191">
                  <c:v>695</c:v>
                </c:pt>
                <c:pt idx="1192">
                  <c:v>659</c:v>
                </c:pt>
                <c:pt idx="1193">
                  <c:v>738</c:v>
                </c:pt>
                <c:pt idx="1194">
                  <c:v>690</c:v>
                </c:pt>
                <c:pt idx="1195">
                  <c:v>734</c:v>
                </c:pt>
                <c:pt idx="1196">
                  <c:v>713</c:v>
                </c:pt>
                <c:pt idx="1197">
                  <c:v>724</c:v>
                </c:pt>
                <c:pt idx="1198">
                  <c:v>742</c:v>
                </c:pt>
                <c:pt idx="1199">
                  <c:v>744</c:v>
                </c:pt>
                <c:pt idx="1200">
                  <c:v>733</c:v>
                </c:pt>
                <c:pt idx="1201">
                  <c:v>771</c:v>
                </c:pt>
                <c:pt idx="1202">
                  <c:v>757</c:v>
                </c:pt>
                <c:pt idx="1203">
                  <c:v>812</c:v>
                </c:pt>
                <c:pt idx="1204">
                  <c:v>793</c:v>
                </c:pt>
                <c:pt idx="1205">
                  <c:v>826</c:v>
                </c:pt>
                <c:pt idx="1206">
                  <c:v>806</c:v>
                </c:pt>
                <c:pt idx="1207">
                  <c:v>892</c:v>
                </c:pt>
                <c:pt idx="1208">
                  <c:v>812</c:v>
                </c:pt>
                <c:pt idx="1209">
                  <c:v>904</c:v>
                </c:pt>
                <c:pt idx="1210">
                  <c:v>829</c:v>
                </c:pt>
                <c:pt idx="1211">
                  <c:v>900</c:v>
                </c:pt>
                <c:pt idx="1212">
                  <c:v>964</c:v>
                </c:pt>
                <c:pt idx="1213">
                  <c:v>968</c:v>
                </c:pt>
                <c:pt idx="1214">
                  <c:v>959</c:v>
                </c:pt>
                <c:pt idx="1215">
                  <c:v>999</c:v>
                </c:pt>
                <c:pt idx="1216">
                  <c:v>1048</c:v>
                </c:pt>
                <c:pt idx="1217">
                  <c:v>1005</c:v>
                </c:pt>
                <c:pt idx="1218">
                  <c:v>1038</c:v>
                </c:pt>
                <c:pt idx="1219">
                  <c:v>1099</c:v>
                </c:pt>
                <c:pt idx="1220">
                  <c:v>1068</c:v>
                </c:pt>
                <c:pt idx="1221">
                  <c:v>1193</c:v>
                </c:pt>
                <c:pt idx="1222">
                  <c:v>1109</c:v>
                </c:pt>
                <c:pt idx="1223">
                  <c:v>1216</c:v>
                </c:pt>
                <c:pt idx="1224">
                  <c:v>1203</c:v>
                </c:pt>
                <c:pt idx="1225">
                  <c:v>1247</c:v>
                </c:pt>
                <c:pt idx="1226">
                  <c:v>1167</c:v>
                </c:pt>
                <c:pt idx="1227">
                  <c:v>1291</c:v>
                </c:pt>
                <c:pt idx="1228">
                  <c:v>1329</c:v>
                </c:pt>
                <c:pt idx="1229">
                  <c:v>1294</c:v>
                </c:pt>
                <c:pt idx="1230">
                  <c:v>1320</c:v>
                </c:pt>
                <c:pt idx="1231">
                  <c:v>1341</c:v>
                </c:pt>
                <c:pt idx="1232">
                  <c:v>1367</c:v>
                </c:pt>
                <c:pt idx="1233">
                  <c:v>1335</c:v>
                </c:pt>
                <c:pt idx="1234">
                  <c:v>1454</c:v>
                </c:pt>
                <c:pt idx="1235">
                  <c:v>1410</c:v>
                </c:pt>
                <c:pt idx="1236">
                  <c:v>1399</c:v>
                </c:pt>
                <c:pt idx="1237">
                  <c:v>1445</c:v>
                </c:pt>
                <c:pt idx="1238">
                  <c:v>1397</c:v>
                </c:pt>
                <c:pt idx="1239">
                  <c:v>1434</c:v>
                </c:pt>
                <c:pt idx="1240">
                  <c:v>1404</c:v>
                </c:pt>
                <c:pt idx="1241">
                  <c:v>1412</c:v>
                </c:pt>
                <c:pt idx="1242">
                  <c:v>1395</c:v>
                </c:pt>
                <c:pt idx="1243">
                  <c:v>1361</c:v>
                </c:pt>
                <c:pt idx="1244">
                  <c:v>1409</c:v>
                </c:pt>
                <c:pt idx="1245">
                  <c:v>1374</c:v>
                </c:pt>
                <c:pt idx="1246">
                  <c:v>1339</c:v>
                </c:pt>
                <c:pt idx="1247">
                  <c:v>1391</c:v>
                </c:pt>
                <c:pt idx="1248">
                  <c:v>1390</c:v>
                </c:pt>
                <c:pt idx="1249">
                  <c:v>1366</c:v>
                </c:pt>
                <c:pt idx="1250">
                  <c:v>1284</c:v>
                </c:pt>
                <c:pt idx="1251">
                  <c:v>1289</c:v>
                </c:pt>
                <c:pt idx="1252">
                  <c:v>1273</c:v>
                </c:pt>
                <c:pt idx="1253">
                  <c:v>1226</c:v>
                </c:pt>
                <c:pt idx="1254">
                  <c:v>1264</c:v>
                </c:pt>
                <c:pt idx="1255">
                  <c:v>1189</c:v>
                </c:pt>
                <c:pt idx="1256">
                  <c:v>1230</c:v>
                </c:pt>
                <c:pt idx="1257">
                  <c:v>1223</c:v>
                </c:pt>
                <c:pt idx="1258">
                  <c:v>1158</c:v>
                </c:pt>
                <c:pt idx="1259">
                  <c:v>1106</c:v>
                </c:pt>
                <c:pt idx="1260">
                  <c:v>1047</c:v>
                </c:pt>
                <c:pt idx="1261">
                  <c:v>1088</c:v>
                </c:pt>
                <c:pt idx="1262">
                  <c:v>1040</c:v>
                </c:pt>
                <c:pt idx="1263">
                  <c:v>1039</c:v>
                </c:pt>
                <c:pt idx="1264">
                  <c:v>1040</c:v>
                </c:pt>
                <c:pt idx="1265">
                  <c:v>953</c:v>
                </c:pt>
                <c:pt idx="1266">
                  <c:v>961</c:v>
                </c:pt>
                <c:pt idx="1267">
                  <c:v>984</c:v>
                </c:pt>
                <c:pt idx="1268">
                  <c:v>910</c:v>
                </c:pt>
                <c:pt idx="1269">
                  <c:v>949</c:v>
                </c:pt>
                <c:pt idx="1270">
                  <c:v>817</c:v>
                </c:pt>
                <c:pt idx="1271">
                  <c:v>849</c:v>
                </c:pt>
                <c:pt idx="1272">
                  <c:v>813</c:v>
                </c:pt>
                <c:pt idx="1273">
                  <c:v>809</c:v>
                </c:pt>
                <c:pt idx="1274">
                  <c:v>809</c:v>
                </c:pt>
                <c:pt idx="1275">
                  <c:v>760</c:v>
                </c:pt>
                <c:pt idx="1276">
                  <c:v>787</c:v>
                </c:pt>
                <c:pt idx="1277">
                  <c:v>772</c:v>
                </c:pt>
                <c:pt idx="1278">
                  <c:v>762</c:v>
                </c:pt>
                <c:pt idx="1279">
                  <c:v>678</c:v>
                </c:pt>
                <c:pt idx="1280">
                  <c:v>686</c:v>
                </c:pt>
                <c:pt idx="1281">
                  <c:v>673</c:v>
                </c:pt>
                <c:pt idx="1282">
                  <c:v>708</c:v>
                </c:pt>
                <c:pt idx="1283">
                  <c:v>628</c:v>
                </c:pt>
                <c:pt idx="1284">
                  <c:v>612</c:v>
                </c:pt>
                <c:pt idx="1285">
                  <c:v>613</c:v>
                </c:pt>
                <c:pt idx="1286">
                  <c:v>614</c:v>
                </c:pt>
                <c:pt idx="1287">
                  <c:v>620</c:v>
                </c:pt>
                <c:pt idx="1288">
                  <c:v>486</c:v>
                </c:pt>
                <c:pt idx="1289">
                  <c:v>543</c:v>
                </c:pt>
                <c:pt idx="1290">
                  <c:v>530</c:v>
                </c:pt>
                <c:pt idx="1291">
                  <c:v>550</c:v>
                </c:pt>
                <c:pt idx="1292">
                  <c:v>554</c:v>
                </c:pt>
                <c:pt idx="1293">
                  <c:v>480</c:v>
                </c:pt>
                <c:pt idx="1294">
                  <c:v>518</c:v>
                </c:pt>
                <c:pt idx="1295">
                  <c:v>499</c:v>
                </c:pt>
                <c:pt idx="1296">
                  <c:v>499</c:v>
                </c:pt>
                <c:pt idx="1297">
                  <c:v>491</c:v>
                </c:pt>
                <c:pt idx="1298">
                  <c:v>462</c:v>
                </c:pt>
                <c:pt idx="1299">
                  <c:v>440</c:v>
                </c:pt>
                <c:pt idx="1300">
                  <c:v>442</c:v>
                </c:pt>
                <c:pt idx="1301">
                  <c:v>477</c:v>
                </c:pt>
                <c:pt idx="1302">
                  <c:v>411</c:v>
                </c:pt>
                <c:pt idx="1303">
                  <c:v>444</c:v>
                </c:pt>
                <c:pt idx="1304">
                  <c:v>404</c:v>
                </c:pt>
                <c:pt idx="1305">
                  <c:v>427</c:v>
                </c:pt>
                <c:pt idx="1306">
                  <c:v>428</c:v>
                </c:pt>
                <c:pt idx="1307">
                  <c:v>407</c:v>
                </c:pt>
                <c:pt idx="1308">
                  <c:v>431</c:v>
                </c:pt>
                <c:pt idx="1309">
                  <c:v>413</c:v>
                </c:pt>
                <c:pt idx="1310">
                  <c:v>386</c:v>
                </c:pt>
                <c:pt idx="1311">
                  <c:v>440</c:v>
                </c:pt>
                <c:pt idx="1312">
                  <c:v>361</c:v>
                </c:pt>
                <c:pt idx="1313">
                  <c:v>381</c:v>
                </c:pt>
                <c:pt idx="1314">
                  <c:v>361</c:v>
                </c:pt>
                <c:pt idx="1315">
                  <c:v>345</c:v>
                </c:pt>
                <c:pt idx="1316">
                  <c:v>366</c:v>
                </c:pt>
                <c:pt idx="1317">
                  <c:v>375</c:v>
                </c:pt>
                <c:pt idx="1318">
                  <c:v>368</c:v>
                </c:pt>
                <c:pt idx="1319">
                  <c:v>323</c:v>
                </c:pt>
                <c:pt idx="1320">
                  <c:v>349</c:v>
                </c:pt>
                <c:pt idx="1321">
                  <c:v>355</c:v>
                </c:pt>
                <c:pt idx="1322">
                  <c:v>355</c:v>
                </c:pt>
                <c:pt idx="1323">
                  <c:v>354</c:v>
                </c:pt>
                <c:pt idx="1324">
                  <c:v>315</c:v>
                </c:pt>
                <c:pt idx="1325">
                  <c:v>363</c:v>
                </c:pt>
                <c:pt idx="1326">
                  <c:v>327</c:v>
                </c:pt>
                <c:pt idx="1327">
                  <c:v>336</c:v>
                </c:pt>
                <c:pt idx="1328">
                  <c:v>358</c:v>
                </c:pt>
                <c:pt idx="1329">
                  <c:v>346</c:v>
                </c:pt>
                <c:pt idx="1330">
                  <c:v>339</c:v>
                </c:pt>
                <c:pt idx="1331">
                  <c:v>330</c:v>
                </c:pt>
                <c:pt idx="1332">
                  <c:v>321</c:v>
                </c:pt>
                <c:pt idx="1333">
                  <c:v>311</c:v>
                </c:pt>
                <c:pt idx="1334">
                  <c:v>301</c:v>
                </c:pt>
                <c:pt idx="1335">
                  <c:v>326</c:v>
                </c:pt>
                <c:pt idx="1336">
                  <c:v>352</c:v>
                </c:pt>
                <c:pt idx="1337">
                  <c:v>306</c:v>
                </c:pt>
                <c:pt idx="1338">
                  <c:v>357</c:v>
                </c:pt>
                <c:pt idx="1339">
                  <c:v>333</c:v>
                </c:pt>
                <c:pt idx="1340">
                  <c:v>324</c:v>
                </c:pt>
                <c:pt idx="1341">
                  <c:v>309</c:v>
                </c:pt>
                <c:pt idx="1342">
                  <c:v>296</c:v>
                </c:pt>
                <c:pt idx="1343">
                  <c:v>324</c:v>
                </c:pt>
                <c:pt idx="1344">
                  <c:v>316</c:v>
                </c:pt>
                <c:pt idx="1345">
                  <c:v>312</c:v>
                </c:pt>
                <c:pt idx="1346">
                  <c:v>298</c:v>
                </c:pt>
                <c:pt idx="1347">
                  <c:v>309</c:v>
                </c:pt>
                <c:pt idx="1348">
                  <c:v>288</c:v>
                </c:pt>
                <c:pt idx="1349">
                  <c:v>317</c:v>
                </c:pt>
                <c:pt idx="1350">
                  <c:v>308</c:v>
                </c:pt>
                <c:pt idx="1351">
                  <c:v>287</c:v>
                </c:pt>
                <c:pt idx="1352">
                  <c:v>310</c:v>
                </c:pt>
                <c:pt idx="1353">
                  <c:v>319</c:v>
                </c:pt>
                <c:pt idx="1354">
                  <c:v>305</c:v>
                </c:pt>
                <c:pt idx="1355">
                  <c:v>284</c:v>
                </c:pt>
                <c:pt idx="1356">
                  <c:v>287</c:v>
                </c:pt>
                <c:pt idx="1357">
                  <c:v>312</c:v>
                </c:pt>
                <c:pt idx="1358">
                  <c:v>311</c:v>
                </c:pt>
                <c:pt idx="1359">
                  <c:v>299</c:v>
                </c:pt>
                <c:pt idx="1360">
                  <c:v>264</c:v>
                </c:pt>
                <c:pt idx="1361">
                  <c:v>311</c:v>
                </c:pt>
                <c:pt idx="1362">
                  <c:v>320</c:v>
                </c:pt>
                <c:pt idx="1363">
                  <c:v>301</c:v>
                </c:pt>
                <c:pt idx="1364">
                  <c:v>295</c:v>
                </c:pt>
                <c:pt idx="1365">
                  <c:v>284</c:v>
                </c:pt>
                <c:pt idx="1366">
                  <c:v>307</c:v>
                </c:pt>
                <c:pt idx="1367">
                  <c:v>311</c:v>
                </c:pt>
                <c:pt idx="1368">
                  <c:v>306</c:v>
                </c:pt>
                <c:pt idx="1369">
                  <c:v>267</c:v>
                </c:pt>
                <c:pt idx="1370">
                  <c:v>266</c:v>
                </c:pt>
                <c:pt idx="1371">
                  <c:v>275</c:v>
                </c:pt>
                <c:pt idx="1372">
                  <c:v>299</c:v>
                </c:pt>
                <c:pt idx="1373">
                  <c:v>264</c:v>
                </c:pt>
                <c:pt idx="1374">
                  <c:v>274</c:v>
                </c:pt>
                <c:pt idx="1375">
                  <c:v>330</c:v>
                </c:pt>
                <c:pt idx="1376">
                  <c:v>262</c:v>
                </c:pt>
                <c:pt idx="1377">
                  <c:v>279</c:v>
                </c:pt>
                <c:pt idx="1378">
                  <c:v>272</c:v>
                </c:pt>
                <c:pt idx="1379">
                  <c:v>281</c:v>
                </c:pt>
                <c:pt idx="1380">
                  <c:v>304</c:v>
                </c:pt>
                <c:pt idx="1381">
                  <c:v>262</c:v>
                </c:pt>
                <c:pt idx="1382">
                  <c:v>269</c:v>
                </c:pt>
                <c:pt idx="1383">
                  <c:v>280</c:v>
                </c:pt>
                <c:pt idx="1384">
                  <c:v>265</c:v>
                </c:pt>
                <c:pt idx="1385">
                  <c:v>293</c:v>
                </c:pt>
                <c:pt idx="1386">
                  <c:v>281</c:v>
                </c:pt>
                <c:pt idx="1387">
                  <c:v>280</c:v>
                </c:pt>
                <c:pt idx="1388">
                  <c:v>253</c:v>
                </c:pt>
                <c:pt idx="1389">
                  <c:v>290</c:v>
                </c:pt>
                <c:pt idx="1390">
                  <c:v>248</c:v>
                </c:pt>
                <c:pt idx="1391">
                  <c:v>254</c:v>
                </c:pt>
                <c:pt idx="1392">
                  <c:v>262</c:v>
                </c:pt>
                <c:pt idx="1393">
                  <c:v>264</c:v>
                </c:pt>
                <c:pt idx="1394">
                  <c:v>272</c:v>
                </c:pt>
                <c:pt idx="1395">
                  <c:v>261</c:v>
                </c:pt>
                <c:pt idx="1396">
                  <c:v>250</c:v>
                </c:pt>
                <c:pt idx="1397">
                  <c:v>244</c:v>
                </c:pt>
                <c:pt idx="1398">
                  <c:v>234</c:v>
                </c:pt>
                <c:pt idx="1399">
                  <c:v>248</c:v>
                </c:pt>
                <c:pt idx="1400">
                  <c:v>229</c:v>
                </c:pt>
                <c:pt idx="1401">
                  <c:v>234</c:v>
                </c:pt>
                <c:pt idx="1402">
                  <c:v>258</c:v>
                </c:pt>
                <c:pt idx="1403">
                  <c:v>244</c:v>
                </c:pt>
                <c:pt idx="1404">
                  <c:v>227</c:v>
                </c:pt>
                <c:pt idx="1405">
                  <c:v>241</c:v>
                </c:pt>
                <c:pt idx="1406">
                  <c:v>222</c:v>
                </c:pt>
                <c:pt idx="1407">
                  <c:v>225</c:v>
                </c:pt>
                <c:pt idx="1408">
                  <c:v>235</c:v>
                </c:pt>
                <c:pt idx="1409">
                  <c:v>216</c:v>
                </c:pt>
                <c:pt idx="1410">
                  <c:v>245</c:v>
                </c:pt>
                <c:pt idx="1411">
                  <c:v>218</c:v>
                </c:pt>
                <c:pt idx="1412">
                  <c:v>216</c:v>
                </c:pt>
                <c:pt idx="1413">
                  <c:v>240</c:v>
                </c:pt>
                <c:pt idx="1414">
                  <c:v>208</c:v>
                </c:pt>
                <c:pt idx="1415">
                  <c:v>242</c:v>
                </c:pt>
                <c:pt idx="1416">
                  <c:v>208</c:v>
                </c:pt>
                <c:pt idx="1417">
                  <c:v>228</c:v>
                </c:pt>
                <c:pt idx="1418">
                  <c:v>236</c:v>
                </c:pt>
                <c:pt idx="1419">
                  <c:v>230</c:v>
                </c:pt>
                <c:pt idx="1420">
                  <c:v>222</c:v>
                </c:pt>
                <c:pt idx="1421">
                  <c:v>229</c:v>
                </c:pt>
                <c:pt idx="1422">
                  <c:v>246</c:v>
                </c:pt>
                <c:pt idx="1423">
                  <c:v>196</c:v>
                </c:pt>
                <c:pt idx="1424">
                  <c:v>240</c:v>
                </c:pt>
                <c:pt idx="1425">
                  <c:v>235</c:v>
                </c:pt>
                <c:pt idx="1426">
                  <c:v>236</c:v>
                </c:pt>
                <c:pt idx="1427">
                  <c:v>238</c:v>
                </c:pt>
                <c:pt idx="1428">
                  <c:v>236</c:v>
                </c:pt>
                <c:pt idx="1429">
                  <c:v>228</c:v>
                </c:pt>
                <c:pt idx="1430">
                  <c:v>211</c:v>
                </c:pt>
                <c:pt idx="1431">
                  <c:v>232</c:v>
                </c:pt>
                <c:pt idx="1432">
                  <c:v>251</c:v>
                </c:pt>
                <c:pt idx="1433">
                  <c:v>249</c:v>
                </c:pt>
                <c:pt idx="1434">
                  <c:v>246</c:v>
                </c:pt>
                <c:pt idx="1435">
                  <c:v>273</c:v>
                </c:pt>
                <c:pt idx="1436">
                  <c:v>225</c:v>
                </c:pt>
                <c:pt idx="1437">
                  <c:v>241</c:v>
                </c:pt>
                <c:pt idx="1438">
                  <c:v>253</c:v>
                </c:pt>
                <c:pt idx="1439">
                  <c:v>236</c:v>
                </c:pt>
                <c:pt idx="1440">
                  <c:v>266</c:v>
                </c:pt>
                <c:pt idx="1441">
                  <c:v>266</c:v>
                </c:pt>
                <c:pt idx="1442">
                  <c:v>294</c:v>
                </c:pt>
                <c:pt idx="1443">
                  <c:v>299</c:v>
                </c:pt>
                <c:pt idx="1444">
                  <c:v>253</c:v>
                </c:pt>
                <c:pt idx="1445">
                  <c:v>293</c:v>
                </c:pt>
                <c:pt idx="1446">
                  <c:v>291</c:v>
                </c:pt>
                <c:pt idx="1447">
                  <c:v>329</c:v>
                </c:pt>
                <c:pt idx="1448">
                  <c:v>296</c:v>
                </c:pt>
                <c:pt idx="1449">
                  <c:v>291</c:v>
                </c:pt>
                <c:pt idx="1450">
                  <c:v>321</c:v>
                </c:pt>
                <c:pt idx="1451">
                  <c:v>312</c:v>
                </c:pt>
                <c:pt idx="1452">
                  <c:v>330</c:v>
                </c:pt>
                <c:pt idx="1453">
                  <c:v>359</c:v>
                </c:pt>
                <c:pt idx="1454">
                  <c:v>327</c:v>
                </c:pt>
                <c:pt idx="1455">
                  <c:v>308</c:v>
                </c:pt>
                <c:pt idx="1456">
                  <c:v>352</c:v>
                </c:pt>
                <c:pt idx="1457">
                  <c:v>345</c:v>
                </c:pt>
                <c:pt idx="1458">
                  <c:v>355</c:v>
                </c:pt>
                <c:pt idx="1459">
                  <c:v>384</c:v>
                </c:pt>
                <c:pt idx="1460">
                  <c:v>353</c:v>
                </c:pt>
                <c:pt idx="1461">
                  <c:v>343</c:v>
                </c:pt>
                <c:pt idx="1462">
                  <c:v>357</c:v>
                </c:pt>
                <c:pt idx="1463">
                  <c:v>399</c:v>
                </c:pt>
                <c:pt idx="1464">
                  <c:v>408</c:v>
                </c:pt>
                <c:pt idx="1465">
                  <c:v>444</c:v>
                </c:pt>
                <c:pt idx="1466">
                  <c:v>428</c:v>
                </c:pt>
                <c:pt idx="1467">
                  <c:v>399</c:v>
                </c:pt>
                <c:pt idx="1468">
                  <c:v>405</c:v>
                </c:pt>
                <c:pt idx="1469">
                  <c:v>425</c:v>
                </c:pt>
                <c:pt idx="1470">
                  <c:v>416</c:v>
                </c:pt>
                <c:pt idx="1471">
                  <c:v>442</c:v>
                </c:pt>
                <c:pt idx="1472">
                  <c:v>428</c:v>
                </c:pt>
                <c:pt idx="1473">
                  <c:v>415</c:v>
                </c:pt>
                <c:pt idx="1474">
                  <c:v>445</c:v>
                </c:pt>
                <c:pt idx="1475">
                  <c:v>416</c:v>
                </c:pt>
                <c:pt idx="1476">
                  <c:v>441</c:v>
                </c:pt>
                <c:pt idx="1477">
                  <c:v>434</c:v>
                </c:pt>
                <c:pt idx="1478">
                  <c:v>453</c:v>
                </c:pt>
                <c:pt idx="1479">
                  <c:v>459</c:v>
                </c:pt>
                <c:pt idx="1480">
                  <c:v>458</c:v>
                </c:pt>
                <c:pt idx="1481">
                  <c:v>466</c:v>
                </c:pt>
                <c:pt idx="1482">
                  <c:v>409</c:v>
                </c:pt>
                <c:pt idx="1483">
                  <c:v>415</c:v>
                </c:pt>
                <c:pt idx="1484">
                  <c:v>439</c:v>
                </c:pt>
                <c:pt idx="1485">
                  <c:v>421</c:v>
                </c:pt>
                <c:pt idx="1486">
                  <c:v>414</c:v>
                </c:pt>
                <c:pt idx="1487">
                  <c:v>459</c:v>
                </c:pt>
                <c:pt idx="1488">
                  <c:v>425</c:v>
                </c:pt>
                <c:pt idx="1489">
                  <c:v>398</c:v>
                </c:pt>
                <c:pt idx="1490">
                  <c:v>414</c:v>
                </c:pt>
                <c:pt idx="1491">
                  <c:v>387</c:v>
                </c:pt>
                <c:pt idx="1492">
                  <c:v>397</c:v>
                </c:pt>
                <c:pt idx="1493">
                  <c:v>404</c:v>
                </c:pt>
                <c:pt idx="1494">
                  <c:v>360</c:v>
                </c:pt>
                <c:pt idx="1495">
                  <c:v>344</c:v>
                </c:pt>
                <c:pt idx="1496">
                  <c:v>380</c:v>
                </c:pt>
                <c:pt idx="1497">
                  <c:v>399</c:v>
                </c:pt>
                <c:pt idx="1498">
                  <c:v>383</c:v>
                </c:pt>
                <c:pt idx="1499">
                  <c:v>370</c:v>
                </c:pt>
                <c:pt idx="1500">
                  <c:v>353</c:v>
                </c:pt>
                <c:pt idx="1501">
                  <c:v>322</c:v>
                </c:pt>
                <c:pt idx="1502">
                  <c:v>330</c:v>
                </c:pt>
                <c:pt idx="1503">
                  <c:v>327</c:v>
                </c:pt>
                <c:pt idx="1504">
                  <c:v>289</c:v>
                </c:pt>
                <c:pt idx="1505">
                  <c:v>289</c:v>
                </c:pt>
                <c:pt idx="1506">
                  <c:v>315</c:v>
                </c:pt>
                <c:pt idx="1507">
                  <c:v>287</c:v>
                </c:pt>
                <c:pt idx="1508">
                  <c:v>286</c:v>
                </c:pt>
                <c:pt idx="1509">
                  <c:v>286</c:v>
                </c:pt>
                <c:pt idx="1510">
                  <c:v>266</c:v>
                </c:pt>
                <c:pt idx="1511">
                  <c:v>243</c:v>
                </c:pt>
                <c:pt idx="1512">
                  <c:v>227</c:v>
                </c:pt>
                <c:pt idx="1513">
                  <c:v>267</c:v>
                </c:pt>
                <c:pt idx="1514">
                  <c:v>217</c:v>
                </c:pt>
                <c:pt idx="1515">
                  <c:v>211</c:v>
                </c:pt>
                <c:pt idx="1516">
                  <c:v>220</c:v>
                </c:pt>
                <c:pt idx="1517">
                  <c:v>182</c:v>
                </c:pt>
                <c:pt idx="1518">
                  <c:v>181</c:v>
                </c:pt>
                <c:pt idx="1519">
                  <c:v>198</c:v>
                </c:pt>
                <c:pt idx="1520">
                  <c:v>178</c:v>
                </c:pt>
                <c:pt idx="1521">
                  <c:v>192</c:v>
                </c:pt>
                <c:pt idx="1522">
                  <c:v>151</c:v>
                </c:pt>
                <c:pt idx="1523">
                  <c:v>176</c:v>
                </c:pt>
                <c:pt idx="1524">
                  <c:v>162</c:v>
                </c:pt>
                <c:pt idx="1525">
                  <c:v>150</c:v>
                </c:pt>
                <c:pt idx="1526">
                  <c:v>153</c:v>
                </c:pt>
                <c:pt idx="1527">
                  <c:v>143</c:v>
                </c:pt>
                <c:pt idx="1528">
                  <c:v>125</c:v>
                </c:pt>
                <c:pt idx="1529">
                  <c:v>127</c:v>
                </c:pt>
                <c:pt idx="1530">
                  <c:v>110</c:v>
                </c:pt>
                <c:pt idx="1531">
                  <c:v>147</c:v>
                </c:pt>
                <c:pt idx="1532">
                  <c:v>125</c:v>
                </c:pt>
                <c:pt idx="1533">
                  <c:v>112</c:v>
                </c:pt>
                <c:pt idx="1534">
                  <c:v>132</c:v>
                </c:pt>
                <c:pt idx="1535">
                  <c:v>125</c:v>
                </c:pt>
                <c:pt idx="1536">
                  <c:v>112</c:v>
                </c:pt>
                <c:pt idx="1537">
                  <c:v>115</c:v>
                </c:pt>
                <c:pt idx="1538">
                  <c:v>133</c:v>
                </c:pt>
                <c:pt idx="1539">
                  <c:v>96</c:v>
                </c:pt>
                <c:pt idx="1540">
                  <c:v>104</c:v>
                </c:pt>
                <c:pt idx="1541">
                  <c:v>95</c:v>
                </c:pt>
                <c:pt idx="1542">
                  <c:v>128</c:v>
                </c:pt>
                <c:pt idx="1543">
                  <c:v>122</c:v>
                </c:pt>
                <c:pt idx="1544">
                  <c:v>91</c:v>
                </c:pt>
                <c:pt idx="1545">
                  <c:v>109</c:v>
                </c:pt>
                <c:pt idx="1546">
                  <c:v>118</c:v>
                </c:pt>
                <c:pt idx="1547">
                  <c:v>114</c:v>
                </c:pt>
                <c:pt idx="1548">
                  <c:v>94</c:v>
                </c:pt>
                <c:pt idx="1549">
                  <c:v>86</c:v>
                </c:pt>
                <c:pt idx="1550">
                  <c:v>91</c:v>
                </c:pt>
                <c:pt idx="1551">
                  <c:v>94</c:v>
                </c:pt>
                <c:pt idx="1552">
                  <c:v>92</c:v>
                </c:pt>
                <c:pt idx="1553">
                  <c:v>99</c:v>
                </c:pt>
                <c:pt idx="1554">
                  <c:v>83</c:v>
                </c:pt>
                <c:pt idx="1555">
                  <c:v>73</c:v>
                </c:pt>
                <c:pt idx="1556">
                  <c:v>104</c:v>
                </c:pt>
                <c:pt idx="1557">
                  <c:v>104</c:v>
                </c:pt>
                <c:pt idx="1558">
                  <c:v>97</c:v>
                </c:pt>
                <c:pt idx="1559">
                  <c:v>75</c:v>
                </c:pt>
                <c:pt idx="1560">
                  <c:v>90</c:v>
                </c:pt>
                <c:pt idx="1561">
                  <c:v>86</c:v>
                </c:pt>
                <c:pt idx="1562">
                  <c:v>102</c:v>
                </c:pt>
                <c:pt idx="1563">
                  <c:v>79</c:v>
                </c:pt>
                <c:pt idx="1564">
                  <c:v>89</c:v>
                </c:pt>
                <c:pt idx="1565">
                  <c:v>95</c:v>
                </c:pt>
                <c:pt idx="1566">
                  <c:v>90</c:v>
                </c:pt>
                <c:pt idx="1567">
                  <c:v>92</c:v>
                </c:pt>
                <c:pt idx="1568">
                  <c:v>90</c:v>
                </c:pt>
                <c:pt idx="1569">
                  <c:v>105</c:v>
                </c:pt>
                <c:pt idx="1570">
                  <c:v>99</c:v>
                </c:pt>
                <c:pt idx="1571">
                  <c:v>72</c:v>
                </c:pt>
                <c:pt idx="1572">
                  <c:v>90</c:v>
                </c:pt>
                <c:pt idx="1573">
                  <c:v>90</c:v>
                </c:pt>
                <c:pt idx="1574">
                  <c:v>101</c:v>
                </c:pt>
                <c:pt idx="1575">
                  <c:v>84</c:v>
                </c:pt>
                <c:pt idx="1576">
                  <c:v>89</c:v>
                </c:pt>
                <c:pt idx="1577">
                  <c:v>101</c:v>
                </c:pt>
                <c:pt idx="1578">
                  <c:v>97</c:v>
                </c:pt>
                <c:pt idx="1579">
                  <c:v>95</c:v>
                </c:pt>
                <c:pt idx="1580">
                  <c:v>87</c:v>
                </c:pt>
                <c:pt idx="1581">
                  <c:v>80</c:v>
                </c:pt>
                <c:pt idx="1582">
                  <c:v>86</c:v>
                </c:pt>
                <c:pt idx="1583">
                  <c:v>78</c:v>
                </c:pt>
                <c:pt idx="1584">
                  <c:v>92</c:v>
                </c:pt>
                <c:pt idx="1585">
                  <c:v>91</c:v>
                </c:pt>
                <c:pt idx="1586">
                  <c:v>92</c:v>
                </c:pt>
                <c:pt idx="1587">
                  <c:v>92</c:v>
                </c:pt>
                <c:pt idx="1588">
                  <c:v>85</c:v>
                </c:pt>
                <c:pt idx="1589">
                  <c:v>89</c:v>
                </c:pt>
                <c:pt idx="1590">
                  <c:v>86</c:v>
                </c:pt>
                <c:pt idx="1591">
                  <c:v>81</c:v>
                </c:pt>
                <c:pt idx="1592">
                  <c:v>75</c:v>
                </c:pt>
                <c:pt idx="1593">
                  <c:v>101</c:v>
                </c:pt>
                <c:pt idx="1594">
                  <c:v>77</c:v>
                </c:pt>
                <c:pt idx="1595">
                  <c:v>85</c:v>
                </c:pt>
                <c:pt idx="1596">
                  <c:v>69</c:v>
                </c:pt>
                <c:pt idx="1597">
                  <c:v>96</c:v>
                </c:pt>
                <c:pt idx="1598">
                  <c:v>91</c:v>
                </c:pt>
                <c:pt idx="1599">
                  <c:v>89</c:v>
                </c:pt>
                <c:pt idx="1600">
                  <c:v>91</c:v>
                </c:pt>
                <c:pt idx="1601">
                  <c:v>95</c:v>
                </c:pt>
                <c:pt idx="1602">
                  <c:v>94</c:v>
                </c:pt>
                <c:pt idx="1603">
                  <c:v>82</c:v>
                </c:pt>
                <c:pt idx="1604">
                  <c:v>92</c:v>
                </c:pt>
                <c:pt idx="1605">
                  <c:v>88</c:v>
                </c:pt>
                <c:pt idx="1606">
                  <c:v>90</c:v>
                </c:pt>
                <c:pt idx="1607">
                  <c:v>76</c:v>
                </c:pt>
                <c:pt idx="1608">
                  <c:v>68</c:v>
                </c:pt>
                <c:pt idx="1609">
                  <c:v>90</c:v>
                </c:pt>
                <c:pt idx="1610">
                  <c:v>74</c:v>
                </c:pt>
                <c:pt idx="1611">
                  <c:v>94</c:v>
                </c:pt>
                <c:pt idx="1612">
                  <c:v>95</c:v>
                </c:pt>
                <c:pt idx="1613">
                  <c:v>90</c:v>
                </c:pt>
                <c:pt idx="1614">
                  <c:v>73</c:v>
                </c:pt>
                <c:pt idx="1615">
                  <c:v>91</c:v>
                </c:pt>
                <c:pt idx="1616">
                  <c:v>71</c:v>
                </c:pt>
                <c:pt idx="1617">
                  <c:v>82</c:v>
                </c:pt>
                <c:pt idx="1618">
                  <c:v>74</c:v>
                </c:pt>
                <c:pt idx="1619">
                  <c:v>78</c:v>
                </c:pt>
                <c:pt idx="1620">
                  <c:v>87</c:v>
                </c:pt>
                <c:pt idx="1621">
                  <c:v>77</c:v>
                </c:pt>
                <c:pt idx="1622">
                  <c:v>82</c:v>
                </c:pt>
                <c:pt idx="1623">
                  <c:v>76</c:v>
                </c:pt>
                <c:pt idx="1624">
                  <c:v>81</c:v>
                </c:pt>
                <c:pt idx="1625">
                  <c:v>89</c:v>
                </c:pt>
                <c:pt idx="1626">
                  <c:v>89</c:v>
                </c:pt>
                <c:pt idx="1627">
                  <c:v>75</c:v>
                </c:pt>
                <c:pt idx="1628">
                  <c:v>99</c:v>
                </c:pt>
                <c:pt idx="1629">
                  <c:v>92</c:v>
                </c:pt>
                <c:pt idx="1630">
                  <c:v>80</c:v>
                </c:pt>
                <c:pt idx="1631">
                  <c:v>61</c:v>
                </c:pt>
                <c:pt idx="1632">
                  <c:v>75</c:v>
                </c:pt>
                <c:pt idx="1633">
                  <c:v>78</c:v>
                </c:pt>
                <c:pt idx="1634">
                  <c:v>67</c:v>
                </c:pt>
                <c:pt idx="1635">
                  <c:v>89</c:v>
                </c:pt>
                <c:pt idx="1636">
                  <c:v>86</c:v>
                </c:pt>
                <c:pt idx="1637">
                  <c:v>75</c:v>
                </c:pt>
                <c:pt idx="1638">
                  <c:v>77</c:v>
                </c:pt>
                <c:pt idx="1639">
                  <c:v>85</c:v>
                </c:pt>
                <c:pt idx="1640">
                  <c:v>61</c:v>
                </c:pt>
                <c:pt idx="1641">
                  <c:v>75</c:v>
                </c:pt>
                <c:pt idx="1642">
                  <c:v>58</c:v>
                </c:pt>
                <c:pt idx="1643">
                  <c:v>83</c:v>
                </c:pt>
                <c:pt idx="1644">
                  <c:v>78</c:v>
                </c:pt>
                <c:pt idx="1645">
                  <c:v>79</c:v>
                </c:pt>
                <c:pt idx="1646">
                  <c:v>82</c:v>
                </c:pt>
                <c:pt idx="1647">
                  <c:v>76</c:v>
                </c:pt>
                <c:pt idx="1648">
                  <c:v>87</c:v>
                </c:pt>
                <c:pt idx="1649">
                  <c:v>79</c:v>
                </c:pt>
                <c:pt idx="1650">
                  <c:v>92</c:v>
                </c:pt>
                <c:pt idx="1651">
                  <c:v>89</c:v>
                </c:pt>
                <c:pt idx="1652">
                  <c:v>81</c:v>
                </c:pt>
                <c:pt idx="1653">
                  <c:v>71</c:v>
                </c:pt>
                <c:pt idx="1654">
                  <c:v>88</c:v>
                </c:pt>
                <c:pt idx="1655">
                  <c:v>77</c:v>
                </c:pt>
                <c:pt idx="1656">
                  <c:v>76</c:v>
                </c:pt>
                <c:pt idx="1657">
                  <c:v>88</c:v>
                </c:pt>
                <c:pt idx="1658">
                  <c:v>83</c:v>
                </c:pt>
                <c:pt idx="1659">
                  <c:v>77</c:v>
                </c:pt>
                <c:pt idx="1660">
                  <c:v>67</c:v>
                </c:pt>
                <c:pt idx="1661">
                  <c:v>73</c:v>
                </c:pt>
                <c:pt idx="1662">
                  <c:v>83</c:v>
                </c:pt>
                <c:pt idx="1663">
                  <c:v>74</c:v>
                </c:pt>
                <c:pt idx="1664">
                  <c:v>102</c:v>
                </c:pt>
                <c:pt idx="1665">
                  <c:v>90</c:v>
                </c:pt>
                <c:pt idx="1666">
                  <c:v>80</c:v>
                </c:pt>
                <c:pt idx="1667">
                  <c:v>77</c:v>
                </c:pt>
                <c:pt idx="1668">
                  <c:v>84</c:v>
                </c:pt>
                <c:pt idx="1669">
                  <c:v>66</c:v>
                </c:pt>
                <c:pt idx="1670">
                  <c:v>75</c:v>
                </c:pt>
                <c:pt idx="1671">
                  <c:v>77</c:v>
                </c:pt>
                <c:pt idx="1672">
                  <c:v>70</c:v>
                </c:pt>
                <c:pt idx="1673">
                  <c:v>83</c:v>
                </c:pt>
                <c:pt idx="1674">
                  <c:v>91</c:v>
                </c:pt>
                <c:pt idx="1675">
                  <c:v>89</c:v>
                </c:pt>
                <c:pt idx="1676">
                  <c:v>70</c:v>
                </c:pt>
                <c:pt idx="1677">
                  <c:v>69</c:v>
                </c:pt>
                <c:pt idx="1678">
                  <c:v>62</c:v>
                </c:pt>
                <c:pt idx="1679">
                  <c:v>74</c:v>
                </c:pt>
                <c:pt idx="1680">
                  <c:v>102</c:v>
                </c:pt>
                <c:pt idx="1681">
                  <c:v>76</c:v>
                </c:pt>
                <c:pt idx="1682">
                  <c:v>77</c:v>
                </c:pt>
                <c:pt idx="1683">
                  <c:v>90</c:v>
                </c:pt>
                <c:pt idx="1684">
                  <c:v>75</c:v>
                </c:pt>
                <c:pt idx="1685">
                  <c:v>78</c:v>
                </c:pt>
                <c:pt idx="1686">
                  <c:v>65</c:v>
                </c:pt>
                <c:pt idx="1687">
                  <c:v>91</c:v>
                </c:pt>
                <c:pt idx="1688">
                  <c:v>90</c:v>
                </c:pt>
                <c:pt idx="1689">
                  <c:v>74</c:v>
                </c:pt>
                <c:pt idx="1690">
                  <c:v>78</c:v>
                </c:pt>
                <c:pt idx="1691">
                  <c:v>83</c:v>
                </c:pt>
                <c:pt idx="1692">
                  <c:v>68</c:v>
                </c:pt>
                <c:pt idx="1693">
                  <c:v>70</c:v>
                </c:pt>
                <c:pt idx="1694">
                  <c:v>87</c:v>
                </c:pt>
                <c:pt idx="1695">
                  <c:v>67</c:v>
                </c:pt>
                <c:pt idx="1696">
                  <c:v>77</c:v>
                </c:pt>
                <c:pt idx="1697">
                  <c:v>91</c:v>
                </c:pt>
                <c:pt idx="1698">
                  <c:v>79</c:v>
                </c:pt>
                <c:pt idx="1699">
                  <c:v>83</c:v>
                </c:pt>
                <c:pt idx="1700">
                  <c:v>68</c:v>
                </c:pt>
                <c:pt idx="1701">
                  <c:v>68</c:v>
                </c:pt>
                <c:pt idx="1702">
                  <c:v>84</c:v>
                </c:pt>
                <c:pt idx="1703">
                  <c:v>73</c:v>
                </c:pt>
                <c:pt idx="1704">
                  <c:v>78</c:v>
                </c:pt>
                <c:pt idx="1705">
                  <c:v>74</c:v>
                </c:pt>
                <c:pt idx="1706">
                  <c:v>93</c:v>
                </c:pt>
                <c:pt idx="1707">
                  <c:v>70</c:v>
                </c:pt>
                <c:pt idx="1708">
                  <c:v>78</c:v>
                </c:pt>
                <c:pt idx="1709">
                  <c:v>69</c:v>
                </c:pt>
                <c:pt idx="1710">
                  <c:v>73</c:v>
                </c:pt>
                <c:pt idx="1711">
                  <c:v>85</c:v>
                </c:pt>
                <c:pt idx="1712">
                  <c:v>82</c:v>
                </c:pt>
                <c:pt idx="1713">
                  <c:v>68</c:v>
                </c:pt>
                <c:pt idx="1714">
                  <c:v>79</c:v>
                </c:pt>
                <c:pt idx="1715">
                  <c:v>94</c:v>
                </c:pt>
                <c:pt idx="1716">
                  <c:v>70</c:v>
                </c:pt>
                <c:pt idx="1717">
                  <c:v>80</c:v>
                </c:pt>
                <c:pt idx="1718">
                  <c:v>85</c:v>
                </c:pt>
                <c:pt idx="1719">
                  <c:v>89</c:v>
                </c:pt>
                <c:pt idx="1720">
                  <c:v>77</c:v>
                </c:pt>
                <c:pt idx="1721">
                  <c:v>66</c:v>
                </c:pt>
                <c:pt idx="1722">
                  <c:v>86</c:v>
                </c:pt>
                <c:pt idx="1723">
                  <c:v>80</c:v>
                </c:pt>
                <c:pt idx="1724">
                  <c:v>68</c:v>
                </c:pt>
                <c:pt idx="1725">
                  <c:v>71</c:v>
                </c:pt>
                <c:pt idx="1726">
                  <c:v>80</c:v>
                </c:pt>
                <c:pt idx="1727">
                  <c:v>77</c:v>
                </c:pt>
                <c:pt idx="1728">
                  <c:v>67</c:v>
                </c:pt>
                <c:pt idx="1729">
                  <c:v>87</c:v>
                </c:pt>
                <c:pt idx="1730">
                  <c:v>73</c:v>
                </c:pt>
                <c:pt idx="1731">
                  <c:v>71</c:v>
                </c:pt>
                <c:pt idx="1732">
                  <c:v>77</c:v>
                </c:pt>
                <c:pt idx="1733">
                  <c:v>77</c:v>
                </c:pt>
                <c:pt idx="1734">
                  <c:v>83</c:v>
                </c:pt>
                <c:pt idx="1735">
                  <c:v>72</c:v>
                </c:pt>
                <c:pt idx="1736">
                  <c:v>66</c:v>
                </c:pt>
                <c:pt idx="1737">
                  <c:v>69</c:v>
                </c:pt>
                <c:pt idx="1738">
                  <c:v>86</c:v>
                </c:pt>
                <c:pt idx="1739">
                  <c:v>89</c:v>
                </c:pt>
                <c:pt idx="1740">
                  <c:v>80</c:v>
                </c:pt>
                <c:pt idx="1741">
                  <c:v>94</c:v>
                </c:pt>
                <c:pt idx="1742">
                  <c:v>88</c:v>
                </c:pt>
                <c:pt idx="1743">
                  <c:v>78</c:v>
                </c:pt>
                <c:pt idx="1744">
                  <c:v>83</c:v>
                </c:pt>
                <c:pt idx="1745">
                  <c:v>67</c:v>
                </c:pt>
                <c:pt idx="1746">
                  <c:v>74</c:v>
                </c:pt>
                <c:pt idx="1747">
                  <c:v>71</c:v>
                </c:pt>
                <c:pt idx="1748">
                  <c:v>68</c:v>
                </c:pt>
                <c:pt idx="1749">
                  <c:v>76</c:v>
                </c:pt>
                <c:pt idx="1750">
                  <c:v>80</c:v>
                </c:pt>
                <c:pt idx="1751">
                  <c:v>89</c:v>
                </c:pt>
                <c:pt idx="1752">
                  <c:v>80</c:v>
                </c:pt>
                <c:pt idx="1753">
                  <c:v>69</c:v>
                </c:pt>
                <c:pt idx="1754">
                  <c:v>68</c:v>
                </c:pt>
                <c:pt idx="1755">
                  <c:v>78</c:v>
                </c:pt>
                <c:pt idx="1756">
                  <c:v>80</c:v>
                </c:pt>
                <c:pt idx="1757">
                  <c:v>93</c:v>
                </c:pt>
                <c:pt idx="1758">
                  <c:v>82</c:v>
                </c:pt>
                <c:pt idx="1759">
                  <c:v>69</c:v>
                </c:pt>
                <c:pt idx="1760">
                  <c:v>75</c:v>
                </c:pt>
                <c:pt idx="1761">
                  <c:v>72</c:v>
                </c:pt>
                <c:pt idx="1762">
                  <c:v>81</c:v>
                </c:pt>
                <c:pt idx="1763">
                  <c:v>81</c:v>
                </c:pt>
                <c:pt idx="1764">
                  <c:v>72</c:v>
                </c:pt>
                <c:pt idx="1765">
                  <c:v>77</c:v>
                </c:pt>
                <c:pt idx="1766">
                  <c:v>77</c:v>
                </c:pt>
                <c:pt idx="1767">
                  <c:v>80</c:v>
                </c:pt>
                <c:pt idx="1768">
                  <c:v>78</c:v>
                </c:pt>
                <c:pt idx="1769">
                  <c:v>74</c:v>
                </c:pt>
                <c:pt idx="1770">
                  <c:v>75</c:v>
                </c:pt>
                <c:pt idx="1771">
                  <c:v>80</c:v>
                </c:pt>
                <c:pt idx="1772">
                  <c:v>69</c:v>
                </c:pt>
                <c:pt idx="1773">
                  <c:v>69</c:v>
                </c:pt>
                <c:pt idx="1774">
                  <c:v>85</c:v>
                </c:pt>
                <c:pt idx="1775">
                  <c:v>72</c:v>
                </c:pt>
                <c:pt idx="1776">
                  <c:v>87</c:v>
                </c:pt>
                <c:pt idx="1777">
                  <c:v>75</c:v>
                </c:pt>
                <c:pt idx="1778">
                  <c:v>75</c:v>
                </c:pt>
                <c:pt idx="1779">
                  <c:v>69</c:v>
                </c:pt>
                <c:pt idx="1780">
                  <c:v>84</c:v>
                </c:pt>
                <c:pt idx="1781">
                  <c:v>81</c:v>
                </c:pt>
                <c:pt idx="1782">
                  <c:v>68</c:v>
                </c:pt>
                <c:pt idx="1783">
                  <c:v>91</c:v>
                </c:pt>
                <c:pt idx="1784">
                  <c:v>73</c:v>
                </c:pt>
                <c:pt idx="1785">
                  <c:v>65</c:v>
                </c:pt>
                <c:pt idx="1786">
                  <c:v>99</c:v>
                </c:pt>
                <c:pt idx="1787">
                  <c:v>65</c:v>
                </c:pt>
                <c:pt idx="1788">
                  <c:v>87</c:v>
                </c:pt>
                <c:pt idx="1789">
                  <c:v>82</c:v>
                </c:pt>
                <c:pt idx="1790">
                  <c:v>68</c:v>
                </c:pt>
                <c:pt idx="1791">
                  <c:v>70</c:v>
                </c:pt>
                <c:pt idx="1792">
                  <c:v>83</c:v>
                </c:pt>
                <c:pt idx="1793">
                  <c:v>85</c:v>
                </c:pt>
                <c:pt idx="1794">
                  <c:v>94</c:v>
                </c:pt>
                <c:pt idx="1795">
                  <c:v>75</c:v>
                </c:pt>
                <c:pt idx="1796">
                  <c:v>75</c:v>
                </c:pt>
                <c:pt idx="1797">
                  <c:v>70</c:v>
                </c:pt>
                <c:pt idx="1798">
                  <c:v>77</c:v>
                </c:pt>
                <c:pt idx="1799">
                  <c:v>77</c:v>
                </c:pt>
                <c:pt idx="1800">
                  <c:v>87</c:v>
                </c:pt>
                <c:pt idx="1801">
                  <c:v>61</c:v>
                </c:pt>
                <c:pt idx="1802">
                  <c:v>86</c:v>
                </c:pt>
                <c:pt idx="1803">
                  <c:v>64</c:v>
                </c:pt>
                <c:pt idx="1804">
                  <c:v>82</c:v>
                </c:pt>
                <c:pt idx="1805">
                  <c:v>67</c:v>
                </c:pt>
                <c:pt idx="1806">
                  <c:v>69</c:v>
                </c:pt>
                <c:pt idx="1807">
                  <c:v>64</c:v>
                </c:pt>
                <c:pt idx="1808">
                  <c:v>72</c:v>
                </c:pt>
                <c:pt idx="1809">
                  <c:v>71</c:v>
                </c:pt>
                <c:pt idx="1810">
                  <c:v>61</c:v>
                </c:pt>
                <c:pt idx="1811">
                  <c:v>65</c:v>
                </c:pt>
                <c:pt idx="1812">
                  <c:v>56</c:v>
                </c:pt>
                <c:pt idx="1813">
                  <c:v>74</c:v>
                </c:pt>
                <c:pt idx="1814">
                  <c:v>67</c:v>
                </c:pt>
                <c:pt idx="1815">
                  <c:v>74</c:v>
                </c:pt>
                <c:pt idx="1816">
                  <c:v>79</c:v>
                </c:pt>
                <c:pt idx="1817">
                  <c:v>75</c:v>
                </c:pt>
                <c:pt idx="1818">
                  <c:v>73</c:v>
                </c:pt>
                <c:pt idx="1819">
                  <c:v>93</c:v>
                </c:pt>
                <c:pt idx="1820">
                  <c:v>70</c:v>
                </c:pt>
                <c:pt idx="1821">
                  <c:v>85</c:v>
                </c:pt>
                <c:pt idx="1822">
                  <c:v>67</c:v>
                </c:pt>
                <c:pt idx="1823">
                  <c:v>77</c:v>
                </c:pt>
                <c:pt idx="1824">
                  <c:v>86</c:v>
                </c:pt>
                <c:pt idx="1825">
                  <c:v>85</c:v>
                </c:pt>
                <c:pt idx="1826">
                  <c:v>75</c:v>
                </c:pt>
                <c:pt idx="1827">
                  <c:v>57</c:v>
                </c:pt>
                <c:pt idx="1828">
                  <c:v>68</c:v>
                </c:pt>
                <c:pt idx="1829">
                  <c:v>78</c:v>
                </c:pt>
                <c:pt idx="1830">
                  <c:v>69</c:v>
                </c:pt>
                <c:pt idx="1831">
                  <c:v>84</c:v>
                </c:pt>
                <c:pt idx="1832">
                  <c:v>79</c:v>
                </c:pt>
                <c:pt idx="1833">
                  <c:v>71</c:v>
                </c:pt>
                <c:pt idx="1834">
                  <c:v>63</c:v>
                </c:pt>
                <c:pt idx="1835">
                  <c:v>98</c:v>
                </c:pt>
                <c:pt idx="1836">
                  <c:v>72</c:v>
                </c:pt>
                <c:pt idx="1837">
                  <c:v>77</c:v>
                </c:pt>
                <c:pt idx="1838">
                  <c:v>60</c:v>
                </c:pt>
                <c:pt idx="1839">
                  <c:v>66</c:v>
                </c:pt>
                <c:pt idx="1840">
                  <c:v>78</c:v>
                </c:pt>
                <c:pt idx="1841">
                  <c:v>71</c:v>
                </c:pt>
                <c:pt idx="1842">
                  <c:v>72</c:v>
                </c:pt>
                <c:pt idx="1843">
                  <c:v>73</c:v>
                </c:pt>
                <c:pt idx="1844">
                  <c:v>81</c:v>
                </c:pt>
                <c:pt idx="1845">
                  <c:v>77</c:v>
                </c:pt>
                <c:pt idx="1846">
                  <c:v>77</c:v>
                </c:pt>
                <c:pt idx="1847">
                  <c:v>67</c:v>
                </c:pt>
                <c:pt idx="1848">
                  <c:v>69</c:v>
                </c:pt>
                <c:pt idx="1849">
                  <c:v>70</c:v>
                </c:pt>
                <c:pt idx="1850">
                  <c:v>64</c:v>
                </c:pt>
                <c:pt idx="1851">
                  <c:v>68</c:v>
                </c:pt>
                <c:pt idx="1852">
                  <c:v>75</c:v>
                </c:pt>
                <c:pt idx="1853">
                  <c:v>84</c:v>
                </c:pt>
                <c:pt idx="1854">
                  <c:v>61</c:v>
                </c:pt>
                <c:pt idx="1855">
                  <c:v>75</c:v>
                </c:pt>
                <c:pt idx="1856">
                  <c:v>70</c:v>
                </c:pt>
                <c:pt idx="1857">
                  <c:v>79</c:v>
                </c:pt>
                <c:pt idx="1858">
                  <c:v>74</c:v>
                </c:pt>
                <c:pt idx="1859">
                  <c:v>72</c:v>
                </c:pt>
                <c:pt idx="1860">
                  <c:v>83</c:v>
                </c:pt>
                <c:pt idx="1861">
                  <c:v>84</c:v>
                </c:pt>
                <c:pt idx="1862">
                  <c:v>63</c:v>
                </c:pt>
                <c:pt idx="1863">
                  <c:v>68</c:v>
                </c:pt>
                <c:pt idx="1864">
                  <c:v>69</c:v>
                </c:pt>
                <c:pt idx="1865">
                  <c:v>72</c:v>
                </c:pt>
                <c:pt idx="1866">
                  <c:v>80</c:v>
                </c:pt>
                <c:pt idx="1867">
                  <c:v>53</c:v>
                </c:pt>
                <c:pt idx="1868">
                  <c:v>79</c:v>
                </c:pt>
                <c:pt idx="1869">
                  <c:v>81</c:v>
                </c:pt>
                <c:pt idx="1870">
                  <c:v>68</c:v>
                </c:pt>
                <c:pt idx="1871">
                  <c:v>82</c:v>
                </c:pt>
                <c:pt idx="1872">
                  <c:v>82</c:v>
                </c:pt>
                <c:pt idx="1873">
                  <c:v>78</c:v>
                </c:pt>
                <c:pt idx="1874">
                  <c:v>74</c:v>
                </c:pt>
                <c:pt idx="1875">
                  <c:v>80</c:v>
                </c:pt>
                <c:pt idx="1876">
                  <c:v>55</c:v>
                </c:pt>
                <c:pt idx="1877">
                  <c:v>42</c:v>
                </c:pt>
                <c:pt idx="1878">
                  <c:v>76</c:v>
                </c:pt>
                <c:pt idx="1879">
                  <c:v>71</c:v>
                </c:pt>
                <c:pt idx="1880">
                  <c:v>65</c:v>
                </c:pt>
                <c:pt idx="1881">
                  <c:v>70</c:v>
                </c:pt>
                <c:pt idx="1882">
                  <c:v>70</c:v>
                </c:pt>
                <c:pt idx="1883">
                  <c:v>72</c:v>
                </c:pt>
                <c:pt idx="1884">
                  <c:v>76</c:v>
                </c:pt>
                <c:pt idx="1885">
                  <c:v>67</c:v>
                </c:pt>
                <c:pt idx="1886">
                  <c:v>56</c:v>
                </c:pt>
                <c:pt idx="1887">
                  <c:v>82</c:v>
                </c:pt>
                <c:pt idx="1888">
                  <c:v>70</c:v>
                </c:pt>
                <c:pt idx="1889">
                  <c:v>68</c:v>
                </c:pt>
                <c:pt idx="1890">
                  <c:v>72</c:v>
                </c:pt>
                <c:pt idx="1891">
                  <c:v>60</c:v>
                </c:pt>
                <c:pt idx="1892">
                  <c:v>73</c:v>
                </c:pt>
                <c:pt idx="1893">
                  <c:v>68</c:v>
                </c:pt>
                <c:pt idx="1894">
                  <c:v>55</c:v>
                </c:pt>
                <c:pt idx="1895">
                  <c:v>74</c:v>
                </c:pt>
                <c:pt idx="1896">
                  <c:v>92</c:v>
                </c:pt>
                <c:pt idx="1897">
                  <c:v>69</c:v>
                </c:pt>
                <c:pt idx="1898">
                  <c:v>73</c:v>
                </c:pt>
                <c:pt idx="1899">
                  <c:v>83</c:v>
                </c:pt>
                <c:pt idx="1900">
                  <c:v>79</c:v>
                </c:pt>
                <c:pt idx="1901">
                  <c:v>78</c:v>
                </c:pt>
                <c:pt idx="1902">
                  <c:v>67</c:v>
                </c:pt>
                <c:pt idx="1903">
                  <c:v>64</c:v>
                </c:pt>
                <c:pt idx="1904">
                  <c:v>69</c:v>
                </c:pt>
                <c:pt idx="1905">
                  <c:v>70</c:v>
                </c:pt>
                <c:pt idx="1906">
                  <c:v>81</c:v>
                </c:pt>
                <c:pt idx="1907">
                  <c:v>78</c:v>
                </c:pt>
                <c:pt idx="1908">
                  <c:v>84</c:v>
                </c:pt>
                <c:pt idx="1909">
                  <c:v>79</c:v>
                </c:pt>
                <c:pt idx="1910">
                  <c:v>67</c:v>
                </c:pt>
                <c:pt idx="1911">
                  <c:v>68</c:v>
                </c:pt>
                <c:pt idx="1912">
                  <c:v>75</c:v>
                </c:pt>
                <c:pt idx="1913">
                  <c:v>83</c:v>
                </c:pt>
                <c:pt idx="1914">
                  <c:v>82</c:v>
                </c:pt>
                <c:pt idx="1915">
                  <c:v>64</c:v>
                </c:pt>
                <c:pt idx="1916">
                  <c:v>89</c:v>
                </c:pt>
                <c:pt idx="1917">
                  <c:v>73</c:v>
                </c:pt>
                <c:pt idx="1918">
                  <c:v>93</c:v>
                </c:pt>
                <c:pt idx="1919">
                  <c:v>68</c:v>
                </c:pt>
                <c:pt idx="1920">
                  <c:v>63</c:v>
                </c:pt>
                <c:pt idx="1921">
                  <c:v>56</c:v>
                </c:pt>
                <c:pt idx="1922">
                  <c:v>73</c:v>
                </c:pt>
                <c:pt idx="1923">
                  <c:v>65</c:v>
                </c:pt>
                <c:pt idx="1924">
                  <c:v>78</c:v>
                </c:pt>
                <c:pt idx="1925">
                  <c:v>61</c:v>
                </c:pt>
                <c:pt idx="1926">
                  <c:v>78</c:v>
                </c:pt>
                <c:pt idx="1927">
                  <c:v>69</c:v>
                </c:pt>
                <c:pt idx="1928">
                  <c:v>70</c:v>
                </c:pt>
                <c:pt idx="1929">
                  <c:v>73</c:v>
                </c:pt>
                <c:pt idx="1930">
                  <c:v>57</c:v>
                </c:pt>
                <c:pt idx="1931">
                  <c:v>61</c:v>
                </c:pt>
                <c:pt idx="1932">
                  <c:v>79</c:v>
                </c:pt>
                <c:pt idx="1933">
                  <c:v>69</c:v>
                </c:pt>
                <c:pt idx="1934">
                  <c:v>75</c:v>
                </c:pt>
                <c:pt idx="1935">
                  <c:v>55</c:v>
                </c:pt>
                <c:pt idx="1936">
                  <c:v>73</c:v>
                </c:pt>
                <c:pt idx="1937">
                  <c:v>68</c:v>
                </c:pt>
                <c:pt idx="1938">
                  <c:v>66</c:v>
                </c:pt>
                <c:pt idx="1939">
                  <c:v>74</c:v>
                </c:pt>
                <c:pt idx="1940">
                  <c:v>81</c:v>
                </c:pt>
                <c:pt idx="1941">
                  <c:v>60</c:v>
                </c:pt>
                <c:pt idx="1942">
                  <c:v>65</c:v>
                </c:pt>
                <c:pt idx="1943">
                  <c:v>76</c:v>
                </c:pt>
                <c:pt idx="1944">
                  <c:v>63</c:v>
                </c:pt>
                <c:pt idx="1945">
                  <c:v>63</c:v>
                </c:pt>
                <c:pt idx="1946">
                  <c:v>66</c:v>
                </c:pt>
                <c:pt idx="1947">
                  <c:v>64</c:v>
                </c:pt>
                <c:pt idx="1948">
                  <c:v>65</c:v>
                </c:pt>
                <c:pt idx="1949">
                  <c:v>67</c:v>
                </c:pt>
                <c:pt idx="1950">
                  <c:v>70</c:v>
                </c:pt>
                <c:pt idx="1951">
                  <c:v>81</c:v>
                </c:pt>
                <c:pt idx="1952">
                  <c:v>65</c:v>
                </c:pt>
                <c:pt idx="1953">
                  <c:v>78</c:v>
                </c:pt>
                <c:pt idx="1954">
                  <c:v>74</c:v>
                </c:pt>
                <c:pt idx="1955">
                  <c:v>90</c:v>
                </c:pt>
                <c:pt idx="1956">
                  <c:v>86</c:v>
                </c:pt>
                <c:pt idx="1957">
                  <c:v>63</c:v>
                </c:pt>
                <c:pt idx="1958">
                  <c:v>75</c:v>
                </c:pt>
                <c:pt idx="1959">
                  <c:v>70</c:v>
                </c:pt>
                <c:pt idx="1960">
                  <c:v>66</c:v>
                </c:pt>
                <c:pt idx="1961">
                  <c:v>70</c:v>
                </c:pt>
                <c:pt idx="1962">
                  <c:v>75</c:v>
                </c:pt>
                <c:pt idx="1963">
                  <c:v>77</c:v>
                </c:pt>
                <c:pt idx="1964">
                  <c:v>70</c:v>
                </c:pt>
                <c:pt idx="1965">
                  <c:v>63</c:v>
                </c:pt>
                <c:pt idx="1966">
                  <c:v>78</c:v>
                </c:pt>
                <c:pt idx="1967">
                  <c:v>69</c:v>
                </c:pt>
                <c:pt idx="1968">
                  <c:v>57</c:v>
                </c:pt>
                <c:pt idx="1969">
                  <c:v>78</c:v>
                </c:pt>
                <c:pt idx="1970">
                  <c:v>80</c:v>
                </c:pt>
                <c:pt idx="1971">
                  <c:v>57</c:v>
                </c:pt>
                <c:pt idx="1972">
                  <c:v>61</c:v>
                </c:pt>
                <c:pt idx="1973">
                  <c:v>66</c:v>
                </c:pt>
                <c:pt idx="1974">
                  <c:v>64</c:v>
                </c:pt>
                <c:pt idx="1975">
                  <c:v>78</c:v>
                </c:pt>
                <c:pt idx="1976">
                  <c:v>67</c:v>
                </c:pt>
                <c:pt idx="1977">
                  <c:v>78</c:v>
                </c:pt>
                <c:pt idx="1978">
                  <c:v>59</c:v>
                </c:pt>
                <c:pt idx="1979">
                  <c:v>68</c:v>
                </c:pt>
                <c:pt idx="1980">
                  <c:v>78</c:v>
                </c:pt>
                <c:pt idx="1981">
                  <c:v>67</c:v>
                </c:pt>
                <c:pt idx="1982">
                  <c:v>65</c:v>
                </c:pt>
                <c:pt idx="1983">
                  <c:v>62</c:v>
                </c:pt>
                <c:pt idx="1984">
                  <c:v>67</c:v>
                </c:pt>
                <c:pt idx="1985">
                  <c:v>78</c:v>
                </c:pt>
                <c:pt idx="1986">
                  <c:v>73</c:v>
                </c:pt>
                <c:pt idx="1987">
                  <c:v>67</c:v>
                </c:pt>
                <c:pt idx="1988">
                  <c:v>83</c:v>
                </c:pt>
                <c:pt idx="1989">
                  <c:v>70</c:v>
                </c:pt>
                <c:pt idx="1990">
                  <c:v>63</c:v>
                </c:pt>
                <c:pt idx="1991">
                  <c:v>65</c:v>
                </c:pt>
                <c:pt idx="1992">
                  <c:v>78</c:v>
                </c:pt>
                <c:pt idx="1993">
                  <c:v>72</c:v>
                </c:pt>
                <c:pt idx="1994">
                  <c:v>57</c:v>
                </c:pt>
                <c:pt idx="1995">
                  <c:v>74</c:v>
                </c:pt>
                <c:pt idx="1996">
                  <c:v>70</c:v>
                </c:pt>
                <c:pt idx="1997">
                  <c:v>62</c:v>
                </c:pt>
                <c:pt idx="1998">
                  <c:v>65</c:v>
                </c:pt>
                <c:pt idx="1999">
                  <c:v>65</c:v>
                </c:pt>
                <c:pt idx="2000">
                  <c:v>69</c:v>
                </c:pt>
                <c:pt idx="2001">
                  <c:v>61</c:v>
                </c:pt>
                <c:pt idx="2002">
                  <c:v>62</c:v>
                </c:pt>
                <c:pt idx="2003">
                  <c:v>76</c:v>
                </c:pt>
                <c:pt idx="2004">
                  <c:v>61</c:v>
                </c:pt>
                <c:pt idx="2005">
                  <c:v>58</c:v>
                </c:pt>
                <c:pt idx="2006">
                  <c:v>72</c:v>
                </c:pt>
                <c:pt idx="2007">
                  <c:v>71</c:v>
                </c:pt>
                <c:pt idx="2008">
                  <c:v>64</c:v>
                </c:pt>
                <c:pt idx="2009">
                  <c:v>72</c:v>
                </c:pt>
                <c:pt idx="2010">
                  <c:v>73</c:v>
                </c:pt>
                <c:pt idx="2011">
                  <c:v>59</c:v>
                </c:pt>
                <c:pt idx="2012">
                  <c:v>61</c:v>
                </c:pt>
                <c:pt idx="2013">
                  <c:v>71</c:v>
                </c:pt>
                <c:pt idx="2014">
                  <c:v>69</c:v>
                </c:pt>
                <c:pt idx="2015">
                  <c:v>63</c:v>
                </c:pt>
                <c:pt idx="2016">
                  <c:v>70</c:v>
                </c:pt>
                <c:pt idx="2017">
                  <c:v>51</c:v>
                </c:pt>
                <c:pt idx="2018">
                  <c:v>65</c:v>
                </c:pt>
                <c:pt idx="2019">
                  <c:v>74</c:v>
                </c:pt>
                <c:pt idx="2020">
                  <c:v>64</c:v>
                </c:pt>
                <c:pt idx="2021">
                  <c:v>71</c:v>
                </c:pt>
                <c:pt idx="2022">
                  <c:v>65</c:v>
                </c:pt>
                <c:pt idx="2023">
                  <c:v>71</c:v>
                </c:pt>
                <c:pt idx="2024">
                  <c:v>71</c:v>
                </c:pt>
                <c:pt idx="2025">
                  <c:v>75</c:v>
                </c:pt>
                <c:pt idx="2026">
                  <c:v>60</c:v>
                </c:pt>
                <c:pt idx="2027">
                  <c:v>60</c:v>
                </c:pt>
                <c:pt idx="2028">
                  <c:v>54</c:v>
                </c:pt>
                <c:pt idx="2029">
                  <c:v>80</c:v>
                </c:pt>
                <c:pt idx="2030">
                  <c:v>51</c:v>
                </c:pt>
                <c:pt idx="2031">
                  <c:v>55</c:v>
                </c:pt>
                <c:pt idx="2032">
                  <c:v>58</c:v>
                </c:pt>
                <c:pt idx="2033">
                  <c:v>51</c:v>
                </c:pt>
                <c:pt idx="2034">
                  <c:v>69</c:v>
                </c:pt>
                <c:pt idx="2035">
                  <c:v>61</c:v>
                </c:pt>
                <c:pt idx="2036">
                  <c:v>59</c:v>
                </c:pt>
                <c:pt idx="2037">
                  <c:v>71</c:v>
                </c:pt>
                <c:pt idx="2038">
                  <c:v>72</c:v>
                </c:pt>
                <c:pt idx="2039">
                  <c:v>72</c:v>
                </c:pt>
                <c:pt idx="2040">
                  <c:v>63</c:v>
                </c:pt>
                <c:pt idx="2041">
                  <c:v>59</c:v>
                </c:pt>
                <c:pt idx="2042">
                  <c:v>67</c:v>
                </c:pt>
                <c:pt idx="2043">
                  <c:v>69</c:v>
                </c:pt>
                <c:pt idx="2044">
                  <c:v>68</c:v>
                </c:pt>
                <c:pt idx="2045">
                  <c:v>69</c:v>
                </c:pt>
                <c:pt idx="2046">
                  <c:v>63</c:v>
                </c:pt>
                <c:pt idx="2047">
                  <c:v>52</c:v>
                </c:pt>
                <c:pt idx="2048">
                  <c:v>65</c:v>
                </c:pt>
                <c:pt idx="2049">
                  <c:v>72</c:v>
                </c:pt>
                <c:pt idx="2050">
                  <c:v>72</c:v>
                </c:pt>
                <c:pt idx="2051">
                  <c:v>64</c:v>
                </c:pt>
                <c:pt idx="2052">
                  <c:v>49</c:v>
                </c:pt>
                <c:pt idx="2053">
                  <c:v>58</c:v>
                </c:pt>
                <c:pt idx="2054">
                  <c:v>59</c:v>
                </c:pt>
                <c:pt idx="2055">
                  <c:v>58</c:v>
                </c:pt>
                <c:pt idx="2056">
                  <c:v>74</c:v>
                </c:pt>
                <c:pt idx="2057">
                  <c:v>69</c:v>
                </c:pt>
                <c:pt idx="2058">
                  <c:v>72</c:v>
                </c:pt>
                <c:pt idx="2059">
                  <c:v>62</c:v>
                </c:pt>
                <c:pt idx="2060">
                  <c:v>72</c:v>
                </c:pt>
                <c:pt idx="2061">
                  <c:v>63</c:v>
                </c:pt>
                <c:pt idx="2062">
                  <c:v>72</c:v>
                </c:pt>
                <c:pt idx="2063">
                  <c:v>62</c:v>
                </c:pt>
                <c:pt idx="2064">
                  <c:v>60</c:v>
                </c:pt>
                <c:pt idx="2065">
                  <c:v>55</c:v>
                </c:pt>
                <c:pt idx="2066">
                  <c:v>50</c:v>
                </c:pt>
                <c:pt idx="2067">
                  <c:v>60</c:v>
                </c:pt>
                <c:pt idx="2068">
                  <c:v>58</c:v>
                </c:pt>
                <c:pt idx="2069">
                  <c:v>60</c:v>
                </c:pt>
                <c:pt idx="2070">
                  <c:v>68</c:v>
                </c:pt>
                <c:pt idx="2071">
                  <c:v>52</c:v>
                </c:pt>
                <c:pt idx="2072">
                  <c:v>60</c:v>
                </c:pt>
                <c:pt idx="2073">
                  <c:v>68</c:v>
                </c:pt>
                <c:pt idx="2074">
                  <c:v>79</c:v>
                </c:pt>
                <c:pt idx="2075">
                  <c:v>56</c:v>
                </c:pt>
                <c:pt idx="2076">
                  <c:v>68</c:v>
                </c:pt>
                <c:pt idx="2077">
                  <c:v>65</c:v>
                </c:pt>
                <c:pt idx="2078">
                  <c:v>79</c:v>
                </c:pt>
                <c:pt idx="2079">
                  <c:v>76</c:v>
                </c:pt>
                <c:pt idx="2080">
                  <c:v>70</c:v>
                </c:pt>
                <c:pt idx="2081">
                  <c:v>52</c:v>
                </c:pt>
                <c:pt idx="2082">
                  <c:v>58</c:v>
                </c:pt>
                <c:pt idx="2083">
                  <c:v>45</c:v>
                </c:pt>
                <c:pt idx="2084">
                  <c:v>66</c:v>
                </c:pt>
                <c:pt idx="2085">
                  <c:v>65</c:v>
                </c:pt>
                <c:pt idx="2086">
                  <c:v>64</c:v>
                </c:pt>
                <c:pt idx="2087">
                  <c:v>77</c:v>
                </c:pt>
                <c:pt idx="2088">
                  <c:v>62</c:v>
                </c:pt>
                <c:pt idx="2089">
                  <c:v>62</c:v>
                </c:pt>
                <c:pt idx="2090">
                  <c:v>70</c:v>
                </c:pt>
                <c:pt idx="2091">
                  <c:v>65</c:v>
                </c:pt>
                <c:pt idx="2092">
                  <c:v>68</c:v>
                </c:pt>
                <c:pt idx="2093">
                  <c:v>62</c:v>
                </c:pt>
                <c:pt idx="2094">
                  <c:v>70</c:v>
                </c:pt>
                <c:pt idx="2095">
                  <c:v>54</c:v>
                </c:pt>
                <c:pt idx="2096">
                  <c:v>57</c:v>
                </c:pt>
                <c:pt idx="2097">
                  <c:v>62</c:v>
                </c:pt>
                <c:pt idx="2098">
                  <c:v>63</c:v>
                </c:pt>
                <c:pt idx="2099">
                  <c:v>60</c:v>
                </c:pt>
                <c:pt idx="2100">
                  <c:v>59</c:v>
                </c:pt>
                <c:pt idx="2101">
                  <c:v>55</c:v>
                </c:pt>
                <c:pt idx="2102">
                  <c:v>64</c:v>
                </c:pt>
                <c:pt idx="2103">
                  <c:v>56</c:v>
                </c:pt>
                <c:pt idx="2104">
                  <c:v>62</c:v>
                </c:pt>
                <c:pt idx="2105">
                  <c:v>66</c:v>
                </c:pt>
                <c:pt idx="2106">
                  <c:v>58</c:v>
                </c:pt>
                <c:pt idx="2107">
                  <c:v>72</c:v>
                </c:pt>
                <c:pt idx="2108">
                  <c:v>64</c:v>
                </c:pt>
                <c:pt idx="2109">
                  <c:v>66</c:v>
                </c:pt>
                <c:pt idx="2110">
                  <c:v>65</c:v>
                </c:pt>
                <c:pt idx="2111">
                  <c:v>61</c:v>
                </c:pt>
                <c:pt idx="2112">
                  <c:v>63</c:v>
                </c:pt>
                <c:pt idx="2113">
                  <c:v>62</c:v>
                </c:pt>
                <c:pt idx="2114">
                  <c:v>63</c:v>
                </c:pt>
                <c:pt idx="2115">
                  <c:v>80</c:v>
                </c:pt>
                <c:pt idx="2116">
                  <c:v>57</c:v>
                </c:pt>
                <c:pt idx="2117">
                  <c:v>69</c:v>
                </c:pt>
                <c:pt idx="2118">
                  <c:v>65</c:v>
                </c:pt>
                <c:pt idx="2119">
                  <c:v>55</c:v>
                </c:pt>
                <c:pt idx="2120">
                  <c:v>73</c:v>
                </c:pt>
                <c:pt idx="2121">
                  <c:v>71</c:v>
                </c:pt>
                <c:pt idx="2122">
                  <c:v>67</c:v>
                </c:pt>
                <c:pt idx="2123">
                  <c:v>67</c:v>
                </c:pt>
                <c:pt idx="2124">
                  <c:v>65</c:v>
                </c:pt>
                <c:pt idx="2125">
                  <c:v>51</c:v>
                </c:pt>
                <c:pt idx="2126">
                  <c:v>67</c:v>
                </c:pt>
                <c:pt idx="2127">
                  <c:v>72</c:v>
                </c:pt>
                <c:pt idx="2128">
                  <c:v>74</c:v>
                </c:pt>
                <c:pt idx="2129">
                  <c:v>63</c:v>
                </c:pt>
                <c:pt idx="2130">
                  <c:v>59</c:v>
                </c:pt>
                <c:pt idx="2131">
                  <c:v>51</c:v>
                </c:pt>
                <c:pt idx="2132">
                  <c:v>64</c:v>
                </c:pt>
                <c:pt idx="2133">
                  <c:v>66</c:v>
                </c:pt>
                <c:pt idx="2134">
                  <c:v>65</c:v>
                </c:pt>
                <c:pt idx="2135">
                  <c:v>56</c:v>
                </c:pt>
                <c:pt idx="2136">
                  <c:v>67</c:v>
                </c:pt>
                <c:pt idx="2137">
                  <c:v>62</c:v>
                </c:pt>
                <c:pt idx="2138">
                  <c:v>68</c:v>
                </c:pt>
                <c:pt idx="2139">
                  <c:v>63</c:v>
                </c:pt>
                <c:pt idx="2140">
                  <c:v>67</c:v>
                </c:pt>
                <c:pt idx="2141">
                  <c:v>59</c:v>
                </c:pt>
                <c:pt idx="2142">
                  <c:v>57</c:v>
                </c:pt>
                <c:pt idx="2143">
                  <c:v>59</c:v>
                </c:pt>
                <c:pt idx="2144">
                  <c:v>66</c:v>
                </c:pt>
                <c:pt idx="2145">
                  <c:v>60</c:v>
                </c:pt>
                <c:pt idx="2146">
                  <c:v>73</c:v>
                </c:pt>
                <c:pt idx="2147">
                  <c:v>59</c:v>
                </c:pt>
                <c:pt idx="2148">
                  <c:v>65</c:v>
                </c:pt>
                <c:pt idx="2149">
                  <c:v>64</c:v>
                </c:pt>
                <c:pt idx="2150">
                  <c:v>66</c:v>
                </c:pt>
                <c:pt idx="2151">
                  <c:v>55</c:v>
                </c:pt>
                <c:pt idx="2152">
                  <c:v>66</c:v>
                </c:pt>
                <c:pt idx="2153">
                  <c:v>65</c:v>
                </c:pt>
                <c:pt idx="2154">
                  <c:v>56</c:v>
                </c:pt>
                <c:pt idx="2155">
                  <c:v>77</c:v>
                </c:pt>
                <c:pt idx="2156">
                  <c:v>73</c:v>
                </c:pt>
                <c:pt idx="2157">
                  <c:v>61</c:v>
                </c:pt>
                <c:pt idx="2158">
                  <c:v>47</c:v>
                </c:pt>
                <c:pt idx="2159">
                  <c:v>62</c:v>
                </c:pt>
                <c:pt idx="2160">
                  <c:v>45</c:v>
                </c:pt>
                <c:pt idx="2161">
                  <c:v>65</c:v>
                </c:pt>
                <c:pt idx="2162">
                  <c:v>63</c:v>
                </c:pt>
                <c:pt idx="2163">
                  <c:v>64</c:v>
                </c:pt>
                <c:pt idx="2164">
                  <c:v>64</c:v>
                </c:pt>
                <c:pt idx="2165">
                  <c:v>72</c:v>
                </c:pt>
                <c:pt idx="2166">
                  <c:v>64</c:v>
                </c:pt>
                <c:pt idx="2167">
                  <c:v>64</c:v>
                </c:pt>
                <c:pt idx="2168">
                  <c:v>62</c:v>
                </c:pt>
                <c:pt idx="2169">
                  <c:v>72</c:v>
                </c:pt>
                <c:pt idx="2170">
                  <c:v>59</c:v>
                </c:pt>
                <c:pt idx="2171">
                  <c:v>74</c:v>
                </c:pt>
                <c:pt idx="2172">
                  <c:v>60</c:v>
                </c:pt>
                <c:pt idx="2173">
                  <c:v>75</c:v>
                </c:pt>
                <c:pt idx="2174">
                  <c:v>66</c:v>
                </c:pt>
                <c:pt idx="2175">
                  <c:v>80</c:v>
                </c:pt>
                <c:pt idx="2176">
                  <c:v>62</c:v>
                </c:pt>
                <c:pt idx="2177">
                  <c:v>59</c:v>
                </c:pt>
                <c:pt idx="2178">
                  <c:v>65</c:v>
                </c:pt>
                <c:pt idx="2179">
                  <c:v>61</c:v>
                </c:pt>
                <c:pt idx="2180">
                  <c:v>59</c:v>
                </c:pt>
                <c:pt idx="2181">
                  <c:v>73</c:v>
                </c:pt>
                <c:pt idx="2182">
                  <c:v>60</c:v>
                </c:pt>
                <c:pt idx="2183">
                  <c:v>62</c:v>
                </c:pt>
                <c:pt idx="2184">
                  <c:v>70</c:v>
                </c:pt>
                <c:pt idx="2185">
                  <c:v>69</c:v>
                </c:pt>
                <c:pt idx="2186">
                  <c:v>69</c:v>
                </c:pt>
                <c:pt idx="2187">
                  <c:v>75</c:v>
                </c:pt>
                <c:pt idx="2188">
                  <c:v>52</c:v>
                </c:pt>
                <c:pt idx="2189">
                  <c:v>50</c:v>
                </c:pt>
                <c:pt idx="2190">
                  <c:v>51</c:v>
                </c:pt>
                <c:pt idx="2191">
                  <c:v>47</c:v>
                </c:pt>
                <c:pt idx="2192">
                  <c:v>65</c:v>
                </c:pt>
                <c:pt idx="2193">
                  <c:v>63</c:v>
                </c:pt>
                <c:pt idx="2194">
                  <c:v>64</c:v>
                </c:pt>
                <c:pt idx="2195">
                  <c:v>48</c:v>
                </c:pt>
                <c:pt idx="2196">
                  <c:v>55</c:v>
                </c:pt>
                <c:pt idx="2197">
                  <c:v>62</c:v>
                </c:pt>
                <c:pt idx="2198">
                  <c:v>48</c:v>
                </c:pt>
                <c:pt idx="2199">
                  <c:v>56</c:v>
                </c:pt>
                <c:pt idx="2200">
                  <c:v>59</c:v>
                </c:pt>
                <c:pt idx="2201">
                  <c:v>67</c:v>
                </c:pt>
                <c:pt idx="2202">
                  <c:v>50</c:v>
                </c:pt>
                <c:pt idx="2203">
                  <c:v>61</c:v>
                </c:pt>
                <c:pt idx="2204">
                  <c:v>57</c:v>
                </c:pt>
                <c:pt idx="2205">
                  <c:v>52</c:v>
                </c:pt>
                <c:pt idx="2206">
                  <c:v>63</c:v>
                </c:pt>
                <c:pt idx="2207">
                  <c:v>62</c:v>
                </c:pt>
                <c:pt idx="2208">
                  <c:v>47</c:v>
                </c:pt>
                <c:pt idx="2209">
                  <c:v>57</c:v>
                </c:pt>
                <c:pt idx="2210">
                  <c:v>51</c:v>
                </c:pt>
                <c:pt idx="2211">
                  <c:v>42</c:v>
                </c:pt>
                <c:pt idx="2212">
                  <c:v>67</c:v>
                </c:pt>
                <c:pt idx="2213">
                  <c:v>62</c:v>
                </c:pt>
                <c:pt idx="2214">
                  <c:v>58</c:v>
                </c:pt>
                <c:pt idx="2215">
                  <c:v>62</c:v>
                </c:pt>
                <c:pt idx="2216">
                  <c:v>69</c:v>
                </c:pt>
                <c:pt idx="2217">
                  <c:v>72</c:v>
                </c:pt>
                <c:pt idx="2218">
                  <c:v>56</c:v>
                </c:pt>
                <c:pt idx="2219">
                  <c:v>72</c:v>
                </c:pt>
                <c:pt idx="2220">
                  <c:v>72</c:v>
                </c:pt>
                <c:pt idx="2221">
                  <c:v>54</c:v>
                </c:pt>
                <c:pt idx="2222">
                  <c:v>64</c:v>
                </c:pt>
                <c:pt idx="2223">
                  <c:v>61</c:v>
                </c:pt>
                <c:pt idx="2224">
                  <c:v>63</c:v>
                </c:pt>
                <c:pt idx="2225">
                  <c:v>71</c:v>
                </c:pt>
                <c:pt idx="2226">
                  <c:v>61</c:v>
                </c:pt>
                <c:pt idx="2227">
                  <c:v>54</c:v>
                </c:pt>
                <c:pt idx="2228">
                  <c:v>54</c:v>
                </c:pt>
                <c:pt idx="2229">
                  <c:v>59</c:v>
                </c:pt>
                <c:pt idx="2230">
                  <c:v>68</c:v>
                </c:pt>
                <c:pt idx="2231">
                  <c:v>59</c:v>
                </c:pt>
                <c:pt idx="2232">
                  <c:v>69</c:v>
                </c:pt>
                <c:pt idx="2233">
                  <c:v>54</c:v>
                </c:pt>
                <c:pt idx="2234">
                  <c:v>65</c:v>
                </c:pt>
                <c:pt idx="2235">
                  <c:v>66</c:v>
                </c:pt>
                <c:pt idx="2236">
                  <c:v>69</c:v>
                </c:pt>
                <c:pt idx="2237">
                  <c:v>67</c:v>
                </c:pt>
                <c:pt idx="2238">
                  <c:v>52</c:v>
                </c:pt>
                <c:pt idx="2239">
                  <c:v>53</c:v>
                </c:pt>
                <c:pt idx="2240">
                  <c:v>50</c:v>
                </c:pt>
                <c:pt idx="2241">
                  <c:v>54</c:v>
                </c:pt>
                <c:pt idx="2242">
                  <c:v>51</c:v>
                </c:pt>
                <c:pt idx="2243">
                  <c:v>58</c:v>
                </c:pt>
                <c:pt idx="2244">
                  <c:v>50</c:v>
                </c:pt>
                <c:pt idx="2245">
                  <c:v>64</c:v>
                </c:pt>
                <c:pt idx="2246">
                  <c:v>67</c:v>
                </c:pt>
                <c:pt idx="2247">
                  <c:v>47</c:v>
                </c:pt>
                <c:pt idx="2248">
                  <c:v>66</c:v>
                </c:pt>
                <c:pt idx="2249">
                  <c:v>65</c:v>
                </c:pt>
                <c:pt idx="2250">
                  <c:v>65</c:v>
                </c:pt>
                <c:pt idx="2251">
                  <c:v>45</c:v>
                </c:pt>
                <c:pt idx="2252">
                  <c:v>59</c:v>
                </c:pt>
                <c:pt idx="2253">
                  <c:v>63</c:v>
                </c:pt>
                <c:pt idx="2254">
                  <c:v>45</c:v>
                </c:pt>
                <c:pt idx="2255">
                  <c:v>50</c:v>
                </c:pt>
                <c:pt idx="2256">
                  <c:v>71</c:v>
                </c:pt>
                <c:pt idx="2257">
                  <c:v>63</c:v>
                </c:pt>
                <c:pt idx="2258">
                  <c:v>63</c:v>
                </c:pt>
                <c:pt idx="2259">
                  <c:v>54</c:v>
                </c:pt>
                <c:pt idx="2260">
                  <c:v>50</c:v>
                </c:pt>
                <c:pt idx="2261">
                  <c:v>50</c:v>
                </c:pt>
                <c:pt idx="2262">
                  <c:v>71</c:v>
                </c:pt>
                <c:pt idx="2263">
                  <c:v>52</c:v>
                </c:pt>
                <c:pt idx="2264">
                  <c:v>67</c:v>
                </c:pt>
                <c:pt idx="2265">
                  <c:v>69</c:v>
                </c:pt>
                <c:pt idx="2266">
                  <c:v>60</c:v>
                </c:pt>
                <c:pt idx="2267">
                  <c:v>55</c:v>
                </c:pt>
                <c:pt idx="2268">
                  <c:v>54</c:v>
                </c:pt>
                <c:pt idx="2269">
                  <c:v>51</c:v>
                </c:pt>
                <c:pt idx="2270">
                  <c:v>57</c:v>
                </c:pt>
                <c:pt idx="2271">
                  <c:v>61</c:v>
                </c:pt>
                <c:pt idx="2272">
                  <c:v>49</c:v>
                </c:pt>
                <c:pt idx="2273">
                  <c:v>60</c:v>
                </c:pt>
                <c:pt idx="2274">
                  <c:v>63</c:v>
                </c:pt>
                <c:pt idx="2275">
                  <c:v>48</c:v>
                </c:pt>
                <c:pt idx="2276">
                  <c:v>65</c:v>
                </c:pt>
                <c:pt idx="2277">
                  <c:v>50</c:v>
                </c:pt>
                <c:pt idx="2278">
                  <c:v>64</c:v>
                </c:pt>
                <c:pt idx="2279">
                  <c:v>60</c:v>
                </c:pt>
                <c:pt idx="2280">
                  <c:v>60</c:v>
                </c:pt>
                <c:pt idx="2281">
                  <c:v>53</c:v>
                </c:pt>
                <c:pt idx="2282">
                  <c:v>42</c:v>
                </c:pt>
                <c:pt idx="2283">
                  <c:v>43</c:v>
                </c:pt>
                <c:pt idx="2284">
                  <c:v>57</c:v>
                </c:pt>
                <c:pt idx="2285">
                  <c:v>42</c:v>
                </c:pt>
                <c:pt idx="2286">
                  <c:v>48</c:v>
                </c:pt>
                <c:pt idx="2287">
                  <c:v>42</c:v>
                </c:pt>
                <c:pt idx="2288">
                  <c:v>57</c:v>
                </c:pt>
                <c:pt idx="2289">
                  <c:v>60</c:v>
                </c:pt>
                <c:pt idx="2290">
                  <c:v>52</c:v>
                </c:pt>
                <c:pt idx="2291">
                  <c:v>49</c:v>
                </c:pt>
                <c:pt idx="2292">
                  <c:v>41</c:v>
                </c:pt>
                <c:pt idx="2293">
                  <c:v>56</c:v>
                </c:pt>
                <c:pt idx="2294">
                  <c:v>49</c:v>
                </c:pt>
                <c:pt idx="2295">
                  <c:v>62</c:v>
                </c:pt>
                <c:pt idx="2296">
                  <c:v>53</c:v>
                </c:pt>
                <c:pt idx="2297">
                  <c:v>61</c:v>
                </c:pt>
                <c:pt idx="2298">
                  <c:v>47</c:v>
                </c:pt>
                <c:pt idx="2299">
                  <c:v>54</c:v>
                </c:pt>
                <c:pt idx="2300">
                  <c:v>49</c:v>
                </c:pt>
                <c:pt idx="2301">
                  <c:v>50</c:v>
                </c:pt>
                <c:pt idx="2302">
                  <c:v>61</c:v>
                </c:pt>
                <c:pt idx="2303">
                  <c:v>55</c:v>
                </c:pt>
                <c:pt idx="2304">
                  <c:v>48</c:v>
                </c:pt>
                <c:pt idx="2305">
                  <c:v>55</c:v>
                </c:pt>
                <c:pt idx="2306">
                  <c:v>43</c:v>
                </c:pt>
                <c:pt idx="2307">
                  <c:v>52</c:v>
                </c:pt>
                <c:pt idx="2308">
                  <c:v>47</c:v>
                </c:pt>
                <c:pt idx="2309">
                  <c:v>56</c:v>
                </c:pt>
                <c:pt idx="2310">
                  <c:v>61</c:v>
                </c:pt>
                <c:pt idx="2311">
                  <c:v>44</c:v>
                </c:pt>
                <c:pt idx="2312">
                  <c:v>64</c:v>
                </c:pt>
                <c:pt idx="2313">
                  <c:v>50</c:v>
                </c:pt>
                <c:pt idx="2314">
                  <c:v>53</c:v>
                </c:pt>
                <c:pt idx="2315">
                  <c:v>39</c:v>
                </c:pt>
                <c:pt idx="2316">
                  <c:v>52</c:v>
                </c:pt>
                <c:pt idx="2317">
                  <c:v>52</c:v>
                </c:pt>
                <c:pt idx="2318">
                  <c:v>43</c:v>
                </c:pt>
                <c:pt idx="2319">
                  <c:v>43</c:v>
                </c:pt>
                <c:pt idx="2320">
                  <c:v>58</c:v>
                </c:pt>
                <c:pt idx="2321">
                  <c:v>47</c:v>
                </c:pt>
                <c:pt idx="2322">
                  <c:v>54</c:v>
                </c:pt>
                <c:pt idx="2323">
                  <c:v>52</c:v>
                </c:pt>
                <c:pt idx="2324">
                  <c:v>49</c:v>
                </c:pt>
                <c:pt idx="2325">
                  <c:v>48</c:v>
                </c:pt>
                <c:pt idx="2326">
                  <c:v>42</c:v>
                </c:pt>
                <c:pt idx="2327">
                  <c:v>57</c:v>
                </c:pt>
                <c:pt idx="2328">
                  <c:v>55</c:v>
                </c:pt>
                <c:pt idx="2329">
                  <c:v>48</c:v>
                </c:pt>
                <c:pt idx="2330">
                  <c:v>63</c:v>
                </c:pt>
                <c:pt idx="2331">
                  <c:v>48</c:v>
                </c:pt>
                <c:pt idx="2332">
                  <c:v>50</c:v>
                </c:pt>
                <c:pt idx="2333">
                  <c:v>46</c:v>
                </c:pt>
                <c:pt idx="2334">
                  <c:v>48</c:v>
                </c:pt>
                <c:pt idx="2335">
                  <c:v>43</c:v>
                </c:pt>
                <c:pt idx="2336">
                  <c:v>56</c:v>
                </c:pt>
                <c:pt idx="2337">
                  <c:v>50</c:v>
                </c:pt>
                <c:pt idx="2338">
                  <c:v>71</c:v>
                </c:pt>
                <c:pt idx="2339">
                  <c:v>45</c:v>
                </c:pt>
                <c:pt idx="2340">
                  <c:v>38</c:v>
                </c:pt>
                <c:pt idx="2341">
                  <c:v>50</c:v>
                </c:pt>
                <c:pt idx="2342">
                  <c:v>50</c:v>
                </c:pt>
                <c:pt idx="2343">
                  <c:v>63</c:v>
                </c:pt>
                <c:pt idx="2344">
                  <c:v>43</c:v>
                </c:pt>
                <c:pt idx="2345">
                  <c:v>51</c:v>
                </c:pt>
                <c:pt idx="2346">
                  <c:v>59</c:v>
                </c:pt>
                <c:pt idx="2347">
                  <c:v>55</c:v>
                </c:pt>
                <c:pt idx="2348">
                  <c:v>46</c:v>
                </c:pt>
                <c:pt idx="2349">
                  <c:v>48</c:v>
                </c:pt>
                <c:pt idx="2350">
                  <c:v>49</c:v>
                </c:pt>
                <c:pt idx="2351">
                  <c:v>56</c:v>
                </c:pt>
                <c:pt idx="2352">
                  <c:v>41</c:v>
                </c:pt>
                <c:pt idx="2353">
                  <c:v>46</c:v>
                </c:pt>
                <c:pt idx="2354">
                  <c:v>59</c:v>
                </c:pt>
                <c:pt idx="2355">
                  <c:v>50</c:v>
                </c:pt>
                <c:pt idx="2356">
                  <c:v>49</c:v>
                </c:pt>
                <c:pt idx="2357">
                  <c:v>52</c:v>
                </c:pt>
                <c:pt idx="2358">
                  <c:v>45</c:v>
                </c:pt>
                <c:pt idx="2359">
                  <c:v>52</c:v>
                </c:pt>
                <c:pt idx="2360">
                  <c:v>56</c:v>
                </c:pt>
                <c:pt idx="2361">
                  <c:v>48</c:v>
                </c:pt>
                <c:pt idx="2362">
                  <c:v>51</c:v>
                </c:pt>
                <c:pt idx="2363">
                  <c:v>67</c:v>
                </c:pt>
                <c:pt idx="2364">
                  <c:v>49</c:v>
                </c:pt>
                <c:pt idx="2365">
                  <c:v>47</c:v>
                </c:pt>
                <c:pt idx="2366">
                  <c:v>39</c:v>
                </c:pt>
                <c:pt idx="2367">
                  <c:v>44</c:v>
                </c:pt>
                <c:pt idx="2368">
                  <c:v>39</c:v>
                </c:pt>
                <c:pt idx="2369">
                  <c:v>38</c:v>
                </c:pt>
                <c:pt idx="2370">
                  <c:v>54</c:v>
                </c:pt>
                <c:pt idx="2371">
                  <c:v>41</c:v>
                </c:pt>
                <c:pt idx="2372">
                  <c:v>42</c:v>
                </c:pt>
                <c:pt idx="2373">
                  <c:v>65</c:v>
                </c:pt>
                <c:pt idx="2374">
                  <c:v>61</c:v>
                </c:pt>
                <c:pt idx="2375">
                  <c:v>34</c:v>
                </c:pt>
                <c:pt idx="2376">
                  <c:v>41</c:v>
                </c:pt>
                <c:pt idx="2377">
                  <c:v>48</c:v>
                </c:pt>
                <c:pt idx="2378">
                  <c:v>43</c:v>
                </c:pt>
                <c:pt idx="2379">
                  <c:v>40</c:v>
                </c:pt>
                <c:pt idx="2380">
                  <c:v>47</c:v>
                </c:pt>
                <c:pt idx="2381">
                  <c:v>60</c:v>
                </c:pt>
                <c:pt idx="2382">
                  <c:v>46</c:v>
                </c:pt>
                <c:pt idx="2383">
                  <c:v>49</c:v>
                </c:pt>
                <c:pt idx="2384">
                  <c:v>44</c:v>
                </c:pt>
                <c:pt idx="2385">
                  <c:v>44</c:v>
                </c:pt>
                <c:pt idx="2386">
                  <c:v>52</c:v>
                </c:pt>
                <c:pt idx="2387">
                  <c:v>53</c:v>
                </c:pt>
                <c:pt idx="2388">
                  <c:v>40</c:v>
                </c:pt>
                <c:pt idx="2389">
                  <c:v>48</c:v>
                </c:pt>
                <c:pt idx="2390">
                  <c:v>42</c:v>
                </c:pt>
                <c:pt idx="2391">
                  <c:v>42</c:v>
                </c:pt>
                <c:pt idx="2392">
                  <c:v>50</c:v>
                </c:pt>
                <c:pt idx="2393">
                  <c:v>54</c:v>
                </c:pt>
                <c:pt idx="2394">
                  <c:v>44</c:v>
                </c:pt>
                <c:pt idx="2395">
                  <c:v>52</c:v>
                </c:pt>
                <c:pt idx="2396">
                  <c:v>54</c:v>
                </c:pt>
                <c:pt idx="2397">
                  <c:v>43</c:v>
                </c:pt>
                <c:pt idx="2398">
                  <c:v>60</c:v>
                </c:pt>
                <c:pt idx="2399">
                  <c:v>66</c:v>
                </c:pt>
                <c:pt idx="2400">
                  <c:v>39</c:v>
                </c:pt>
                <c:pt idx="2401">
                  <c:v>42</c:v>
                </c:pt>
                <c:pt idx="2402">
                  <c:v>51</c:v>
                </c:pt>
                <c:pt idx="2403">
                  <c:v>54</c:v>
                </c:pt>
                <c:pt idx="2404">
                  <c:v>45</c:v>
                </c:pt>
                <c:pt idx="2405">
                  <c:v>35</c:v>
                </c:pt>
                <c:pt idx="2406">
                  <c:v>40</c:v>
                </c:pt>
                <c:pt idx="2407">
                  <c:v>48</c:v>
                </c:pt>
                <c:pt idx="2408">
                  <c:v>40</c:v>
                </c:pt>
                <c:pt idx="2409">
                  <c:v>45</c:v>
                </c:pt>
                <c:pt idx="2410">
                  <c:v>37</c:v>
                </c:pt>
                <c:pt idx="2411">
                  <c:v>48</c:v>
                </c:pt>
                <c:pt idx="2412">
                  <c:v>49</c:v>
                </c:pt>
                <c:pt idx="2413">
                  <c:v>40</c:v>
                </c:pt>
                <c:pt idx="2414">
                  <c:v>35</c:v>
                </c:pt>
                <c:pt idx="2415">
                  <c:v>50</c:v>
                </c:pt>
                <c:pt idx="2416">
                  <c:v>47</c:v>
                </c:pt>
                <c:pt idx="2417">
                  <c:v>55</c:v>
                </c:pt>
                <c:pt idx="2418">
                  <c:v>54</c:v>
                </c:pt>
                <c:pt idx="2419">
                  <c:v>42</c:v>
                </c:pt>
                <c:pt idx="2420">
                  <c:v>43</c:v>
                </c:pt>
                <c:pt idx="2421">
                  <c:v>49</c:v>
                </c:pt>
                <c:pt idx="2422">
                  <c:v>34</c:v>
                </c:pt>
                <c:pt idx="2423">
                  <c:v>51</c:v>
                </c:pt>
                <c:pt idx="2424">
                  <c:v>48</c:v>
                </c:pt>
                <c:pt idx="2425">
                  <c:v>45</c:v>
                </c:pt>
                <c:pt idx="2426">
                  <c:v>53</c:v>
                </c:pt>
                <c:pt idx="2427">
                  <c:v>33</c:v>
                </c:pt>
                <c:pt idx="2428">
                  <c:v>49</c:v>
                </c:pt>
                <c:pt idx="2429">
                  <c:v>49</c:v>
                </c:pt>
                <c:pt idx="2430">
                  <c:v>43</c:v>
                </c:pt>
                <c:pt idx="2431">
                  <c:v>50</c:v>
                </c:pt>
                <c:pt idx="2432">
                  <c:v>55</c:v>
                </c:pt>
                <c:pt idx="2433">
                  <c:v>53</c:v>
                </c:pt>
                <c:pt idx="2434">
                  <c:v>41</c:v>
                </c:pt>
                <c:pt idx="2435">
                  <c:v>55</c:v>
                </c:pt>
                <c:pt idx="2436">
                  <c:v>45</c:v>
                </c:pt>
                <c:pt idx="2437">
                  <c:v>42</c:v>
                </c:pt>
                <c:pt idx="2438">
                  <c:v>42</c:v>
                </c:pt>
                <c:pt idx="2439">
                  <c:v>55</c:v>
                </c:pt>
                <c:pt idx="2440">
                  <c:v>38</c:v>
                </c:pt>
                <c:pt idx="2441">
                  <c:v>46</c:v>
                </c:pt>
                <c:pt idx="2442">
                  <c:v>41</c:v>
                </c:pt>
                <c:pt idx="2443">
                  <c:v>37</c:v>
                </c:pt>
                <c:pt idx="2444">
                  <c:v>49</c:v>
                </c:pt>
                <c:pt idx="2445">
                  <c:v>52</c:v>
                </c:pt>
                <c:pt idx="2446">
                  <c:v>49</c:v>
                </c:pt>
                <c:pt idx="2447">
                  <c:v>45</c:v>
                </c:pt>
                <c:pt idx="2448">
                  <c:v>46</c:v>
                </c:pt>
                <c:pt idx="2449">
                  <c:v>33</c:v>
                </c:pt>
                <c:pt idx="2450">
                  <c:v>44</c:v>
                </c:pt>
                <c:pt idx="2451">
                  <c:v>45</c:v>
                </c:pt>
                <c:pt idx="2452">
                  <c:v>50</c:v>
                </c:pt>
                <c:pt idx="2453">
                  <c:v>42</c:v>
                </c:pt>
                <c:pt idx="2454">
                  <c:v>49</c:v>
                </c:pt>
                <c:pt idx="2455">
                  <c:v>48</c:v>
                </c:pt>
                <c:pt idx="2456">
                  <c:v>52</c:v>
                </c:pt>
                <c:pt idx="2457">
                  <c:v>46</c:v>
                </c:pt>
                <c:pt idx="2458">
                  <c:v>46</c:v>
                </c:pt>
                <c:pt idx="2459">
                  <c:v>49</c:v>
                </c:pt>
                <c:pt idx="2460">
                  <c:v>29</c:v>
                </c:pt>
                <c:pt idx="2461">
                  <c:v>61</c:v>
                </c:pt>
                <c:pt idx="2462">
                  <c:v>42</c:v>
                </c:pt>
                <c:pt idx="2463">
                  <c:v>38</c:v>
                </c:pt>
                <c:pt idx="2464">
                  <c:v>51</c:v>
                </c:pt>
                <c:pt idx="2465">
                  <c:v>51</c:v>
                </c:pt>
                <c:pt idx="2466">
                  <c:v>49</c:v>
                </c:pt>
                <c:pt idx="2467">
                  <c:v>56</c:v>
                </c:pt>
                <c:pt idx="2468">
                  <c:v>44</c:v>
                </c:pt>
                <c:pt idx="2469">
                  <c:v>58</c:v>
                </c:pt>
                <c:pt idx="2470">
                  <c:v>37</c:v>
                </c:pt>
                <c:pt idx="2471">
                  <c:v>44</c:v>
                </c:pt>
                <c:pt idx="2472">
                  <c:v>45</c:v>
                </c:pt>
                <c:pt idx="2473">
                  <c:v>38</c:v>
                </c:pt>
                <c:pt idx="2474">
                  <c:v>33</c:v>
                </c:pt>
                <c:pt idx="2475">
                  <c:v>45</c:v>
                </c:pt>
                <c:pt idx="2476">
                  <c:v>53</c:v>
                </c:pt>
                <c:pt idx="2477">
                  <c:v>47</c:v>
                </c:pt>
                <c:pt idx="2478">
                  <c:v>34</c:v>
                </c:pt>
                <c:pt idx="2479">
                  <c:v>40</c:v>
                </c:pt>
                <c:pt idx="2480">
                  <c:v>41</c:v>
                </c:pt>
                <c:pt idx="2481">
                  <c:v>51</c:v>
                </c:pt>
                <c:pt idx="2482">
                  <c:v>45</c:v>
                </c:pt>
                <c:pt idx="2483">
                  <c:v>45</c:v>
                </c:pt>
                <c:pt idx="2484">
                  <c:v>41</c:v>
                </c:pt>
                <c:pt idx="2485">
                  <c:v>54</c:v>
                </c:pt>
                <c:pt idx="2486">
                  <c:v>41</c:v>
                </c:pt>
                <c:pt idx="2487">
                  <c:v>31</c:v>
                </c:pt>
                <c:pt idx="2488">
                  <c:v>38</c:v>
                </c:pt>
                <c:pt idx="2489">
                  <c:v>48</c:v>
                </c:pt>
                <c:pt idx="2490">
                  <c:v>42</c:v>
                </c:pt>
                <c:pt idx="2491">
                  <c:v>38</c:v>
                </c:pt>
                <c:pt idx="2492">
                  <c:v>25</c:v>
                </c:pt>
                <c:pt idx="2493">
                  <c:v>43</c:v>
                </c:pt>
                <c:pt idx="2494">
                  <c:v>31</c:v>
                </c:pt>
                <c:pt idx="2495">
                  <c:v>56</c:v>
                </c:pt>
                <c:pt idx="2496">
                  <c:v>39</c:v>
                </c:pt>
                <c:pt idx="2497">
                  <c:v>39</c:v>
                </c:pt>
                <c:pt idx="2498">
                  <c:v>35</c:v>
                </c:pt>
                <c:pt idx="2499">
                  <c:v>46</c:v>
                </c:pt>
                <c:pt idx="2500">
                  <c:v>47</c:v>
                </c:pt>
                <c:pt idx="2501">
                  <c:v>40</c:v>
                </c:pt>
                <c:pt idx="2502">
                  <c:v>39</c:v>
                </c:pt>
                <c:pt idx="2503">
                  <c:v>45</c:v>
                </c:pt>
                <c:pt idx="2504">
                  <c:v>32</c:v>
                </c:pt>
                <c:pt idx="2505">
                  <c:v>45</c:v>
                </c:pt>
                <c:pt idx="2506">
                  <c:v>40</c:v>
                </c:pt>
                <c:pt idx="2507">
                  <c:v>44</c:v>
                </c:pt>
                <c:pt idx="2508">
                  <c:v>36</c:v>
                </c:pt>
                <c:pt idx="2509">
                  <c:v>41</c:v>
                </c:pt>
                <c:pt idx="2510">
                  <c:v>42</c:v>
                </c:pt>
                <c:pt idx="2511">
                  <c:v>41</c:v>
                </c:pt>
                <c:pt idx="2512">
                  <c:v>50</c:v>
                </c:pt>
                <c:pt idx="2513">
                  <c:v>45</c:v>
                </c:pt>
                <c:pt idx="2514">
                  <c:v>36</c:v>
                </c:pt>
                <c:pt idx="2515">
                  <c:v>43</c:v>
                </c:pt>
                <c:pt idx="2516">
                  <c:v>52</c:v>
                </c:pt>
                <c:pt idx="2517">
                  <c:v>38</c:v>
                </c:pt>
                <c:pt idx="2518">
                  <c:v>38</c:v>
                </c:pt>
                <c:pt idx="2519">
                  <c:v>29</c:v>
                </c:pt>
                <c:pt idx="2520">
                  <c:v>46</c:v>
                </c:pt>
                <c:pt idx="2521">
                  <c:v>38</c:v>
                </c:pt>
                <c:pt idx="2522">
                  <c:v>31</c:v>
                </c:pt>
                <c:pt idx="2523">
                  <c:v>45</c:v>
                </c:pt>
                <c:pt idx="2524">
                  <c:v>38</c:v>
                </c:pt>
                <c:pt idx="2525">
                  <c:v>45</c:v>
                </c:pt>
                <c:pt idx="2526">
                  <c:v>44</c:v>
                </c:pt>
                <c:pt idx="2527">
                  <c:v>47</c:v>
                </c:pt>
                <c:pt idx="2528">
                  <c:v>51</c:v>
                </c:pt>
                <c:pt idx="2529">
                  <c:v>34</c:v>
                </c:pt>
                <c:pt idx="2530">
                  <c:v>30</c:v>
                </c:pt>
                <c:pt idx="2531">
                  <c:v>45</c:v>
                </c:pt>
                <c:pt idx="2532">
                  <c:v>33</c:v>
                </c:pt>
                <c:pt idx="2533">
                  <c:v>36</c:v>
                </c:pt>
                <c:pt idx="2534">
                  <c:v>35</c:v>
                </c:pt>
                <c:pt idx="2535">
                  <c:v>44</c:v>
                </c:pt>
                <c:pt idx="2536">
                  <c:v>39</c:v>
                </c:pt>
                <c:pt idx="2537">
                  <c:v>41</c:v>
                </c:pt>
                <c:pt idx="2538">
                  <c:v>28</c:v>
                </c:pt>
                <c:pt idx="2539">
                  <c:v>30</c:v>
                </c:pt>
                <c:pt idx="2540">
                  <c:v>36</c:v>
                </c:pt>
                <c:pt idx="2541">
                  <c:v>37</c:v>
                </c:pt>
                <c:pt idx="2542">
                  <c:v>22</c:v>
                </c:pt>
                <c:pt idx="2543">
                  <c:v>28</c:v>
                </c:pt>
                <c:pt idx="2544">
                  <c:v>42</c:v>
                </c:pt>
                <c:pt idx="2545">
                  <c:v>31</c:v>
                </c:pt>
                <c:pt idx="2546">
                  <c:v>43</c:v>
                </c:pt>
                <c:pt idx="2547">
                  <c:v>27</c:v>
                </c:pt>
                <c:pt idx="2548">
                  <c:v>43</c:v>
                </c:pt>
                <c:pt idx="2549">
                  <c:v>30</c:v>
                </c:pt>
                <c:pt idx="2550">
                  <c:v>42</c:v>
                </c:pt>
                <c:pt idx="2551">
                  <c:v>35</c:v>
                </c:pt>
                <c:pt idx="2552">
                  <c:v>35</c:v>
                </c:pt>
                <c:pt idx="2553">
                  <c:v>42</c:v>
                </c:pt>
                <c:pt idx="2554">
                  <c:v>36</c:v>
                </c:pt>
                <c:pt idx="2555">
                  <c:v>41</c:v>
                </c:pt>
                <c:pt idx="2556">
                  <c:v>46</c:v>
                </c:pt>
                <c:pt idx="2557">
                  <c:v>36</c:v>
                </c:pt>
                <c:pt idx="2558">
                  <c:v>32</c:v>
                </c:pt>
                <c:pt idx="2559">
                  <c:v>30</c:v>
                </c:pt>
                <c:pt idx="2560">
                  <c:v>41</c:v>
                </c:pt>
                <c:pt idx="2561">
                  <c:v>29</c:v>
                </c:pt>
                <c:pt idx="2562">
                  <c:v>48</c:v>
                </c:pt>
                <c:pt idx="2563">
                  <c:v>45</c:v>
                </c:pt>
                <c:pt idx="2564">
                  <c:v>33</c:v>
                </c:pt>
                <c:pt idx="2565">
                  <c:v>32</c:v>
                </c:pt>
                <c:pt idx="2566">
                  <c:v>36</c:v>
                </c:pt>
                <c:pt idx="2567">
                  <c:v>40</c:v>
                </c:pt>
                <c:pt idx="2568">
                  <c:v>31</c:v>
                </c:pt>
                <c:pt idx="2569">
                  <c:v>40</c:v>
                </c:pt>
                <c:pt idx="2570">
                  <c:v>35</c:v>
                </c:pt>
                <c:pt idx="2571">
                  <c:v>42</c:v>
                </c:pt>
                <c:pt idx="2572">
                  <c:v>31</c:v>
                </c:pt>
                <c:pt idx="2573">
                  <c:v>31</c:v>
                </c:pt>
                <c:pt idx="2574">
                  <c:v>44</c:v>
                </c:pt>
                <c:pt idx="2575">
                  <c:v>33</c:v>
                </c:pt>
                <c:pt idx="2576">
                  <c:v>57</c:v>
                </c:pt>
                <c:pt idx="2577">
                  <c:v>39</c:v>
                </c:pt>
                <c:pt idx="2578">
                  <c:v>33</c:v>
                </c:pt>
                <c:pt idx="2579">
                  <c:v>45</c:v>
                </c:pt>
                <c:pt idx="2580">
                  <c:v>39</c:v>
                </c:pt>
                <c:pt idx="2581">
                  <c:v>40</c:v>
                </c:pt>
                <c:pt idx="2582">
                  <c:v>45</c:v>
                </c:pt>
                <c:pt idx="2583">
                  <c:v>48</c:v>
                </c:pt>
                <c:pt idx="2584">
                  <c:v>31</c:v>
                </c:pt>
                <c:pt idx="2585">
                  <c:v>47</c:v>
                </c:pt>
                <c:pt idx="2586">
                  <c:v>42</c:v>
                </c:pt>
                <c:pt idx="2587">
                  <c:v>31</c:v>
                </c:pt>
                <c:pt idx="2588">
                  <c:v>33</c:v>
                </c:pt>
                <c:pt idx="2589">
                  <c:v>37</c:v>
                </c:pt>
                <c:pt idx="2590">
                  <c:v>40</c:v>
                </c:pt>
                <c:pt idx="2591">
                  <c:v>43</c:v>
                </c:pt>
                <c:pt idx="2592">
                  <c:v>43</c:v>
                </c:pt>
                <c:pt idx="2593">
                  <c:v>32</c:v>
                </c:pt>
                <c:pt idx="2594">
                  <c:v>36</c:v>
                </c:pt>
                <c:pt idx="2595">
                  <c:v>41</c:v>
                </c:pt>
                <c:pt idx="2596">
                  <c:v>35</c:v>
                </c:pt>
                <c:pt idx="2597">
                  <c:v>45</c:v>
                </c:pt>
                <c:pt idx="2598">
                  <c:v>47</c:v>
                </c:pt>
                <c:pt idx="2599">
                  <c:v>36</c:v>
                </c:pt>
                <c:pt idx="2600">
                  <c:v>42</c:v>
                </c:pt>
                <c:pt idx="2601">
                  <c:v>39</c:v>
                </c:pt>
                <c:pt idx="2602">
                  <c:v>44</c:v>
                </c:pt>
                <c:pt idx="2603">
                  <c:v>29</c:v>
                </c:pt>
                <c:pt idx="2604">
                  <c:v>34</c:v>
                </c:pt>
                <c:pt idx="2605">
                  <c:v>38</c:v>
                </c:pt>
                <c:pt idx="2606">
                  <c:v>36</c:v>
                </c:pt>
                <c:pt idx="2607">
                  <c:v>49</c:v>
                </c:pt>
                <c:pt idx="2608">
                  <c:v>34</c:v>
                </c:pt>
                <c:pt idx="2609">
                  <c:v>43</c:v>
                </c:pt>
                <c:pt idx="2610">
                  <c:v>41</c:v>
                </c:pt>
                <c:pt idx="2611">
                  <c:v>34</c:v>
                </c:pt>
                <c:pt idx="2612">
                  <c:v>35</c:v>
                </c:pt>
                <c:pt idx="2613">
                  <c:v>32</c:v>
                </c:pt>
                <c:pt idx="2614">
                  <c:v>45</c:v>
                </c:pt>
                <c:pt idx="2615">
                  <c:v>35</c:v>
                </c:pt>
                <c:pt idx="2616">
                  <c:v>32</c:v>
                </c:pt>
                <c:pt idx="2617">
                  <c:v>42</c:v>
                </c:pt>
                <c:pt idx="2618">
                  <c:v>30</c:v>
                </c:pt>
                <c:pt idx="2619">
                  <c:v>23</c:v>
                </c:pt>
                <c:pt idx="2620">
                  <c:v>44</c:v>
                </c:pt>
                <c:pt idx="2621">
                  <c:v>28</c:v>
                </c:pt>
                <c:pt idx="2622">
                  <c:v>36</c:v>
                </c:pt>
                <c:pt idx="2623">
                  <c:v>32</c:v>
                </c:pt>
                <c:pt idx="2624">
                  <c:v>38</c:v>
                </c:pt>
                <c:pt idx="2625">
                  <c:v>33</c:v>
                </c:pt>
                <c:pt idx="2626">
                  <c:v>48</c:v>
                </c:pt>
                <c:pt idx="2627">
                  <c:v>46</c:v>
                </c:pt>
                <c:pt idx="2628">
                  <c:v>31</c:v>
                </c:pt>
                <c:pt idx="2629">
                  <c:v>28</c:v>
                </c:pt>
                <c:pt idx="2630">
                  <c:v>42</c:v>
                </c:pt>
                <c:pt idx="2631">
                  <c:v>32</c:v>
                </c:pt>
                <c:pt idx="2632">
                  <c:v>33</c:v>
                </c:pt>
                <c:pt idx="2633">
                  <c:v>49</c:v>
                </c:pt>
                <c:pt idx="2634">
                  <c:v>43</c:v>
                </c:pt>
                <c:pt idx="2635">
                  <c:v>35</c:v>
                </c:pt>
                <c:pt idx="2636">
                  <c:v>28</c:v>
                </c:pt>
                <c:pt idx="2637">
                  <c:v>27</c:v>
                </c:pt>
                <c:pt idx="2638">
                  <c:v>43</c:v>
                </c:pt>
                <c:pt idx="2639">
                  <c:v>34</c:v>
                </c:pt>
                <c:pt idx="2640">
                  <c:v>32</c:v>
                </c:pt>
                <c:pt idx="2641">
                  <c:v>27</c:v>
                </c:pt>
                <c:pt idx="2642">
                  <c:v>39</c:v>
                </c:pt>
                <c:pt idx="2643">
                  <c:v>36</c:v>
                </c:pt>
                <c:pt idx="2644">
                  <c:v>37</c:v>
                </c:pt>
                <c:pt idx="2645">
                  <c:v>45</c:v>
                </c:pt>
                <c:pt idx="2646">
                  <c:v>34</c:v>
                </c:pt>
                <c:pt idx="2647">
                  <c:v>30</c:v>
                </c:pt>
                <c:pt idx="2648">
                  <c:v>29</c:v>
                </c:pt>
                <c:pt idx="2649">
                  <c:v>40</c:v>
                </c:pt>
                <c:pt idx="2650">
                  <c:v>29</c:v>
                </c:pt>
                <c:pt idx="2651">
                  <c:v>34</c:v>
                </c:pt>
                <c:pt idx="2652">
                  <c:v>38</c:v>
                </c:pt>
                <c:pt idx="2653">
                  <c:v>34</c:v>
                </c:pt>
                <c:pt idx="2654">
                  <c:v>33</c:v>
                </c:pt>
                <c:pt idx="2655">
                  <c:v>26</c:v>
                </c:pt>
                <c:pt idx="2656">
                  <c:v>26</c:v>
                </c:pt>
                <c:pt idx="2657">
                  <c:v>28</c:v>
                </c:pt>
                <c:pt idx="2658">
                  <c:v>36</c:v>
                </c:pt>
                <c:pt idx="2659">
                  <c:v>23</c:v>
                </c:pt>
                <c:pt idx="2660">
                  <c:v>40</c:v>
                </c:pt>
                <c:pt idx="2661">
                  <c:v>31</c:v>
                </c:pt>
                <c:pt idx="2662">
                  <c:v>23</c:v>
                </c:pt>
                <c:pt idx="2663">
                  <c:v>35</c:v>
                </c:pt>
                <c:pt idx="2664">
                  <c:v>28</c:v>
                </c:pt>
                <c:pt idx="2665">
                  <c:v>31</c:v>
                </c:pt>
                <c:pt idx="2666">
                  <c:v>34</c:v>
                </c:pt>
                <c:pt idx="2667">
                  <c:v>36</c:v>
                </c:pt>
                <c:pt idx="2668">
                  <c:v>38</c:v>
                </c:pt>
                <c:pt idx="2669">
                  <c:v>30</c:v>
                </c:pt>
                <c:pt idx="2670">
                  <c:v>43</c:v>
                </c:pt>
                <c:pt idx="2671">
                  <c:v>33</c:v>
                </c:pt>
                <c:pt idx="2672">
                  <c:v>37</c:v>
                </c:pt>
                <c:pt idx="2673">
                  <c:v>39</c:v>
                </c:pt>
                <c:pt idx="2674">
                  <c:v>39</c:v>
                </c:pt>
                <c:pt idx="2675">
                  <c:v>28</c:v>
                </c:pt>
                <c:pt idx="2676">
                  <c:v>23</c:v>
                </c:pt>
                <c:pt idx="2677">
                  <c:v>25</c:v>
                </c:pt>
                <c:pt idx="2678">
                  <c:v>30</c:v>
                </c:pt>
                <c:pt idx="2679">
                  <c:v>36</c:v>
                </c:pt>
                <c:pt idx="2680">
                  <c:v>42</c:v>
                </c:pt>
                <c:pt idx="2681">
                  <c:v>31</c:v>
                </c:pt>
                <c:pt idx="2682">
                  <c:v>41</c:v>
                </c:pt>
                <c:pt idx="2683">
                  <c:v>30</c:v>
                </c:pt>
                <c:pt idx="2684">
                  <c:v>31</c:v>
                </c:pt>
                <c:pt idx="2685">
                  <c:v>36</c:v>
                </c:pt>
                <c:pt idx="2686">
                  <c:v>36</c:v>
                </c:pt>
                <c:pt idx="2687">
                  <c:v>37</c:v>
                </c:pt>
                <c:pt idx="2688">
                  <c:v>33</c:v>
                </c:pt>
                <c:pt idx="2689">
                  <c:v>34</c:v>
                </c:pt>
                <c:pt idx="2690">
                  <c:v>26</c:v>
                </c:pt>
                <c:pt idx="2691">
                  <c:v>33</c:v>
                </c:pt>
                <c:pt idx="2692">
                  <c:v>30</c:v>
                </c:pt>
                <c:pt idx="2693">
                  <c:v>36</c:v>
                </c:pt>
                <c:pt idx="2694">
                  <c:v>31</c:v>
                </c:pt>
                <c:pt idx="2695">
                  <c:v>40</c:v>
                </c:pt>
                <c:pt idx="2696">
                  <c:v>22</c:v>
                </c:pt>
                <c:pt idx="2697">
                  <c:v>25</c:v>
                </c:pt>
                <c:pt idx="2698">
                  <c:v>38</c:v>
                </c:pt>
                <c:pt idx="2699">
                  <c:v>35</c:v>
                </c:pt>
                <c:pt idx="2700">
                  <c:v>33</c:v>
                </c:pt>
                <c:pt idx="2701">
                  <c:v>29</c:v>
                </c:pt>
                <c:pt idx="2702">
                  <c:v>38</c:v>
                </c:pt>
                <c:pt idx="2703">
                  <c:v>37</c:v>
                </c:pt>
                <c:pt idx="2704">
                  <c:v>34</c:v>
                </c:pt>
                <c:pt idx="2705">
                  <c:v>35</c:v>
                </c:pt>
                <c:pt idx="2706">
                  <c:v>29</c:v>
                </c:pt>
                <c:pt idx="2707">
                  <c:v>29</c:v>
                </c:pt>
                <c:pt idx="2708">
                  <c:v>25</c:v>
                </c:pt>
                <c:pt idx="2709">
                  <c:v>21</c:v>
                </c:pt>
                <c:pt idx="2710">
                  <c:v>34</c:v>
                </c:pt>
                <c:pt idx="2711">
                  <c:v>31</c:v>
                </c:pt>
                <c:pt idx="2712">
                  <c:v>35</c:v>
                </c:pt>
                <c:pt idx="2713">
                  <c:v>29</c:v>
                </c:pt>
                <c:pt idx="2714">
                  <c:v>32</c:v>
                </c:pt>
                <c:pt idx="2715">
                  <c:v>24</c:v>
                </c:pt>
                <c:pt idx="2716">
                  <c:v>32</c:v>
                </c:pt>
                <c:pt idx="2717">
                  <c:v>27</c:v>
                </c:pt>
                <c:pt idx="2718">
                  <c:v>38</c:v>
                </c:pt>
                <c:pt idx="2719">
                  <c:v>34</c:v>
                </c:pt>
                <c:pt idx="2720">
                  <c:v>33</c:v>
                </c:pt>
                <c:pt idx="2721">
                  <c:v>29</c:v>
                </c:pt>
                <c:pt idx="2722">
                  <c:v>29</c:v>
                </c:pt>
                <c:pt idx="2723">
                  <c:v>28</c:v>
                </c:pt>
                <c:pt idx="2724">
                  <c:v>27</c:v>
                </c:pt>
                <c:pt idx="2725">
                  <c:v>38</c:v>
                </c:pt>
                <c:pt idx="2726">
                  <c:v>27</c:v>
                </c:pt>
                <c:pt idx="2727">
                  <c:v>32</c:v>
                </c:pt>
                <c:pt idx="2728">
                  <c:v>25</c:v>
                </c:pt>
                <c:pt idx="2729">
                  <c:v>32</c:v>
                </c:pt>
                <c:pt idx="2730">
                  <c:v>23</c:v>
                </c:pt>
                <c:pt idx="2731">
                  <c:v>35</c:v>
                </c:pt>
                <c:pt idx="2732">
                  <c:v>28</c:v>
                </c:pt>
                <c:pt idx="2733">
                  <c:v>28</c:v>
                </c:pt>
                <c:pt idx="2734">
                  <c:v>30</c:v>
                </c:pt>
                <c:pt idx="2735">
                  <c:v>27</c:v>
                </c:pt>
                <c:pt idx="2736">
                  <c:v>24</c:v>
                </c:pt>
                <c:pt idx="2737">
                  <c:v>33</c:v>
                </c:pt>
                <c:pt idx="2738">
                  <c:v>33</c:v>
                </c:pt>
                <c:pt idx="2739">
                  <c:v>27</c:v>
                </c:pt>
                <c:pt idx="2740">
                  <c:v>25</c:v>
                </c:pt>
                <c:pt idx="2741">
                  <c:v>17</c:v>
                </c:pt>
                <c:pt idx="2742">
                  <c:v>27</c:v>
                </c:pt>
                <c:pt idx="2743">
                  <c:v>17</c:v>
                </c:pt>
                <c:pt idx="2744">
                  <c:v>25</c:v>
                </c:pt>
                <c:pt idx="2745">
                  <c:v>34</c:v>
                </c:pt>
                <c:pt idx="2746">
                  <c:v>30</c:v>
                </c:pt>
                <c:pt idx="2747">
                  <c:v>24</c:v>
                </c:pt>
                <c:pt idx="2748">
                  <c:v>29</c:v>
                </c:pt>
                <c:pt idx="2749">
                  <c:v>32</c:v>
                </c:pt>
                <c:pt idx="2750">
                  <c:v>26</c:v>
                </c:pt>
                <c:pt idx="2751">
                  <c:v>30</c:v>
                </c:pt>
                <c:pt idx="2752">
                  <c:v>29</c:v>
                </c:pt>
                <c:pt idx="2753">
                  <c:v>22</c:v>
                </c:pt>
                <c:pt idx="2754">
                  <c:v>33</c:v>
                </c:pt>
                <c:pt idx="2755">
                  <c:v>27</c:v>
                </c:pt>
                <c:pt idx="2756">
                  <c:v>38</c:v>
                </c:pt>
                <c:pt idx="2757">
                  <c:v>24</c:v>
                </c:pt>
                <c:pt idx="2758">
                  <c:v>22</c:v>
                </c:pt>
                <c:pt idx="2759">
                  <c:v>34</c:v>
                </c:pt>
                <c:pt idx="2760">
                  <c:v>19</c:v>
                </c:pt>
                <c:pt idx="2761">
                  <c:v>23</c:v>
                </c:pt>
                <c:pt idx="2762">
                  <c:v>27</c:v>
                </c:pt>
                <c:pt idx="2763">
                  <c:v>21</c:v>
                </c:pt>
                <c:pt idx="2764">
                  <c:v>22</c:v>
                </c:pt>
                <c:pt idx="2765">
                  <c:v>28</c:v>
                </c:pt>
                <c:pt idx="2766">
                  <c:v>25</c:v>
                </c:pt>
                <c:pt idx="2767">
                  <c:v>35</c:v>
                </c:pt>
                <c:pt idx="2768">
                  <c:v>18</c:v>
                </c:pt>
                <c:pt idx="2769">
                  <c:v>22</c:v>
                </c:pt>
                <c:pt idx="2770">
                  <c:v>31</c:v>
                </c:pt>
                <c:pt idx="2771">
                  <c:v>25</c:v>
                </c:pt>
                <c:pt idx="2772">
                  <c:v>20</c:v>
                </c:pt>
                <c:pt idx="2773">
                  <c:v>27</c:v>
                </c:pt>
                <c:pt idx="2774">
                  <c:v>25</c:v>
                </c:pt>
                <c:pt idx="2775">
                  <c:v>31</c:v>
                </c:pt>
                <c:pt idx="2776">
                  <c:v>22</c:v>
                </c:pt>
                <c:pt idx="2777">
                  <c:v>23</c:v>
                </c:pt>
                <c:pt idx="2778">
                  <c:v>30</c:v>
                </c:pt>
                <c:pt idx="2779">
                  <c:v>24</c:v>
                </c:pt>
                <c:pt idx="2780">
                  <c:v>21</c:v>
                </c:pt>
                <c:pt idx="2781">
                  <c:v>30</c:v>
                </c:pt>
                <c:pt idx="2782">
                  <c:v>30</c:v>
                </c:pt>
                <c:pt idx="2783">
                  <c:v>23</c:v>
                </c:pt>
                <c:pt idx="2784">
                  <c:v>26</c:v>
                </c:pt>
                <c:pt idx="2785">
                  <c:v>20</c:v>
                </c:pt>
                <c:pt idx="2786">
                  <c:v>21</c:v>
                </c:pt>
                <c:pt idx="2787">
                  <c:v>22</c:v>
                </c:pt>
                <c:pt idx="2788">
                  <c:v>24</c:v>
                </c:pt>
                <c:pt idx="2789">
                  <c:v>24</c:v>
                </c:pt>
                <c:pt idx="2790">
                  <c:v>20</c:v>
                </c:pt>
                <c:pt idx="2791">
                  <c:v>23</c:v>
                </c:pt>
                <c:pt idx="2792">
                  <c:v>23</c:v>
                </c:pt>
                <c:pt idx="2793">
                  <c:v>38</c:v>
                </c:pt>
                <c:pt idx="2794">
                  <c:v>19</c:v>
                </c:pt>
                <c:pt idx="2795">
                  <c:v>13</c:v>
                </c:pt>
                <c:pt idx="2796">
                  <c:v>20</c:v>
                </c:pt>
                <c:pt idx="2797">
                  <c:v>18</c:v>
                </c:pt>
                <c:pt idx="2798">
                  <c:v>28</c:v>
                </c:pt>
                <c:pt idx="2799">
                  <c:v>24</c:v>
                </c:pt>
                <c:pt idx="2800">
                  <c:v>17</c:v>
                </c:pt>
                <c:pt idx="2801">
                  <c:v>30</c:v>
                </c:pt>
                <c:pt idx="2802">
                  <c:v>12</c:v>
                </c:pt>
                <c:pt idx="2803">
                  <c:v>17</c:v>
                </c:pt>
                <c:pt idx="2804">
                  <c:v>19</c:v>
                </c:pt>
                <c:pt idx="2805">
                  <c:v>25</c:v>
                </c:pt>
                <c:pt idx="2806">
                  <c:v>23</c:v>
                </c:pt>
                <c:pt idx="2807">
                  <c:v>19</c:v>
                </c:pt>
                <c:pt idx="2808">
                  <c:v>22</c:v>
                </c:pt>
                <c:pt idx="2809">
                  <c:v>24</c:v>
                </c:pt>
                <c:pt idx="2810">
                  <c:v>27</c:v>
                </c:pt>
                <c:pt idx="2811">
                  <c:v>28</c:v>
                </c:pt>
                <c:pt idx="2812">
                  <c:v>29</c:v>
                </c:pt>
                <c:pt idx="2813">
                  <c:v>21</c:v>
                </c:pt>
                <c:pt idx="2814">
                  <c:v>22</c:v>
                </c:pt>
                <c:pt idx="2815">
                  <c:v>28</c:v>
                </c:pt>
                <c:pt idx="2816">
                  <c:v>20</c:v>
                </c:pt>
                <c:pt idx="2817">
                  <c:v>24</c:v>
                </c:pt>
                <c:pt idx="2818">
                  <c:v>22</c:v>
                </c:pt>
                <c:pt idx="2819">
                  <c:v>24</c:v>
                </c:pt>
                <c:pt idx="2820">
                  <c:v>30</c:v>
                </c:pt>
                <c:pt idx="2821">
                  <c:v>24</c:v>
                </c:pt>
                <c:pt idx="2822">
                  <c:v>23</c:v>
                </c:pt>
                <c:pt idx="2823">
                  <c:v>23</c:v>
                </c:pt>
                <c:pt idx="2824">
                  <c:v>32</c:v>
                </c:pt>
                <c:pt idx="2825">
                  <c:v>19</c:v>
                </c:pt>
                <c:pt idx="2826">
                  <c:v>33</c:v>
                </c:pt>
                <c:pt idx="2827">
                  <c:v>26</c:v>
                </c:pt>
                <c:pt idx="2828">
                  <c:v>25</c:v>
                </c:pt>
                <c:pt idx="2829">
                  <c:v>24</c:v>
                </c:pt>
                <c:pt idx="2830">
                  <c:v>19</c:v>
                </c:pt>
                <c:pt idx="2831">
                  <c:v>19</c:v>
                </c:pt>
                <c:pt idx="2832">
                  <c:v>24</c:v>
                </c:pt>
                <c:pt idx="2833">
                  <c:v>25</c:v>
                </c:pt>
                <c:pt idx="2834">
                  <c:v>20</c:v>
                </c:pt>
                <c:pt idx="2835">
                  <c:v>24</c:v>
                </c:pt>
                <c:pt idx="2836">
                  <c:v>30</c:v>
                </c:pt>
                <c:pt idx="2837">
                  <c:v>23</c:v>
                </c:pt>
                <c:pt idx="2838">
                  <c:v>26</c:v>
                </c:pt>
                <c:pt idx="2839">
                  <c:v>15</c:v>
                </c:pt>
                <c:pt idx="2840">
                  <c:v>18</c:v>
                </c:pt>
                <c:pt idx="2841">
                  <c:v>17</c:v>
                </c:pt>
                <c:pt idx="2842">
                  <c:v>29</c:v>
                </c:pt>
                <c:pt idx="2843">
                  <c:v>31</c:v>
                </c:pt>
                <c:pt idx="2844">
                  <c:v>13</c:v>
                </c:pt>
                <c:pt idx="2845">
                  <c:v>26</c:v>
                </c:pt>
                <c:pt idx="2846">
                  <c:v>20</c:v>
                </c:pt>
                <c:pt idx="2847">
                  <c:v>22</c:v>
                </c:pt>
                <c:pt idx="2848">
                  <c:v>26</c:v>
                </c:pt>
                <c:pt idx="2849">
                  <c:v>27</c:v>
                </c:pt>
                <c:pt idx="2850">
                  <c:v>24</c:v>
                </c:pt>
                <c:pt idx="2851">
                  <c:v>12</c:v>
                </c:pt>
                <c:pt idx="2852">
                  <c:v>18</c:v>
                </c:pt>
                <c:pt idx="2853">
                  <c:v>25</c:v>
                </c:pt>
                <c:pt idx="2854">
                  <c:v>27</c:v>
                </c:pt>
                <c:pt idx="2855">
                  <c:v>21</c:v>
                </c:pt>
                <c:pt idx="2856">
                  <c:v>17</c:v>
                </c:pt>
                <c:pt idx="2857">
                  <c:v>16</c:v>
                </c:pt>
                <c:pt idx="2858">
                  <c:v>26</c:v>
                </c:pt>
                <c:pt idx="2859">
                  <c:v>27</c:v>
                </c:pt>
                <c:pt idx="2860">
                  <c:v>20</c:v>
                </c:pt>
                <c:pt idx="2861">
                  <c:v>21</c:v>
                </c:pt>
                <c:pt idx="2862">
                  <c:v>29</c:v>
                </c:pt>
                <c:pt idx="2863">
                  <c:v>32</c:v>
                </c:pt>
                <c:pt idx="2864">
                  <c:v>27</c:v>
                </c:pt>
                <c:pt idx="2865">
                  <c:v>22</c:v>
                </c:pt>
                <c:pt idx="2866">
                  <c:v>24</c:v>
                </c:pt>
                <c:pt idx="2867">
                  <c:v>24</c:v>
                </c:pt>
                <c:pt idx="2868">
                  <c:v>28</c:v>
                </c:pt>
                <c:pt idx="2869">
                  <c:v>18</c:v>
                </c:pt>
                <c:pt idx="2870">
                  <c:v>24</c:v>
                </c:pt>
                <c:pt idx="2871">
                  <c:v>19</c:v>
                </c:pt>
                <c:pt idx="2872">
                  <c:v>24</c:v>
                </c:pt>
                <c:pt idx="2873">
                  <c:v>21</c:v>
                </c:pt>
                <c:pt idx="2874">
                  <c:v>25</c:v>
                </c:pt>
                <c:pt idx="2875">
                  <c:v>19</c:v>
                </c:pt>
                <c:pt idx="2876">
                  <c:v>19</c:v>
                </c:pt>
                <c:pt idx="2877">
                  <c:v>27</c:v>
                </c:pt>
                <c:pt idx="2878">
                  <c:v>14</c:v>
                </c:pt>
                <c:pt idx="2879">
                  <c:v>24</c:v>
                </c:pt>
                <c:pt idx="2880">
                  <c:v>21</c:v>
                </c:pt>
                <c:pt idx="2881">
                  <c:v>24</c:v>
                </c:pt>
                <c:pt idx="2882">
                  <c:v>17</c:v>
                </c:pt>
                <c:pt idx="2883">
                  <c:v>13</c:v>
                </c:pt>
                <c:pt idx="2884">
                  <c:v>21</c:v>
                </c:pt>
                <c:pt idx="2885">
                  <c:v>23</c:v>
                </c:pt>
                <c:pt idx="2886">
                  <c:v>21</c:v>
                </c:pt>
                <c:pt idx="2887">
                  <c:v>22</c:v>
                </c:pt>
                <c:pt idx="2888">
                  <c:v>21</c:v>
                </c:pt>
                <c:pt idx="2889">
                  <c:v>21</c:v>
                </c:pt>
                <c:pt idx="2890">
                  <c:v>23</c:v>
                </c:pt>
                <c:pt idx="2891">
                  <c:v>25</c:v>
                </c:pt>
                <c:pt idx="2892">
                  <c:v>25</c:v>
                </c:pt>
                <c:pt idx="2893">
                  <c:v>14</c:v>
                </c:pt>
                <c:pt idx="2894">
                  <c:v>21</c:v>
                </c:pt>
                <c:pt idx="2895">
                  <c:v>19</c:v>
                </c:pt>
                <c:pt idx="2896">
                  <c:v>25</c:v>
                </c:pt>
                <c:pt idx="2897">
                  <c:v>20</c:v>
                </c:pt>
                <c:pt idx="2898">
                  <c:v>17</c:v>
                </c:pt>
                <c:pt idx="2899">
                  <c:v>22</c:v>
                </c:pt>
                <c:pt idx="2900">
                  <c:v>21</c:v>
                </c:pt>
                <c:pt idx="2901">
                  <c:v>24</c:v>
                </c:pt>
                <c:pt idx="2902">
                  <c:v>20</c:v>
                </c:pt>
                <c:pt idx="2903">
                  <c:v>20</c:v>
                </c:pt>
                <c:pt idx="2904">
                  <c:v>24</c:v>
                </c:pt>
                <c:pt idx="2905">
                  <c:v>18</c:v>
                </c:pt>
                <c:pt idx="2906">
                  <c:v>24</c:v>
                </c:pt>
                <c:pt idx="2907">
                  <c:v>19</c:v>
                </c:pt>
                <c:pt idx="2908">
                  <c:v>22</c:v>
                </c:pt>
                <c:pt idx="2909">
                  <c:v>16</c:v>
                </c:pt>
                <c:pt idx="2910">
                  <c:v>17</c:v>
                </c:pt>
                <c:pt idx="2911">
                  <c:v>13</c:v>
                </c:pt>
                <c:pt idx="2912">
                  <c:v>24</c:v>
                </c:pt>
                <c:pt idx="2913">
                  <c:v>15</c:v>
                </c:pt>
                <c:pt idx="2914">
                  <c:v>11</c:v>
                </c:pt>
                <c:pt idx="2915">
                  <c:v>10</c:v>
                </c:pt>
                <c:pt idx="2916">
                  <c:v>16</c:v>
                </c:pt>
                <c:pt idx="2917">
                  <c:v>27</c:v>
                </c:pt>
                <c:pt idx="2918">
                  <c:v>11</c:v>
                </c:pt>
                <c:pt idx="2919">
                  <c:v>26</c:v>
                </c:pt>
                <c:pt idx="2920">
                  <c:v>18</c:v>
                </c:pt>
                <c:pt idx="2921">
                  <c:v>17</c:v>
                </c:pt>
                <c:pt idx="2922">
                  <c:v>14</c:v>
                </c:pt>
                <c:pt idx="2923">
                  <c:v>20</c:v>
                </c:pt>
                <c:pt idx="2924">
                  <c:v>13</c:v>
                </c:pt>
                <c:pt idx="2925">
                  <c:v>13</c:v>
                </c:pt>
                <c:pt idx="2926">
                  <c:v>17</c:v>
                </c:pt>
                <c:pt idx="2927">
                  <c:v>15</c:v>
                </c:pt>
                <c:pt idx="2928">
                  <c:v>21</c:v>
                </c:pt>
                <c:pt idx="2929">
                  <c:v>21</c:v>
                </c:pt>
                <c:pt idx="2930">
                  <c:v>12</c:v>
                </c:pt>
                <c:pt idx="2931">
                  <c:v>12</c:v>
                </c:pt>
                <c:pt idx="2932">
                  <c:v>14</c:v>
                </c:pt>
                <c:pt idx="2933">
                  <c:v>21</c:v>
                </c:pt>
                <c:pt idx="2934">
                  <c:v>14</c:v>
                </c:pt>
                <c:pt idx="2935">
                  <c:v>16</c:v>
                </c:pt>
                <c:pt idx="2936">
                  <c:v>13</c:v>
                </c:pt>
                <c:pt idx="2937">
                  <c:v>11</c:v>
                </c:pt>
                <c:pt idx="2938">
                  <c:v>16</c:v>
                </c:pt>
                <c:pt idx="2939">
                  <c:v>14</c:v>
                </c:pt>
                <c:pt idx="2940">
                  <c:v>14</c:v>
                </c:pt>
                <c:pt idx="2941">
                  <c:v>17</c:v>
                </c:pt>
                <c:pt idx="2942">
                  <c:v>16</c:v>
                </c:pt>
                <c:pt idx="2943">
                  <c:v>16</c:v>
                </c:pt>
                <c:pt idx="2944">
                  <c:v>14</c:v>
                </c:pt>
                <c:pt idx="2945">
                  <c:v>14</c:v>
                </c:pt>
                <c:pt idx="2946">
                  <c:v>14</c:v>
                </c:pt>
                <c:pt idx="2947">
                  <c:v>10</c:v>
                </c:pt>
                <c:pt idx="2948">
                  <c:v>8</c:v>
                </c:pt>
                <c:pt idx="2949">
                  <c:v>14</c:v>
                </c:pt>
                <c:pt idx="2950">
                  <c:v>15</c:v>
                </c:pt>
                <c:pt idx="2951">
                  <c:v>15</c:v>
                </c:pt>
                <c:pt idx="2952">
                  <c:v>7</c:v>
                </c:pt>
                <c:pt idx="2953">
                  <c:v>7</c:v>
                </c:pt>
                <c:pt idx="2954">
                  <c:v>10</c:v>
                </c:pt>
                <c:pt idx="2955">
                  <c:v>9</c:v>
                </c:pt>
                <c:pt idx="2956">
                  <c:v>19</c:v>
                </c:pt>
                <c:pt idx="2957">
                  <c:v>19</c:v>
                </c:pt>
                <c:pt idx="2958">
                  <c:v>9</c:v>
                </c:pt>
                <c:pt idx="2959">
                  <c:v>9</c:v>
                </c:pt>
                <c:pt idx="2960">
                  <c:v>13</c:v>
                </c:pt>
                <c:pt idx="2961">
                  <c:v>20</c:v>
                </c:pt>
                <c:pt idx="2962">
                  <c:v>12</c:v>
                </c:pt>
                <c:pt idx="2963">
                  <c:v>18</c:v>
                </c:pt>
                <c:pt idx="2964">
                  <c:v>13</c:v>
                </c:pt>
                <c:pt idx="2965">
                  <c:v>8</c:v>
                </c:pt>
                <c:pt idx="2966">
                  <c:v>13</c:v>
                </c:pt>
                <c:pt idx="2967">
                  <c:v>10</c:v>
                </c:pt>
                <c:pt idx="2968">
                  <c:v>15</c:v>
                </c:pt>
                <c:pt idx="2969">
                  <c:v>19</c:v>
                </c:pt>
                <c:pt idx="2970">
                  <c:v>6</c:v>
                </c:pt>
                <c:pt idx="2971">
                  <c:v>14</c:v>
                </c:pt>
                <c:pt idx="2972">
                  <c:v>12</c:v>
                </c:pt>
                <c:pt idx="2973">
                  <c:v>17</c:v>
                </c:pt>
                <c:pt idx="2974">
                  <c:v>7</c:v>
                </c:pt>
                <c:pt idx="2975">
                  <c:v>9</c:v>
                </c:pt>
                <c:pt idx="2976">
                  <c:v>13</c:v>
                </c:pt>
                <c:pt idx="2977">
                  <c:v>6</c:v>
                </c:pt>
                <c:pt idx="2978">
                  <c:v>8</c:v>
                </c:pt>
                <c:pt idx="2979">
                  <c:v>12</c:v>
                </c:pt>
                <c:pt idx="2980">
                  <c:v>13</c:v>
                </c:pt>
                <c:pt idx="2981">
                  <c:v>5</c:v>
                </c:pt>
                <c:pt idx="2982">
                  <c:v>12</c:v>
                </c:pt>
                <c:pt idx="2983">
                  <c:v>10</c:v>
                </c:pt>
                <c:pt idx="2984">
                  <c:v>11</c:v>
                </c:pt>
                <c:pt idx="2985">
                  <c:v>11</c:v>
                </c:pt>
                <c:pt idx="2986">
                  <c:v>14</c:v>
                </c:pt>
                <c:pt idx="2987">
                  <c:v>9</c:v>
                </c:pt>
                <c:pt idx="2988">
                  <c:v>12</c:v>
                </c:pt>
                <c:pt idx="2989">
                  <c:v>18</c:v>
                </c:pt>
                <c:pt idx="2990">
                  <c:v>8</c:v>
                </c:pt>
                <c:pt idx="2991">
                  <c:v>6</c:v>
                </c:pt>
                <c:pt idx="2992">
                  <c:v>12</c:v>
                </c:pt>
                <c:pt idx="2993">
                  <c:v>13</c:v>
                </c:pt>
                <c:pt idx="2994">
                  <c:v>7</c:v>
                </c:pt>
                <c:pt idx="2995">
                  <c:v>9</c:v>
                </c:pt>
                <c:pt idx="2996">
                  <c:v>11</c:v>
                </c:pt>
                <c:pt idx="2997">
                  <c:v>8</c:v>
                </c:pt>
                <c:pt idx="2998">
                  <c:v>7</c:v>
                </c:pt>
                <c:pt idx="2999">
                  <c:v>8</c:v>
                </c:pt>
                <c:pt idx="3000">
                  <c:v>7</c:v>
                </c:pt>
                <c:pt idx="3001">
                  <c:v>8</c:v>
                </c:pt>
                <c:pt idx="3002">
                  <c:v>11</c:v>
                </c:pt>
                <c:pt idx="3003">
                  <c:v>12</c:v>
                </c:pt>
                <c:pt idx="3004">
                  <c:v>7</c:v>
                </c:pt>
                <c:pt idx="3005">
                  <c:v>8</c:v>
                </c:pt>
                <c:pt idx="3006">
                  <c:v>4</c:v>
                </c:pt>
                <c:pt idx="3007">
                  <c:v>6</c:v>
                </c:pt>
                <c:pt idx="3008">
                  <c:v>8</c:v>
                </c:pt>
                <c:pt idx="3009">
                  <c:v>11</c:v>
                </c:pt>
                <c:pt idx="3010">
                  <c:v>10</c:v>
                </c:pt>
                <c:pt idx="3011">
                  <c:v>3</c:v>
                </c:pt>
                <c:pt idx="3012">
                  <c:v>10</c:v>
                </c:pt>
                <c:pt idx="3013">
                  <c:v>9</c:v>
                </c:pt>
                <c:pt idx="3014">
                  <c:v>14</c:v>
                </c:pt>
                <c:pt idx="3015">
                  <c:v>10</c:v>
                </c:pt>
                <c:pt idx="3016">
                  <c:v>14</c:v>
                </c:pt>
                <c:pt idx="3017">
                  <c:v>7</c:v>
                </c:pt>
                <c:pt idx="3018">
                  <c:v>5</c:v>
                </c:pt>
                <c:pt idx="3019">
                  <c:v>8</c:v>
                </c:pt>
                <c:pt idx="3020">
                  <c:v>6</c:v>
                </c:pt>
                <c:pt idx="3021">
                  <c:v>10</c:v>
                </c:pt>
                <c:pt idx="3022">
                  <c:v>10</c:v>
                </c:pt>
                <c:pt idx="3023">
                  <c:v>13</c:v>
                </c:pt>
                <c:pt idx="3024">
                  <c:v>5</c:v>
                </c:pt>
                <c:pt idx="3025">
                  <c:v>12</c:v>
                </c:pt>
                <c:pt idx="3026">
                  <c:v>12</c:v>
                </c:pt>
                <c:pt idx="3027">
                  <c:v>8</c:v>
                </c:pt>
                <c:pt idx="3028">
                  <c:v>9</c:v>
                </c:pt>
                <c:pt idx="3029">
                  <c:v>5</c:v>
                </c:pt>
                <c:pt idx="3030">
                  <c:v>7</c:v>
                </c:pt>
                <c:pt idx="3031">
                  <c:v>8</c:v>
                </c:pt>
                <c:pt idx="3032">
                  <c:v>8</c:v>
                </c:pt>
                <c:pt idx="3033">
                  <c:v>7</c:v>
                </c:pt>
                <c:pt idx="3034">
                  <c:v>6</c:v>
                </c:pt>
                <c:pt idx="3035">
                  <c:v>9</c:v>
                </c:pt>
                <c:pt idx="3036">
                  <c:v>8</c:v>
                </c:pt>
                <c:pt idx="3037">
                  <c:v>11</c:v>
                </c:pt>
                <c:pt idx="3038">
                  <c:v>10</c:v>
                </c:pt>
                <c:pt idx="3039">
                  <c:v>4</c:v>
                </c:pt>
                <c:pt idx="3040">
                  <c:v>10</c:v>
                </c:pt>
                <c:pt idx="3041">
                  <c:v>9</c:v>
                </c:pt>
                <c:pt idx="3042">
                  <c:v>10</c:v>
                </c:pt>
                <c:pt idx="3043">
                  <c:v>13</c:v>
                </c:pt>
                <c:pt idx="3044">
                  <c:v>10</c:v>
                </c:pt>
                <c:pt idx="3045">
                  <c:v>9</c:v>
                </c:pt>
                <c:pt idx="3046">
                  <c:v>12</c:v>
                </c:pt>
                <c:pt idx="3047">
                  <c:v>2</c:v>
                </c:pt>
                <c:pt idx="3048">
                  <c:v>8</c:v>
                </c:pt>
                <c:pt idx="3049">
                  <c:v>10</c:v>
                </c:pt>
                <c:pt idx="3050">
                  <c:v>16</c:v>
                </c:pt>
                <c:pt idx="3051">
                  <c:v>12</c:v>
                </c:pt>
                <c:pt idx="3052">
                  <c:v>14</c:v>
                </c:pt>
                <c:pt idx="3053">
                  <c:v>6</c:v>
                </c:pt>
                <c:pt idx="3054">
                  <c:v>13</c:v>
                </c:pt>
                <c:pt idx="3055">
                  <c:v>9</c:v>
                </c:pt>
                <c:pt idx="3056">
                  <c:v>7</c:v>
                </c:pt>
                <c:pt idx="3057">
                  <c:v>10</c:v>
                </c:pt>
                <c:pt idx="3058">
                  <c:v>12</c:v>
                </c:pt>
                <c:pt idx="3059">
                  <c:v>4</c:v>
                </c:pt>
                <c:pt idx="3060">
                  <c:v>9</c:v>
                </c:pt>
                <c:pt idx="3061">
                  <c:v>6</c:v>
                </c:pt>
                <c:pt idx="3062">
                  <c:v>8</c:v>
                </c:pt>
                <c:pt idx="3063">
                  <c:v>10</c:v>
                </c:pt>
                <c:pt idx="3064">
                  <c:v>15</c:v>
                </c:pt>
                <c:pt idx="3065">
                  <c:v>4</c:v>
                </c:pt>
                <c:pt idx="3066">
                  <c:v>9</c:v>
                </c:pt>
                <c:pt idx="3067">
                  <c:v>12</c:v>
                </c:pt>
                <c:pt idx="3068">
                  <c:v>8</c:v>
                </c:pt>
                <c:pt idx="3069">
                  <c:v>8</c:v>
                </c:pt>
                <c:pt idx="3070">
                  <c:v>11</c:v>
                </c:pt>
                <c:pt idx="3071">
                  <c:v>10</c:v>
                </c:pt>
                <c:pt idx="3072">
                  <c:v>6</c:v>
                </c:pt>
                <c:pt idx="3073">
                  <c:v>12</c:v>
                </c:pt>
                <c:pt idx="3074">
                  <c:v>9</c:v>
                </c:pt>
                <c:pt idx="3075">
                  <c:v>11</c:v>
                </c:pt>
                <c:pt idx="3076">
                  <c:v>5</c:v>
                </c:pt>
                <c:pt idx="3077">
                  <c:v>12</c:v>
                </c:pt>
                <c:pt idx="3078">
                  <c:v>7</c:v>
                </c:pt>
                <c:pt idx="3079">
                  <c:v>7</c:v>
                </c:pt>
                <c:pt idx="3080">
                  <c:v>11</c:v>
                </c:pt>
                <c:pt idx="3081">
                  <c:v>6</c:v>
                </c:pt>
                <c:pt idx="3082">
                  <c:v>10</c:v>
                </c:pt>
                <c:pt idx="3083">
                  <c:v>8</c:v>
                </c:pt>
                <c:pt idx="3084">
                  <c:v>9</c:v>
                </c:pt>
                <c:pt idx="3085">
                  <c:v>12</c:v>
                </c:pt>
                <c:pt idx="3086">
                  <c:v>12</c:v>
                </c:pt>
                <c:pt idx="3087">
                  <c:v>16</c:v>
                </c:pt>
                <c:pt idx="3088">
                  <c:v>9</c:v>
                </c:pt>
                <c:pt idx="3089">
                  <c:v>12</c:v>
                </c:pt>
                <c:pt idx="3090">
                  <c:v>8</c:v>
                </c:pt>
                <c:pt idx="3091">
                  <c:v>7</c:v>
                </c:pt>
                <c:pt idx="3092">
                  <c:v>8</c:v>
                </c:pt>
                <c:pt idx="3093">
                  <c:v>12</c:v>
                </c:pt>
                <c:pt idx="3094">
                  <c:v>6</c:v>
                </c:pt>
                <c:pt idx="3095">
                  <c:v>17</c:v>
                </c:pt>
                <c:pt idx="3096">
                  <c:v>12</c:v>
                </c:pt>
                <c:pt idx="3097">
                  <c:v>8</c:v>
                </c:pt>
                <c:pt idx="3098">
                  <c:v>4</c:v>
                </c:pt>
                <c:pt idx="3099">
                  <c:v>5</c:v>
                </c:pt>
                <c:pt idx="3100">
                  <c:v>9</c:v>
                </c:pt>
                <c:pt idx="3101">
                  <c:v>6</c:v>
                </c:pt>
                <c:pt idx="3102">
                  <c:v>7</c:v>
                </c:pt>
                <c:pt idx="3103">
                  <c:v>11</c:v>
                </c:pt>
                <c:pt idx="3104">
                  <c:v>5</c:v>
                </c:pt>
                <c:pt idx="3105">
                  <c:v>10</c:v>
                </c:pt>
                <c:pt idx="3106">
                  <c:v>4</c:v>
                </c:pt>
                <c:pt idx="3107">
                  <c:v>7</c:v>
                </c:pt>
                <c:pt idx="3108">
                  <c:v>9</c:v>
                </c:pt>
                <c:pt idx="3109">
                  <c:v>6</c:v>
                </c:pt>
                <c:pt idx="3110">
                  <c:v>15</c:v>
                </c:pt>
                <c:pt idx="3111">
                  <c:v>14</c:v>
                </c:pt>
                <c:pt idx="3112">
                  <c:v>6</c:v>
                </c:pt>
                <c:pt idx="3113">
                  <c:v>9</c:v>
                </c:pt>
                <c:pt idx="3114">
                  <c:v>8</c:v>
                </c:pt>
                <c:pt idx="3115">
                  <c:v>15</c:v>
                </c:pt>
                <c:pt idx="3116">
                  <c:v>7</c:v>
                </c:pt>
                <c:pt idx="3117">
                  <c:v>10</c:v>
                </c:pt>
                <c:pt idx="3118">
                  <c:v>10</c:v>
                </c:pt>
                <c:pt idx="3119">
                  <c:v>10</c:v>
                </c:pt>
                <c:pt idx="3120">
                  <c:v>8</c:v>
                </c:pt>
                <c:pt idx="3121">
                  <c:v>6</c:v>
                </c:pt>
                <c:pt idx="3122">
                  <c:v>11</c:v>
                </c:pt>
                <c:pt idx="3123">
                  <c:v>10</c:v>
                </c:pt>
                <c:pt idx="3124">
                  <c:v>7</c:v>
                </c:pt>
                <c:pt idx="3125">
                  <c:v>13</c:v>
                </c:pt>
                <c:pt idx="3126">
                  <c:v>6</c:v>
                </c:pt>
                <c:pt idx="3127">
                  <c:v>8</c:v>
                </c:pt>
                <c:pt idx="3128">
                  <c:v>7</c:v>
                </c:pt>
                <c:pt idx="3129">
                  <c:v>5</c:v>
                </c:pt>
                <c:pt idx="3130">
                  <c:v>6</c:v>
                </c:pt>
                <c:pt idx="3131">
                  <c:v>7</c:v>
                </c:pt>
                <c:pt idx="3132">
                  <c:v>11</c:v>
                </c:pt>
                <c:pt idx="3133">
                  <c:v>5</c:v>
                </c:pt>
                <c:pt idx="3134">
                  <c:v>6</c:v>
                </c:pt>
                <c:pt idx="3135">
                  <c:v>5</c:v>
                </c:pt>
                <c:pt idx="3136">
                  <c:v>5</c:v>
                </c:pt>
                <c:pt idx="3137">
                  <c:v>9</c:v>
                </c:pt>
                <c:pt idx="3138">
                  <c:v>7</c:v>
                </c:pt>
                <c:pt idx="3139">
                  <c:v>8</c:v>
                </c:pt>
                <c:pt idx="3140">
                  <c:v>3</c:v>
                </c:pt>
                <c:pt idx="3141">
                  <c:v>10</c:v>
                </c:pt>
                <c:pt idx="3142">
                  <c:v>4</c:v>
                </c:pt>
                <c:pt idx="3143">
                  <c:v>2</c:v>
                </c:pt>
                <c:pt idx="3144">
                  <c:v>4</c:v>
                </c:pt>
                <c:pt idx="3145">
                  <c:v>7</c:v>
                </c:pt>
                <c:pt idx="3146">
                  <c:v>6</c:v>
                </c:pt>
                <c:pt idx="3147">
                  <c:v>4</c:v>
                </c:pt>
                <c:pt idx="3148">
                  <c:v>2</c:v>
                </c:pt>
                <c:pt idx="3149">
                  <c:v>4</c:v>
                </c:pt>
                <c:pt idx="3150">
                  <c:v>3</c:v>
                </c:pt>
                <c:pt idx="3151">
                  <c:v>10</c:v>
                </c:pt>
                <c:pt idx="3152">
                  <c:v>9</c:v>
                </c:pt>
                <c:pt idx="3153">
                  <c:v>4</c:v>
                </c:pt>
                <c:pt idx="3154">
                  <c:v>1</c:v>
                </c:pt>
                <c:pt idx="3155">
                  <c:v>5</c:v>
                </c:pt>
                <c:pt idx="3156">
                  <c:v>6</c:v>
                </c:pt>
                <c:pt idx="3157">
                  <c:v>9</c:v>
                </c:pt>
                <c:pt idx="3158">
                  <c:v>5</c:v>
                </c:pt>
                <c:pt idx="3159">
                  <c:v>4</c:v>
                </c:pt>
                <c:pt idx="3160">
                  <c:v>7</c:v>
                </c:pt>
                <c:pt idx="3161">
                  <c:v>3</c:v>
                </c:pt>
                <c:pt idx="3162">
                  <c:v>4</c:v>
                </c:pt>
                <c:pt idx="3163">
                  <c:v>5</c:v>
                </c:pt>
                <c:pt idx="3164">
                  <c:v>5</c:v>
                </c:pt>
                <c:pt idx="3165">
                  <c:v>2</c:v>
                </c:pt>
                <c:pt idx="3166">
                  <c:v>5</c:v>
                </c:pt>
                <c:pt idx="3167">
                  <c:v>4</c:v>
                </c:pt>
                <c:pt idx="3168">
                  <c:v>4</c:v>
                </c:pt>
                <c:pt idx="3169">
                  <c:v>5</c:v>
                </c:pt>
                <c:pt idx="3170">
                  <c:v>5</c:v>
                </c:pt>
                <c:pt idx="3171">
                  <c:v>4</c:v>
                </c:pt>
                <c:pt idx="3172">
                  <c:v>2</c:v>
                </c:pt>
                <c:pt idx="3173">
                  <c:v>7</c:v>
                </c:pt>
                <c:pt idx="3174">
                  <c:v>8</c:v>
                </c:pt>
                <c:pt idx="3175">
                  <c:v>5</c:v>
                </c:pt>
                <c:pt idx="3176">
                  <c:v>3</c:v>
                </c:pt>
                <c:pt idx="3177">
                  <c:v>2</c:v>
                </c:pt>
                <c:pt idx="3178">
                  <c:v>1</c:v>
                </c:pt>
                <c:pt idx="3179">
                  <c:v>4</c:v>
                </c:pt>
                <c:pt idx="3180">
                  <c:v>5</c:v>
                </c:pt>
                <c:pt idx="3181">
                  <c:v>6</c:v>
                </c:pt>
                <c:pt idx="3182">
                  <c:v>2</c:v>
                </c:pt>
                <c:pt idx="3183">
                  <c:v>3</c:v>
                </c:pt>
                <c:pt idx="3184">
                  <c:v>4</c:v>
                </c:pt>
                <c:pt idx="3185">
                  <c:v>1</c:v>
                </c:pt>
                <c:pt idx="3186">
                  <c:v>5</c:v>
                </c:pt>
                <c:pt idx="3187">
                  <c:v>4</c:v>
                </c:pt>
                <c:pt idx="3188">
                  <c:v>6</c:v>
                </c:pt>
                <c:pt idx="3189">
                  <c:v>6</c:v>
                </c:pt>
                <c:pt idx="3190">
                  <c:v>3</c:v>
                </c:pt>
                <c:pt idx="3191">
                  <c:v>7</c:v>
                </c:pt>
                <c:pt idx="3192">
                  <c:v>8</c:v>
                </c:pt>
                <c:pt idx="3193">
                  <c:v>2</c:v>
                </c:pt>
                <c:pt idx="3194">
                  <c:v>1</c:v>
                </c:pt>
                <c:pt idx="3195">
                  <c:v>6</c:v>
                </c:pt>
                <c:pt idx="3196">
                  <c:v>3</c:v>
                </c:pt>
                <c:pt idx="3197">
                  <c:v>4</c:v>
                </c:pt>
                <c:pt idx="3198">
                  <c:v>4</c:v>
                </c:pt>
                <c:pt idx="3199">
                  <c:v>4</c:v>
                </c:pt>
                <c:pt idx="3200">
                  <c:v>6</c:v>
                </c:pt>
                <c:pt idx="3201">
                  <c:v>6</c:v>
                </c:pt>
                <c:pt idx="3202">
                  <c:v>2</c:v>
                </c:pt>
                <c:pt idx="3203">
                  <c:v>2</c:v>
                </c:pt>
                <c:pt idx="3204">
                  <c:v>4</c:v>
                </c:pt>
                <c:pt idx="3205">
                  <c:v>3</c:v>
                </c:pt>
                <c:pt idx="3206">
                  <c:v>1</c:v>
                </c:pt>
                <c:pt idx="3207">
                  <c:v>5</c:v>
                </c:pt>
                <c:pt idx="3208">
                  <c:v>3</c:v>
                </c:pt>
                <c:pt idx="3209">
                  <c:v>3</c:v>
                </c:pt>
                <c:pt idx="3210">
                  <c:v>8</c:v>
                </c:pt>
                <c:pt idx="3211">
                  <c:v>4</c:v>
                </c:pt>
                <c:pt idx="3212">
                  <c:v>6</c:v>
                </c:pt>
                <c:pt idx="3213">
                  <c:v>3</c:v>
                </c:pt>
                <c:pt idx="3214">
                  <c:v>4</c:v>
                </c:pt>
                <c:pt idx="3215">
                  <c:v>5</c:v>
                </c:pt>
                <c:pt idx="3216">
                  <c:v>4</c:v>
                </c:pt>
                <c:pt idx="3217">
                  <c:v>5</c:v>
                </c:pt>
                <c:pt idx="3218">
                  <c:v>7</c:v>
                </c:pt>
                <c:pt idx="3219">
                  <c:v>6</c:v>
                </c:pt>
                <c:pt idx="3220">
                  <c:v>3</c:v>
                </c:pt>
                <c:pt idx="3221">
                  <c:v>5</c:v>
                </c:pt>
                <c:pt idx="3222">
                  <c:v>0</c:v>
                </c:pt>
                <c:pt idx="3223">
                  <c:v>5</c:v>
                </c:pt>
                <c:pt idx="3224">
                  <c:v>6</c:v>
                </c:pt>
                <c:pt idx="3225">
                  <c:v>5</c:v>
                </c:pt>
                <c:pt idx="3226">
                  <c:v>4</c:v>
                </c:pt>
                <c:pt idx="3227">
                  <c:v>3</c:v>
                </c:pt>
                <c:pt idx="3228">
                  <c:v>4</c:v>
                </c:pt>
                <c:pt idx="3229">
                  <c:v>1</c:v>
                </c:pt>
                <c:pt idx="3230">
                  <c:v>6</c:v>
                </c:pt>
                <c:pt idx="3231">
                  <c:v>2</c:v>
                </c:pt>
                <c:pt idx="3232">
                  <c:v>4</c:v>
                </c:pt>
                <c:pt idx="3233">
                  <c:v>4</c:v>
                </c:pt>
                <c:pt idx="3234">
                  <c:v>4</c:v>
                </c:pt>
                <c:pt idx="3235">
                  <c:v>3</c:v>
                </c:pt>
                <c:pt idx="3236">
                  <c:v>7</c:v>
                </c:pt>
                <c:pt idx="3237">
                  <c:v>3</c:v>
                </c:pt>
                <c:pt idx="3238">
                  <c:v>4</c:v>
                </c:pt>
                <c:pt idx="3239">
                  <c:v>4</c:v>
                </c:pt>
                <c:pt idx="3240">
                  <c:v>1</c:v>
                </c:pt>
                <c:pt idx="3241">
                  <c:v>1</c:v>
                </c:pt>
                <c:pt idx="3242">
                  <c:v>4</c:v>
                </c:pt>
                <c:pt idx="3243">
                  <c:v>1</c:v>
                </c:pt>
                <c:pt idx="3244">
                  <c:v>2</c:v>
                </c:pt>
                <c:pt idx="3245">
                  <c:v>6</c:v>
                </c:pt>
                <c:pt idx="3246">
                  <c:v>3</c:v>
                </c:pt>
                <c:pt idx="3247">
                  <c:v>4</c:v>
                </c:pt>
                <c:pt idx="3248">
                  <c:v>2</c:v>
                </c:pt>
                <c:pt idx="3249">
                  <c:v>3</c:v>
                </c:pt>
                <c:pt idx="3250">
                  <c:v>3</c:v>
                </c:pt>
                <c:pt idx="3251">
                  <c:v>3</c:v>
                </c:pt>
                <c:pt idx="3252">
                  <c:v>6</c:v>
                </c:pt>
                <c:pt idx="3253">
                  <c:v>5</c:v>
                </c:pt>
                <c:pt idx="3254">
                  <c:v>2</c:v>
                </c:pt>
                <c:pt idx="3255">
                  <c:v>3</c:v>
                </c:pt>
                <c:pt idx="3256">
                  <c:v>4</c:v>
                </c:pt>
                <c:pt idx="3257">
                  <c:v>2</c:v>
                </c:pt>
                <c:pt idx="3258">
                  <c:v>3</c:v>
                </c:pt>
                <c:pt idx="3259">
                  <c:v>5</c:v>
                </c:pt>
                <c:pt idx="3260">
                  <c:v>5</c:v>
                </c:pt>
                <c:pt idx="3261">
                  <c:v>4</c:v>
                </c:pt>
                <c:pt idx="3262">
                  <c:v>0</c:v>
                </c:pt>
                <c:pt idx="3263">
                  <c:v>8</c:v>
                </c:pt>
                <c:pt idx="3264">
                  <c:v>2</c:v>
                </c:pt>
                <c:pt idx="3265">
                  <c:v>3</c:v>
                </c:pt>
                <c:pt idx="3266">
                  <c:v>9</c:v>
                </c:pt>
                <c:pt idx="3267">
                  <c:v>6</c:v>
                </c:pt>
                <c:pt idx="3268">
                  <c:v>6</c:v>
                </c:pt>
                <c:pt idx="3269">
                  <c:v>3</c:v>
                </c:pt>
                <c:pt idx="3270">
                  <c:v>3</c:v>
                </c:pt>
                <c:pt idx="3271">
                  <c:v>8</c:v>
                </c:pt>
                <c:pt idx="3272">
                  <c:v>2</c:v>
                </c:pt>
                <c:pt idx="3273">
                  <c:v>0</c:v>
                </c:pt>
                <c:pt idx="3274">
                  <c:v>4</c:v>
                </c:pt>
                <c:pt idx="3275">
                  <c:v>3</c:v>
                </c:pt>
                <c:pt idx="3276">
                  <c:v>4</c:v>
                </c:pt>
                <c:pt idx="3277">
                  <c:v>1</c:v>
                </c:pt>
                <c:pt idx="3278">
                  <c:v>0</c:v>
                </c:pt>
                <c:pt idx="3279">
                  <c:v>2</c:v>
                </c:pt>
                <c:pt idx="3280">
                  <c:v>4</c:v>
                </c:pt>
                <c:pt idx="3281">
                  <c:v>3</c:v>
                </c:pt>
                <c:pt idx="3282">
                  <c:v>5</c:v>
                </c:pt>
                <c:pt idx="3283">
                  <c:v>1</c:v>
                </c:pt>
                <c:pt idx="3284">
                  <c:v>4</c:v>
                </c:pt>
                <c:pt idx="3285">
                  <c:v>3</c:v>
                </c:pt>
                <c:pt idx="3286">
                  <c:v>4</c:v>
                </c:pt>
                <c:pt idx="3287">
                  <c:v>3</c:v>
                </c:pt>
                <c:pt idx="3288">
                  <c:v>2</c:v>
                </c:pt>
                <c:pt idx="3289">
                  <c:v>2</c:v>
                </c:pt>
                <c:pt idx="3290">
                  <c:v>4</c:v>
                </c:pt>
                <c:pt idx="3291">
                  <c:v>4</c:v>
                </c:pt>
                <c:pt idx="3292">
                  <c:v>5</c:v>
                </c:pt>
                <c:pt idx="3293">
                  <c:v>7</c:v>
                </c:pt>
                <c:pt idx="3294">
                  <c:v>2</c:v>
                </c:pt>
                <c:pt idx="3295">
                  <c:v>1</c:v>
                </c:pt>
                <c:pt idx="3296">
                  <c:v>3</c:v>
                </c:pt>
                <c:pt idx="3297">
                  <c:v>5</c:v>
                </c:pt>
                <c:pt idx="3298">
                  <c:v>1</c:v>
                </c:pt>
                <c:pt idx="3299">
                  <c:v>4</c:v>
                </c:pt>
                <c:pt idx="3300">
                  <c:v>1</c:v>
                </c:pt>
                <c:pt idx="3301">
                  <c:v>2</c:v>
                </c:pt>
                <c:pt idx="3302">
                  <c:v>8</c:v>
                </c:pt>
                <c:pt idx="3303">
                  <c:v>5</c:v>
                </c:pt>
                <c:pt idx="3304">
                  <c:v>3</c:v>
                </c:pt>
                <c:pt idx="3305">
                  <c:v>6</c:v>
                </c:pt>
                <c:pt idx="3306">
                  <c:v>2</c:v>
                </c:pt>
                <c:pt idx="3307">
                  <c:v>3</c:v>
                </c:pt>
                <c:pt idx="3308">
                  <c:v>4</c:v>
                </c:pt>
                <c:pt idx="3309">
                  <c:v>2</c:v>
                </c:pt>
                <c:pt idx="3310">
                  <c:v>0</c:v>
                </c:pt>
                <c:pt idx="3311">
                  <c:v>3</c:v>
                </c:pt>
                <c:pt idx="3312">
                  <c:v>6</c:v>
                </c:pt>
                <c:pt idx="3313">
                  <c:v>5</c:v>
                </c:pt>
                <c:pt idx="3314">
                  <c:v>2</c:v>
                </c:pt>
                <c:pt idx="3315">
                  <c:v>7</c:v>
                </c:pt>
                <c:pt idx="3316">
                  <c:v>3</c:v>
                </c:pt>
                <c:pt idx="3317">
                  <c:v>2</c:v>
                </c:pt>
                <c:pt idx="3318">
                  <c:v>3</c:v>
                </c:pt>
                <c:pt idx="3319">
                  <c:v>5</c:v>
                </c:pt>
                <c:pt idx="3320">
                  <c:v>2</c:v>
                </c:pt>
                <c:pt idx="3321">
                  <c:v>2</c:v>
                </c:pt>
                <c:pt idx="3322">
                  <c:v>5</c:v>
                </c:pt>
                <c:pt idx="3323">
                  <c:v>3</c:v>
                </c:pt>
                <c:pt idx="3324">
                  <c:v>1</c:v>
                </c:pt>
                <c:pt idx="3325">
                  <c:v>4</c:v>
                </c:pt>
                <c:pt idx="3326">
                  <c:v>2</c:v>
                </c:pt>
                <c:pt idx="3327">
                  <c:v>3</c:v>
                </c:pt>
                <c:pt idx="3328">
                  <c:v>2</c:v>
                </c:pt>
                <c:pt idx="3329">
                  <c:v>3</c:v>
                </c:pt>
                <c:pt idx="3330">
                  <c:v>1</c:v>
                </c:pt>
                <c:pt idx="3331">
                  <c:v>6</c:v>
                </c:pt>
                <c:pt idx="3332">
                  <c:v>3</c:v>
                </c:pt>
                <c:pt idx="3333">
                  <c:v>5</c:v>
                </c:pt>
                <c:pt idx="3334">
                  <c:v>3</c:v>
                </c:pt>
                <c:pt idx="3335">
                  <c:v>5</c:v>
                </c:pt>
                <c:pt idx="3336">
                  <c:v>3</c:v>
                </c:pt>
                <c:pt idx="3337">
                  <c:v>4</c:v>
                </c:pt>
                <c:pt idx="3338">
                  <c:v>3</c:v>
                </c:pt>
                <c:pt idx="3339">
                  <c:v>1</c:v>
                </c:pt>
                <c:pt idx="3340">
                  <c:v>8</c:v>
                </c:pt>
                <c:pt idx="3341">
                  <c:v>2</c:v>
                </c:pt>
                <c:pt idx="3342">
                  <c:v>3</c:v>
                </c:pt>
                <c:pt idx="3343">
                  <c:v>2</c:v>
                </c:pt>
                <c:pt idx="3344">
                  <c:v>4</c:v>
                </c:pt>
                <c:pt idx="3345">
                  <c:v>2</c:v>
                </c:pt>
                <c:pt idx="3346">
                  <c:v>7</c:v>
                </c:pt>
                <c:pt idx="3347">
                  <c:v>2</c:v>
                </c:pt>
                <c:pt idx="3348">
                  <c:v>6</c:v>
                </c:pt>
                <c:pt idx="3349">
                  <c:v>3</c:v>
                </c:pt>
                <c:pt idx="3350">
                  <c:v>4</c:v>
                </c:pt>
                <c:pt idx="3351">
                  <c:v>4</c:v>
                </c:pt>
                <c:pt idx="3352">
                  <c:v>3</c:v>
                </c:pt>
                <c:pt idx="3353">
                  <c:v>4</c:v>
                </c:pt>
                <c:pt idx="3354">
                  <c:v>3</c:v>
                </c:pt>
                <c:pt idx="3355">
                  <c:v>3</c:v>
                </c:pt>
                <c:pt idx="3356">
                  <c:v>1</c:v>
                </c:pt>
                <c:pt idx="3357">
                  <c:v>5</c:v>
                </c:pt>
                <c:pt idx="3358">
                  <c:v>2</c:v>
                </c:pt>
                <c:pt idx="3359">
                  <c:v>1</c:v>
                </c:pt>
                <c:pt idx="3360">
                  <c:v>1</c:v>
                </c:pt>
                <c:pt idx="3361">
                  <c:v>1</c:v>
                </c:pt>
                <c:pt idx="3362">
                  <c:v>1</c:v>
                </c:pt>
                <c:pt idx="3363">
                  <c:v>3</c:v>
                </c:pt>
                <c:pt idx="3364">
                  <c:v>2</c:v>
                </c:pt>
                <c:pt idx="3365">
                  <c:v>2</c:v>
                </c:pt>
                <c:pt idx="3366">
                  <c:v>3</c:v>
                </c:pt>
                <c:pt idx="3367">
                  <c:v>5</c:v>
                </c:pt>
                <c:pt idx="3368">
                  <c:v>0</c:v>
                </c:pt>
                <c:pt idx="3369">
                  <c:v>2</c:v>
                </c:pt>
                <c:pt idx="3370">
                  <c:v>2</c:v>
                </c:pt>
                <c:pt idx="3371">
                  <c:v>2</c:v>
                </c:pt>
                <c:pt idx="3372">
                  <c:v>5</c:v>
                </c:pt>
                <c:pt idx="3373">
                  <c:v>3</c:v>
                </c:pt>
                <c:pt idx="3374">
                  <c:v>1</c:v>
                </c:pt>
                <c:pt idx="3375">
                  <c:v>4</c:v>
                </c:pt>
                <c:pt idx="3376">
                  <c:v>4</c:v>
                </c:pt>
                <c:pt idx="3377">
                  <c:v>4</c:v>
                </c:pt>
                <c:pt idx="3378">
                  <c:v>1</c:v>
                </c:pt>
                <c:pt idx="3379">
                  <c:v>3</c:v>
                </c:pt>
                <c:pt idx="3380">
                  <c:v>8</c:v>
                </c:pt>
                <c:pt idx="3381">
                  <c:v>1</c:v>
                </c:pt>
                <c:pt idx="3382">
                  <c:v>1</c:v>
                </c:pt>
                <c:pt idx="3383">
                  <c:v>1</c:v>
                </c:pt>
                <c:pt idx="3384">
                  <c:v>5</c:v>
                </c:pt>
                <c:pt idx="3385">
                  <c:v>1</c:v>
                </c:pt>
                <c:pt idx="3386">
                  <c:v>0</c:v>
                </c:pt>
                <c:pt idx="3387">
                  <c:v>5</c:v>
                </c:pt>
                <c:pt idx="3388">
                  <c:v>0</c:v>
                </c:pt>
                <c:pt idx="3389">
                  <c:v>4</c:v>
                </c:pt>
                <c:pt idx="3390">
                  <c:v>5</c:v>
                </c:pt>
                <c:pt idx="3391">
                  <c:v>2</c:v>
                </c:pt>
                <c:pt idx="3392">
                  <c:v>4</c:v>
                </c:pt>
                <c:pt idx="3393">
                  <c:v>1</c:v>
                </c:pt>
                <c:pt idx="3394">
                  <c:v>4</c:v>
                </c:pt>
                <c:pt idx="3395">
                  <c:v>3</c:v>
                </c:pt>
                <c:pt idx="3396">
                  <c:v>0</c:v>
                </c:pt>
                <c:pt idx="3397">
                  <c:v>2</c:v>
                </c:pt>
                <c:pt idx="3398">
                  <c:v>4</c:v>
                </c:pt>
                <c:pt idx="3399">
                  <c:v>1</c:v>
                </c:pt>
                <c:pt idx="3400">
                  <c:v>4</c:v>
                </c:pt>
                <c:pt idx="3401">
                  <c:v>2</c:v>
                </c:pt>
                <c:pt idx="3402">
                  <c:v>3</c:v>
                </c:pt>
                <c:pt idx="3403">
                  <c:v>3</c:v>
                </c:pt>
                <c:pt idx="3404">
                  <c:v>4</c:v>
                </c:pt>
                <c:pt idx="3405">
                  <c:v>2</c:v>
                </c:pt>
                <c:pt idx="3406">
                  <c:v>2</c:v>
                </c:pt>
                <c:pt idx="3407">
                  <c:v>2</c:v>
                </c:pt>
                <c:pt idx="3408">
                  <c:v>3</c:v>
                </c:pt>
                <c:pt idx="3409">
                  <c:v>2</c:v>
                </c:pt>
                <c:pt idx="3410">
                  <c:v>0</c:v>
                </c:pt>
                <c:pt idx="3411">
                  <c:v>1</c:v>
                </c:pt>
                <c:pt idx="3412">
                  <c:v>3</c:v>
                </c:pt>
                <c:pt idx="3413">
                  <c:v>3</c:v>
                </c:pt>
                <c:pt idx="3414">
                  <c:v>3</c:v>
                </c:pt>
                <c:pt idx="3415">
                  <c:v>1</c:v>
                </c:pt>
                <c:pt idx="3416">
                  <c:v>3</c:v>
                </c:pt>
                <c:pt idx="3417">
                  <c:v>1</c:v>
                </c:pt>
                <c:pt idx="3418">
                  <c:v>4</c:v>
                </c:pt>
                <c:pt idx="3419">
                  <c:v>3</c:v>
                </c:pt>
                <c:pt idx="3420">
                  <c:v>3</c:v>
                </c:pt>
                <c:pt idx="3421">
                  <c:v>4</c:v>
                </c:pt>
                <c:pt idx="3422">
                  <c:v>4</c:v>
                </c:pt>
                <c:pt idx="3423">
                  <c:v>3</c:v>
                </c:pt>
                <c:pt idx="3424">
                  <c:v>2</c:v>
                </c:pt>
                <c:pt idx="3425">
                  <c:v>3</c:v>
                </c:pt>
                <c:pt idx="3426">
                  <c:v>5</c:v>
                </c:pt>
                <c:pt idx="3427">
                  <c:v>0</c:v>
                </c:pt>
                <c:pt idx="3428">
                  <c:v>1</c:v>
                </c:pt>
                <c:pt idx="3429">
                  <c:v>2</c:v>
                </c:pt>
                <c:pt idx="3430">
                  <c:v>3</c:v>
                </c:pt>
                <c:pt idx="3431">
                  <c:v>3</c:v>
                </c:pt>
                <c:pt idx="3432">
                  <c:v>3</c:v>
                </c:pt>
                <c:pt idx="3433">
                  <c:v>0</c:v>
                </c:pt>
                <c:pt idx="3434">
                  <c:v>5</c:v>
                </c:pt>
                <c:pt idx="3435">
                  <c:v>2</c:v>
                </c:pt>
                <c:pt idx="3436">
                  <c:v>1</c:v>
                </c:pt>
                <c:pt idx="3437">
                  <c:v>3</c:v>
                </c:pt>
                <c:pt idx="3438">
                  <c:v>1</c:v>
                </c:pt>
                <c:pt idx="3439">
                  <c:v>3</c:v>
                </c:pt>
                <c:pt idx="3440">
                  <c:v>2</c:v>
                </c:pt>
                <c:pt idx="3441">
                  <c:v>4</c:v>
                </c:pt>
                <c:pt idx="3442">
                  <c:v>3</c:v>
                </c:pt>
                <c:pt idx="3443">
                  <c:v>4</c:v>
                </c:pt>
                <c:pt idx="3444">
                  <c:v>1</c:v>
                </c:pt>
                <c:pt idx="3445">
                  <c:v>1</c:v>
                </c:pt>
                <c:pt idx="3446">
                  <c:v>1</c:v>
                </c:pt>
                <c:pt idx="3447">
                  <c:v>1</c:v>
                </c:pt>
                <c:pt idx="3448">
                  <c:v>2</c:v>
                </c:pt>
                <c:pt idx="3449">
                  <c:v>3</c:v>
                </c:pt>
                <c:pt idx="3450">
                  <c:v>3</c:v>
                </c:pt>
                <c:pt idx="3451">
                  <c:v>2</c:v>
                </c:pt>
                <c:pt idx="3452">
                  <c:v>2</c:v>
                </c:pt>
                <c:pt idx="3453">
                  <c:v>2</c:v>
                </c:pt>
                <c:pt idx="3454">
                  <c:v>3</c:v>
                </c:pt>
                <c:pt idx="3455">
                  <c:v>2</c:v>
                </c:pt>
                <c:pt idx="3456">
                  <c:v>0</c:v>
                </c:pt>
                <c:pt idx="3457">
                  <c:v>4</c:v>
                </c:pt>
                <c:pt idx="3458">
                  <c:v>0</c:v>
                </c:pt>
                <c:pt idx="3459">
                  <c:v>3</c:v>
                </c:pt>
                <c:pt idx="3460">
                  <c:v>1</c:v>
                </c:pt>
                <c:pt idx="3461">
                  <c:v>2</c:v>
                </c:pt>
                <c:pt idx="3462">
                  <c:v>4</c:v>
                </c:pt>
                <c:pt idx="3463">
                  <c:v>3</c:v>
                </c:pt>
                <c:pt idx="3464">
                  <c:v>2</c:v>
                </c:pt>
                <c:pt idx="3465">
                  <c:v>1</c:v>
                </c:pt>
                <c:pt idx="3466">
                  <c:v>3</c:v>
                </c:pt>
                <c:pt idx="3467">
                  <c:v>1</c:v>
                </c:pt>
                <c:pt idx="3468">
                  <c:v>2</c:v>
                </c:pt>
                <c:pt idx="3469">
                  <c:v>3</c:v>
                </c:pt>
                <c:pt idx="3470">
                  <c:v>3</c:v>
                </c:pt>
                <c:pt idx="3471">
                  <c:v>3</c:v>
                </c:pt>
                <c:pt idx="3472">
                  <c:v>2</c:v>
                </c:pt>
                <c:pt idx="3473">
                  <c:v>0</c:v>
                </c:pt>
                <c:pt idx="3474">
                  <c:v>3</c:v>
                </c:pt>
                <c:pt idx="3475">
                  <c:v>1</c:v>
                </c:pt>
                <c:pt idx="3476">
                  <c:v>1</c:v>
                </c:pt>
                <c:pt idx="3477">
                  <c:v>0</c:v>
                </c:pt>
                <c:pt idx="3478">
                  <c:v>4</c:v>
                </c:pt>
                <c:pt idx="3479">
                  <c:v>0</c:v>
                </c:pt>
                <c:pt idx="3480">
                  <c:v>3</c:v>
                </c:pt>
                <c:pt idx="3481">
                  <c:v>5</c:v>
                </c:pt>
                <c:pt idx="3482">
                  <c:v>1</c:v>
                </c:pt>
                <c:pt idx="3483">
                  <c:v>1</c:v>
                </c:pt>
                <c:pt idx="3484">
                  <c:v>2</c:v>
                </c:pt>
                <c:pt idx="3485">
                  <c:v>0</c:v>
                </c:pt>
                <c:pt idx="3486">
                  <c:v>3</c:v>
                </c:pt>
                <c:pt idx="3487">
                  <c:v>2</c:v>
                </c:pt>
                <c:pt idx="3488">
                  <c:v>0</c:v>
                </c:pt>
                <c:pt idx="3489">
                  <c:v>3</c:v>
                </c:pt>
                <c:pt idx="3490">
                  <c:v>2</c:v>
                </c:pt>
                <c:pt idx="3491">
                  <c:v>1</c:v>
                </c:pt>
                <c:pt idx="3492">
                  <c:v>1</c:v>
                </c:pt>
                <c:pt idx="3493">
                  <c:v>4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2</c:v>
                </c:pt>
                <c:pt idx="3499">
                  <c:v>2</c:v>
                </c:pt>
                <c:pt idx="3500">
                  <c:v>2</c:v>
                </c:pt>
                <c:pt idx="3501">
                  <c:v>2</c:v>
                </c:pt>
                <c:pt idx="3502">
                  <c:v>2</c:v>
                </c:pt>
                <c:pt idx="3503">
                  <c:v>4</c:v>
                </c:pt>
                <c:pt idx="3504">
                  <c:v>3</c:v>
                </c:pt>
                <c:pt idx="3505">
                  <c:v>5</c:v>
                </c:pt>
                <c:pt idx="3506">
                  <c:v>1</c:v>
                </c:pt>
                <c:pt idx="3507">
                  <c:v>1</c:v>
                </c:pt>
                <c:pt idx="3508">
                  <c:v>3</c:v>
                </c:pt>
                <c:pt idx="3509">
                  <c:v>3</c:v>
                </c:pt>
                <c:pt idx="3510">
                  <c:v>1</c:v>
                </c:pt>
                <c:pt idx="3511">
                  <c:v>1</c:v>
                </c:pt>
                <c:pt idx="3512">
                  <c:v>2</c:v>
                </c:pt>
                <c:pt idx="3513">
                  <c:v>3</c:v>
                </c:pt>
                <c:pt idx="3514">
                  <c:v>1</c:v>
                </c:pt>
                <c:pt idx="3515">
                  <c:v>2</c:v>
                </c:pt>
                <c:pt idx="3516">
                  <c:v>1</c:v>
                </c:pt>
                <c:pt idx="3517">
                  <c:v>3</c:v>
                </c:pt>
                <c:pt idx="3518">
                  <c:v>5</c:v>
                </c:pt>
                <c:pt idx="3519">
                  <c:v>3</c:v>
                </c:pt>
                <c:pt idx="3520">
                  <c:v>0</c:v>
                </c:pt>
                <c:pt idx="3521">
                  <c:v>0</c:v>
                </c:pt>
                <c:pt idx="3522">
                  <c:v>6</c:v>
                </c:pt>
                <c:pt idx="3523">
                  <c:v>1</c:v>
                </c:pt>
                <c:pt idx="3524">
                  <c:v>2</c:v>
                </c:pt>
                <c:pt idx="3525">
                  <c:v>1</c:v>
                </c:pt>
                <c:pt idx="3526">
                  <c:v>2</c:v>
                </c:pt>
                <c:pt idx="3527">
                  <c:v>3</c:v>
                </c:pt>
                <c:pt idx="3528">
                  <c:v>3</c:v>
                </c:pt>
                <c:pt idx="3529">
                  <c:v>0</c:v>
                </c:pt>
                <c:pt idx="3530">
                  <c:v>0</c:v>
                </c:pt>
                <c:pt idx="3531">
                  <c:v>3</c:v>
                </c:pt>
                <c:pt idx="3532">
                  <c:v>4</c:v>
                </c:pt>
                <c:pt idx="3533">
                  <c:v>0</c:v>
                </c:pt>
                <c:pt idx="3534">
                  <c:v>3</c:v>
                </c:pt>
                <c:pt idx="3535">
                  <c:v>3</c:v>
                </c:pt>
                <c:pt idx="3536">
                  <c:v>3</c:v>
                </c:pt>
                <c:pt idx="3537">
                  <c:v>1</c:v>
                </c:pt>
                <c:pt idx="3538">
                  <c:v>2</c:v>
                </c:pt>
                <c:pt idx="3539">
                  <c:v>2</c:v>
                </c:pt>
                <c:pt idx="3540">
                  <c:v>1</c:v>
                </c:pt>
                <c:pt idx="3541">
                  <c:v>3</c:v>
                </c:pt>
                <c:pt idx="3542">
                  <c:v>2</c:v>
                </c:pt>
                <c:pt idx="3543">
                  <c:v>1</c:v>
                </c:pt>
                <c:pt idx="3544">
                  <c:v>0</c:v>
                </c:pt>
                <c:pt idx="3545">
                  <c:v>4</c:v>
                </c:pt>
                <c:pt idx="3546">
                  <c:v>0</c:v>
                </c:pt>
                <c:pt idx="3547">
                  <c:v>2</c:v>
                </c:pt>
                <c:pt idx="3548">
                  <c:v>2</c:v>
                </c:pt>
                <c:pt idx="3549">
                  <c:v>4</c:v>
                </c:pt>
                <c:pt idx="3550">
                  <c:v>0</c:v>
                </c:pt>
                <c:pt idx="3551">
                  <c:v>1</c:v>
                </c:pt>
                <c:pt idx="3552">
                  <c:v>3</c:v>
                </c:pt>
                <c:pt idx="3553">
                  <c:v>2</c:v>
                </c:pt>
                <c:pt idx="3554">
                  <c:v>4</c:v>
                </c:pt>
                <c:pt idx="3555">
                  <c:v>1</c:v>
                </c:pt>
                <c:pt idx="3556">
                  <c:v>3</c:v>
                </c:pt>
                <c:pt idx="3557">
                  <c:v>3</c:v>
                </c:pt>
                <c:pt idx="3558">
                  <c:v>1</c:v>
                </c:pt>
                <c:pt idx="3559">
                  <c:v>2</c:v>
                </c:pt>
                <c:pt idx="3560">
                  <c:v>4</c:v>
                </c:pt>
                <c:pt idx="3561">
                  <c:v>1</c:v>
                </c:pt>
                <c:pt idx="3562">
                  <c:v>3</c:v>
                </c:pt>
                <c:pt idx="3563">
                  <c:v>3</c:v>
                </c:pt>
                <c:pt idx="3564">
                  <c:v>0</c:v>
                </c:pt>
                <c:pt idx="3565">
                  <c:v>0</c:v>
                </c:pt>
                <c:pt idx="3566">
                  <c:v>1</c:v>
                </c:pt>
                <c:pt idx="3567">
                  <c:v>0</c:v>
                </c:pt>
                <c:pt idx="3568">
                  <c:v>1</c:v>
                </c:pt>
                <c:pt idx="3569">
                  <c:v>4</c:v>
                </c:pt>
                <c:pt idx="3570">
                  <c:v>3</c:v>
                </c:pt>
                <c:pt idx="3571">
                  <c:v>3</c:v>
                </c:pt>
                <c:pt idx="3572">
                  <c:v>3</c:v>
                </c:pt>
                <c:pt idx="3573">
                  <c:v>1</c:v>
                </c:pt>
                <c:pt idx="3574">
                  <c:v>1</c:v>
                </c:pt>
                <c:pt idx="3575">
                  <c:v>2</c:v>
                </c:pt>
                <c:pt idx="3576">
                  <c:v>1</c:v>
                </c:pt>
                <c:pt idx="3577">
                  <c:v>1</c:v>
                </c:pt>
                <c:pt idx="3578">
                  <c:v>0</c:v>
                </c:pt>
                <c:pt idx="3579">
                  <c:v>3</c:v>
                </c:pt>
                <c:pt idx="3580">
                  <c:v>2</c:v>
                </c:pt>
                <c:pt idx="3581">
                  <c:v>2</c:v>
                </c:pt>
                <c:pt idx="3582">
                  <c:v>1</c:v>
                </c:pt>
                <c:pt idx="3583">
                  <c:v>2</c:v>
                </c:pt>
                <c:pt idx="3584">
                  <c:v>0</c:v>
                </c:pt>
                <c:pt idx="3585">
                  <c:v>2</c:v>
                </c:pt>
                <c:pt idx="3586">
                  <c:v>3</c:v>
                </c:pt>
                <c:pt idx="3587">
                  <c:v>2</c:v>
                </c:pt>
                <c:pt idx="3588">
                  <c:v>2</c:v>
                </c:pt>
                <c:pt idx="3589">
                  <c:v>2</c:v>
                </c:pt>
                <c:pt idx="3590">
                  <c:v>4</c:v>
                </c:pt>
                <c:pt idx="3591">
                  <c:v>1</c:v>
                </c:pt>
                <c:pt idx="3592">
                  <c:v>2</c:v>
                </c:pt>
                <c:pt idx="3593">
                  <c:v>3</c:v>
                </c:pt>
                <c:pt idx="3594">
                  <c:v>1</c:v>
                </c:pt>
                <c:pt idx="3595">
                  <c:v>1</c:v>
                </c:pt>
                <c:pt idx="3596">
                  <c:v>0</c:v>
                </c:pt>
                <c:pt idx="3597">
                  <c:v>2</c:v>
                </c:pt>
                <c:pt idx="3598">
                  <c:v>2</c:v>
                </c:pt>
                <c:pt idx="3599">
                  <c:v>0</c:v>
                </c:pt>
                <c:pt idx="3600">
                  <c:v>1</c:v>
                </c:pt>
                <c:pt idx="3601">
                  <c:v>1</c:v>
                </c:pt>
                <c:pt idx="3602">
                  <c:v>1</c:v>
                </c:pt>
                <c:pt idx="3603">
                  <c:v>2</c:v>
                </c:pt>
                <c:pt idx="3604">
                  <c:v>1</c:v>
                </c:pt>
                <c:pt idx="3605">
                  <c:v>0</c:v>
                </c:pt>
                <c:pt idx="3606">
                  <c:v>1</c:v>
                </c:pt>
                <c:pt idx="3607">
                  <c:v>3</c:v>
                </c:pt>
                <c:pt idx="3608">
                  <c:v>0</c:v>
                </c:pt>
                <c:pt idx="3609">
                  <c:v>2</c:v>
                </c:pt>
                <c:pt idx="3610">
                  <c:v>2</c:v>
                </c:pt>
                <c:pt idx="3611">
                  <c:v>2</c:v>
                </c:pt>
                <c:pt idx="3612">
                  <c:v>1</c:v>
                </c:pt>
                <c:pt idx="3613">
                  <c:v>1</c:v>
                </c:pt>
                <c:pt idx="3614">
                  <c:v>3</c:v>
                </c:pt>
                <c:pt idx="3615">
                  <c:v>0</c:v>
                </c:pt>
                <c:pt idx="3616">
                  <c:v>1</c:v>
                </c:pt>
                <c:pt idx="3617">
                  <c:v>2</c:v>
                </c:pt>
                <c:pt idx="3618">
                  <c:v>1</c:v>
                </c:pt>
                <c:pt idx="3619">
                  <c:v>0</c:v>
                </c:pt>
                <c:pt idx="3620">
                  <c:v>2</c:v>
                </c:pt>
                <c:pt idx="3621">
                  <c:v>1</c:v>
                </c:pt>
                <c:pt idx="3622">
                  <c:v>3</c:v>
                </c:pt>
                <c:pt idx="3623">
                  <c:v>1</c:v>
                </c:pt>
                <c:pt idx="3624">
                  <c:v>1</c:v>
                </c:pt>
                <c:pt idx="3625">
                  <c:v>3</c:v>
                </c:pt>
                <c:pt idx="3626">
                  <c:v>1</c:v>
                </c:pt>
                <c:pt idx="3627">
                  <c:v>5</c:v>
                </c:pt>
                <c:pt idx="3628">
                  <c:v>2</c:v>
                </c:pt>
                <c:pt idx="3629">
                  <c:v>2</c:v>
                </c:pt>
                <c:pt idx="3630">
                  <c:v>3</c:v>
                </c:pt>
                <c:pt idx="3631">
                  <c:v>3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2</c:v>
                </c:pt>
                <c:pt idx="3636">
                  <c:v>1</c:v>
                </c:pt>
                <c:pt idx="3637">
                  <c:v>1</c:v>
                </c:pt>
                <c:pt idx="3638">
                  <c:v>1</c:v>
                </c:pt>
                <c:pt idx="3639">
                  <c:v>0</c:v>
                </c:pt>
                <c:pt idx="3640">
                  <c:v>0</c:v>
                </c:pt>
                <c:pt idx="3641">
                  <c:v>2</c:v>
                </c:pt>
                <c:pt idx="3642">
                  <c:v>3</c:v>
                </c:pt>
                <c:pt idx="3643">
                  <c:v>0</c:v>
                </c:pt>
                <c:pt idx="3644">
                  <c:v>3</c:v>
                </c:pt>
                <c:pt idx="3645">
                  <c:v>1</c:v>
                </c:pt>
                <c:pt idx="3646">
                  <c:v>2</c:v>
                </c:pt>
                <c:pt idx="3647">
                  <c:v>2</c:v>
                </c:pt>
                <c:pt idx="3648">
                  <c:v>1</c:v>
                </c:pt>
                <c:pt idx="3649">
                  <c:v>0</c:v>
                </c:pt>
                <c:pt idx="3650">
                  <c:v>3</c:v>
                </c:pt>
                <c:pt idx="3651">
                  <c:v>0</c:v>
                </c:pt>
                <c:pt idx="3652">
                  <c:v>0</c:v>
                </c:pt>
                <c:pt idx="3653">
                  <c:v>3</c:v>
                </c:pt>
                <c:pt idx="3654">
                  <c:v>1</c:v>
                </c:pt>
                <c:pt idx="3655">
                  <c:v>1</c:v>
                </c:pt>
                <c:pt idx="3656">
                  <c:v>1</c:v>
                </c:pt>
                <c:pt idx="3657">
                  <c:v>0</c:v>
                </c:pt>
                <c:pt idx="3658">
                  <c:v>0</c:v>
                </c:pt>
                <c:pt idx="3659">
                  <c:v>1</c:v>
                </c:pt>
                <c:pt idx="3660">
                  <c:v>1</c:v>
                </c:pt>
                <c:pt idx="3661">
                  <c:v>1</c:v>
                </c:pt>
                <c:pt idx="3662">
                  <c:v>0</c:v>
                </c:pt>
                <c:pt idx="3663">
                  <c:v>0</c:v>
                </c:pt>
                <c:pt idx="3664">
                  <c:v>2</c:v>
                </c:pt>
                <c:pt idx="3665">
                  <c:v>2</c:v>
                </c:pt>
                <c:pt idx="3666">
                  <c:v>2</c:v>
                </c:pt>
                <c:pt idx="3667">
                  <c:v>0</c:v>
                </c:pt>
                <c:pt idx="3668">
                  <c:v>0</c:v>
                </c:pt>
                <c:pt idx="3669">
                  <c:v>1</c:v>
                </c:pt>
                <c:pt idx="3670">
                  <c:v>0</c:v>
                </c:pt>
                <c:pt idx="3671">
                  <c:v>3</c:v>
                </c:pt>
                <c:pt idx="3672">
                  <c:v>1</c:v>
                </c:pt>
                <c:pt idx="3673">
                  <c:v>2</c:v>
                </c:pt>
                <c:pt idx="3674">
                  <c:v>1</c:v>
                </c:pt>
                <c:pt idx="3675">
                  <c:v>1</c:v>
                </c:pt>
                <c:pt idx="3676">
                  <c:v>3</c:v>
                </c:pt>
                <c:pt idx="3677">
                  <c:v>1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2</c:v>
                </c:pt>
                <c:pt idx="3685">
                  <c:v>1</c:v>
                </c:pt>
                <c:pt idx="3686">
                  <c:v>0</c:v>
                </c:pt>
                <c:pt idx="3687">
                  <c:v>2</c:v>
                </c:pt>
                <c:pt idx="3688">
                  <c:v>0</c:v>
                </c:pt>
                <c:pt idx="3689">
                  <c:v>2</c:v>
                </c:pt>
                <c:pt idx="3690">
                  <c:v>2</c:v>
                </c:pt>
                <c:pt idx="3691">
                  <c:v>2</c:v>
                </c:pt>
                <c:pt idx="3692">
                  <c:v>0</c:v>
                </c:pt>
                <c:pt idx="3693">
                  <c:v>2</c:v>
                </c:pt>
                <c:pt idx="3694">
                  <c:v>1</c:v>
                </c:pt>
                <c:pt idx="3695">
                  <c:v>2</c:v>
                </c:pt>
                <c:pt idx="3696">
                  <c:v>1</c:v>
                </c:pt>
                <c:pt idx="3697">
                  <c:v>2</c:v>
                </c:pt>
                <c:pt idx="3698">
                  <c:v>2</c:v>
                </c:pt>
                <c:pt idx="3699">
                  <c:v>1</c:v>
                </c:pt>
                <c:pt idx="3700">
                  <c:v>2</c:v>
                </c:pt>
                <c:pt idx="3701">
                  <c:v>3</c:v>
                </c:pt>
                <c:pt idx="3702">
                  <c:v>2</c:v>
                </c:pt>
                <c:pt idx="3703">
                  <c:v>1</c:v>
                </c:pt>
                <c:pt idx="3704">
                  <c:v>0</c:v>
                </c:pt>
                <c:pt idx="3705">
                  <c:v>0</c:v>
                </c:pt>
                <c:pt idx="3706">
                  <c:v>3</c:v>
                </c:pt>
                <c:pt idx="3707">
                  <c:v>5</c:v>
                </c:pt>
                <c:pt idx="3708">
                  <c:v>0</c:v>
                </c:pt>
                <c:pt idx="3709">
                  <c:v>1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1</c:v>
                </c:pt>
                <c:pt idx="3714">
                  <c:v>0</c:v>
                </c:pt>
                <c:pt idx="3715">
                  <c:v>3</c:v>
                </c:pt>
                <c:pt idx="3716">
                  <c:v>0</c:v>
                </c:pt>
                <c:pt idx="3717">
                  <c:v>1</c:v>
                </c:pt>
                <c:pt idx="3718">
                  <c:v>1</c:v>
                </c:pt>
                <c:pt idx="3719">
                  <c:v>2</c:v>
                </c:pt>
                <c:pt idx="3720">
                  <c:v>0</c:v>
                </c:pt>
                <c:pt idx="3721">
                  <c:v>1</c:v>
                </c:pt>
                <c:pt idx="3722">
                  <c:v>0</c:v>
                </c:pt>
                <c:pt idx="3723">
                  <c:v>0</c:v>
                </c:pt>
                <c:pt idx="3724">
                  <c:v>1</c:v>
                </c:pt>
                <c:pt idx="3725">
                  <c:v>1</c:v>
                </c:pt>
                <c:pt idx="3726">
                  <c:v>3</c:v>
                </c:pt>
                <c:pt idx="3727">
                  <c:v>0</c:v>
                </c:pt>
                <c:pt idx="3728">
                  <c:v>0</c:v>
                </c:pt>
                <c:pt idx="3729">
                  <c:v>1</c:v>
                </c:pt>
                <c:pt idx="3730">
                  <c:v>1</c:v>
                </c:pt>
                <c:pt idx="3731">
                  <c:v>0</c:v>
                </c:pt>
                <c:pt idx="3732">
                  <c:v>3</c:v>
                </c:pt>
                <c:pt idx="3733">
                  <c:v>2</c:v>
                </c:pt>
                <c:pt idx="3734">
                  <c:v>2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1</c:v>
                </c:pt>
                <c:pt idx="3740">
                  <c:v>1</c:v>
                </c:pt>
                <c:pt idx="3741">
                  <c:v>1</c:v>
                </c:pt>
                <c:pt idx="3742">
                  <c:v>2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1</c:v>
                </c:pt>
                <c:pt idx="3747">
                  <c:v>1</c:v>
                </c:pt>
                <c:pt idx="3748">
                  <c:v>2</c:v>
                </c:pt>
                <c:pt idx="3749">
                  <c:v>0</c:v>
                </c:pt>
                <c:pt idx="3750">
                  <c:v>0</c:v>
                </c:pt>
                <c:pt idx="3751">
                  <c:v>1</c:v>
                </c:pt>
                <c:pt idx="3752">
                  <c:v>1</c:v>
                </c:pt>
                <c:pt idx="3753">
                  <c:v>1</c:v>
                </c:pt>
                <c:pt idx="3754">
                  <c:v>3</c:v>
                </c:pt>
                <c:pt idx="3755">
                  <c:v>0</c:v>
                </c:pt>
                <c:pt idx="3756">
                  <c:v>1</c:v>
                </c:pt>
                <c:pt idx="3757">
                  <c:v>1</c:v>
                </c:pt>
                <c:pt idx="3758">
                  <c:v>1</c:v>
                </c:pt>
                <c:pt idx="3759">
                  <c:v>1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1</c:v>
                </c:pt>
                <c:pt idx="3764">
                  <c:v>1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1</c:v>
                </c:pt>
                <c:pt idx="3771">
                  <c:v>1</c:v>
                </c:pt>
                <c:pt idx="3772">
                  <c:v>0</c:v>
                </c:pt>
                <c:pt idx="3773">
                  <c:v>0</c:v>
                </c:pt>
                <c:pt idx="3774">
                  <c:v>1</c:v>
                </c:pt>
                <c:pt idx="3775">
                  <c:v>2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3</c:v>
                </c:pt>
                <c:pt idx="3780">
                  <c:v>0</c:v>
                </c:pt>
                <c:pt idx="3781">
                  <c:v>1</c:v>
                </c:pt>
                <c:pt idx="3782">
                  <c:v>1</c:v>
                </c:pt>
                <c:pt idx="3783">
                  <c:v>1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2</c:v>
                </c:pt>
                <c:pt idx="3791">
                  <c:v>2</c:v>
                </c:pt>
                <c:pt idx="3792">
                  <c:v>1</c:v>
                </c:pt>
                <c:pt idx="3793">
                  <c:v>1</c:v>
                </c:pt>
                <c:pt idx="3794">
                  <c:v>1</c:v>
                </c:pt>
                <c:pt idx="3795">
                  <c:v>1</c:v>
                </c:pt>
                <c:pt idx="3796">
                  <c:v>2</c:v>
                </c:pt>
                <c:pt idx="3797">
                  <c:v>1</c:v>
                </c:pt>
                <c:pt idx="3798">
                  <c:v>1</c:v>
                </c:pt>
                <c:pt idx="3799">
                  <c:v>0</c:v>
                </c:pt>
                <c:pt idx="3800">
                  <c:v>3</c:v>
                </c:pt>
                <c:pt idx="3801">
                  <c:v>1</c:v>
                </c:pt>
                <c:pt idx="3802">
                  <c:v>1</c:v>
                </c:pt>
                <c:pt idx="3803">
                  <c:v>1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2</c:v>
                </c:pt>
                <c:pt idx="3811">
                  <c:v>0</c:v>
                </c:pt>
                <c:pt idx="3812">
                  <c:v>0</c:v>
                </c:pt>
                <c:pt idx="3813">
                  <c:v>1</c:v>
                </c:pt>
                <c:pt idx="3814">
                  <c:v>2</c:v>
                </c:pt>
                <c:pt idx="3815">
                  <c:v>0</c:v>
                </c:pt>
                <c:pt idx="3816">
                  <c:v>1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1</c:v>
                </c:pt>
                <c:pt idx="3821">
                  <c:v>0</c:v>
                </c:pt>
                <c:pt idx="3822">
                  <c:v>0</c:v>
                </c:pt>
                <c:pt idx="3823">
                  <c:v>3</c:v>
                </c:pt>
                <c:pt idx="3824">
                  <c:v>0</c:v>
                </c:pt>
                <c:pt idx="3825">
                  <c:v>3</c:v>
                </c:pt>
                <c:pt idx="3826">
                  <c:v>1</c:v>
                </c:pt>
                <c:pt idx="3827">
                  <c:v>1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1</c:v>
                </c:pt>
                <c:pt idx="3832">
                  <c:v>1</c:v>
                </c:pt>
                <c:pt idx="3833">
                  <c:v>1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1</c:v>
                </c:pt>
                <c:pt idx="3847">
                  <c:v>0</c:v>
                </c:pt>
                <c:pt idx="3848">
                  <c:v>0</c:v>
                </c:pt>
                <c:pt idx="3849">
                  <c:v>2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1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1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1</c:v>
                </c:pt>
                <c:pt idx="3877">
                  <c:v>1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1</c:v>
                </c:pt>
                <c:pt idx="3883">
                  <c:v>0</c:v>
                </c:pt>
                <c:pt idx="3884">
                  <c:v>0</c:v>
                </c:pt>
                <c:pt idx="3885">
                  <c:v>1</c:v>
                </c:pt>
                <c:pt idx="3886">
                  <c:v>0</c:v>
                </c:pt>
                <c:pt idx="3887">
                  <c:v>2</c:v>
                </c:pt>
                <c:pt idx="3888">
                  <c:v>1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1</c:v>
                </c:pt>
                <c:pt idx="3893">
                  <c:v>1</c:v>
                </c:pt>
                <c:pt idx="3894">
                  <c:v>1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1</c:v>
                </c:pt>
                <c:pt idx="3899">
                  <c:v>1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2</c:v>
                </c:pt>
                <c:pt idx="3905">
                  <c:v>1</c:v>
                </c:pt>
                <c:pt idx="3906">
                  <c:v>1</c:v>
                </c:pt>
                <c:pt idx="3907">
                  <c:v>0</c:v>
                </c:pt>
                <c:pt idx="3908">
                  <c:v>1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2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1</c:v>
                </c:pt>
                <c:pt idx="3923">
                  <c:v>1</c:v>
                </c:pt>
                <c:pt idx="3924">
                  <c:v>1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1</c:v>
                </c:pt>
                <c:pt idx="3931">
                  <c:v>1</c:v>
                </c:pt>
                <c:pt idx="3932">
                  <c:v>0</c:v>
                </c:pt>
                <c:pt idx="3933">
                  <c:v>1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1</c:v>
                </c:pt>
                <c:pt idx="3947">
                  <c:v>0</c:v>
                </c:pt>
                <c:pt idx="3948">
                  <c:v>2</c:v>
                </c:pt>
                <c:pt idx="3949">
                  <c:v>0</c:v>
                </c:pt>
                <c:pt idx="3950">
                  <c:v>1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1</c:v>
                </c:pt>
                <c:pt idx="3958">
                  <c:v>1</c:v>
                </c:pt>
                <c:pt idx="3959">
                  <c:v>0</c:v>
                </c:pt>
                <c:pt idx="3960">
                  <c:v>1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2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1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1</c:v>
                </c:pt>
                <c:pt idx="3978">
                  <c:v>0</c:v>
                </c:pt>
                <c:pt idx="3979">
                  <c:v>0</c:v>
                </c:pt>
                <c:pt idx="3980">
                  <c:v>1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1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1</c:v>
                </c:pt>
                <c:pt idx="3992">
                  <c:v>0</c:v>
                </c:pt>
                <c:pt idx="3993">
                  <c:v>0</c:v>
                </c:pt>
                <c:pt idx="3994">
                  <c:v>1</c:v>
                </c:pt>
                <c:pt idx="3995">
                  <c:v>0</c:v>
                </c:pt>
                <c:pt idx="3996">
                  <c:v>1</c:v>
                </c:pt>
                <c:pt idx="3997">
                  <c:v>0</c:v>
                </c:pt>
                <c:pt idx="3998">
                  <c:v>0</c:v>
                </c:pt>
                <c:pt idx="3999">
                  <c:v>0</c:v>
                </c:pt>
                <c:pt idx="4000">
                  <c:v>0</c:v>
                </c:pt>
                <c:pt idx="4001">
                  <c:v>0</c:v>
                </c:pt>
                <c:pt idx="4002">
                  <c:v>0</c:v>
                </c:pt>
                <c:pt idx="4003">
                  <c:v>0</c:v>
                </c:pt>
                <c:pt idx="4004">
                  <c:v>0</c:v>
                </c:pt>
                <c:pt idx="4005">
                  <c:v>0</c:v>
                </c:pt>
                <c:pt idx="4006">
                  <c:v>0</c:v>
                </c:pt>
                <c:pt idx="4007">
                  <c:v>0</c:v>
                </c:pt>
                <c:pt idx="4008">
                  <c:v>0</c:v>
                </c:pt>
                <c:pt idx="4009">
                  <c:v>0</c:v>
                </c:pt>
                <c:pt idx="4010">
                  <c:v>0</c:v>
                </c:pt>
                <c:pt idx="4011">
                  <c:v>0</c:v>
                </c:pt>
                <c:pt idx="4012">
                  <c:v>0</c:v>
                </c:pt>
                <c:pt idx="4013">
                  <c:v>0</c:v>
                </c:pt>
                <c:pt idx="4014">
                  <c:v>0</c:v>
                </c:pt>
                <c:pt idx="4015">
                  <c:v>0</c:v>
                </c:pt>
                <c:pt idx="4016">
                  <c:v>1</c:v>
                </c:pt>
                <c:pt idx="4017">
                  <c:v>1</c:v>
                </c:pt>
                <c:pt idx="4018">
                  <c:v>1</c:v>
                </c:pt>
                <c:pt idx="4019">
                  <c:v>0</c:v>
                </c:pt>
                <c:pt idx="4020">
                  <c:v>0</c:v>
                </c:pt>
                <c:pt idx="4021">
                  <c:v>1</c:v>
                </c:pt>
                <c:pt idx="4022">
                  <c:v>0</c:v>
                </c:pt>
                <c:pt idx="4023">
                  <c:v>0</c:v>
                </c:pt>
                <c:pt idx="4024">
                  <c:v>0</c:v>
                </c:pt>
                <c:pt idx="4025">
                  <c:v>0</c:v>
                </c:pt>
                <c:pt idx="4026">
                  <c:v>1</c:v>
                </c:pt>
                <c:pt idx="4027">
                  <c:v>0</c:v>
                </c:pt>
                <c:pt idx="4028">
                  <c:v>0</c:v>
                </c:pt>
                <c:pt idx="4029">
                  <c:v>0</c:v>
                </c:pt>
                <c:pt idx="4030">
                  <c:v>0</c:v>
                </c:pt>
                <c:pt idx="4031">
                  <c:v>0</c:v>
                </c:pt>
                <c:pt idx="4032">
                  <c:v>0</c:v>
                </c:pt>
                <c:pt idx="4033">
                  <c:v>2</c:v>
                </c:pt>
                <c:pt idx="4034">
                  <c:v>0</c:v>
                </c:pt>
                <c:pt idx="4035">
                  <c:v>0</c:v>
                </c:pt>
                <c:pt idx="4036">
                  <c:v>0</c:v>
                </c:pt>
                <c:pt idx="4037">
                  <c:v>1</c:v>
                </c:pt>
                <c:pt idx="4038">
                  <c:v>2</c:v>
                </c:pt>
                <c:pt idx="4039">
                  <c:v>0</c:v>
                </c:pt>
                <c:pt idx="4040">
                  <c:v>0</c:v>
                </c:pt>
                <c:pt idx="4041">
                  <c:v>0</c:v>
                </c:pt>
                <c:pt idx="4042">
                  <c:v>0</c:v>
                </c:pt>
                <c:pt idx="4043">
                  <c:v>0</c:v>
                </c:pt>
                <c:pt idx="4044">
                  <c:v>0</c:v>
                </c:pt>
                <c:pt idx="4045">
                  <c:v>0</c:v>
                </c:pt>
                <c:pt idx="4046">
                  <c:v>0</c:v>
                </c:pt>
                <c:pt idx="4047">
                  <c:v>0</c:v>
                </c:pt>
                <c:pt idx="4048">
                  <c:v>0</c:v>
                </c:pt>
                <c:pt idx="4049">
                  <c:v>0</c:v>
                </c:pt>
                <c:pt idx="4050">
                  <c:v>0</c:v>
                </c:pt>
                <c:pt idx="4051">
                  <c:v>0</c:v>
                </c:pt>
                <c:pt idx="4052">
                  <c:v>0</c:v>
                </c:pt>
                <c:pt idx="4053">
                  <c:v>0</c:v>
                </c:pt>
                <c:pt idx="4054">
                  <c:v>0</c:v>
                </c:pt>
                <c:pt idx="4055">
                  <c:v>1</c:v>
                </c:pt>
                <c:pt idx="4056">
                  <c:v>2</c:v>
                </c:pt>
                <c:pt idx="4057">
                  <c:v>1</c:v>
                </c:pt>
                <c:pt idx="4058">
                  <c:v>0</c:v>
                </c:pt>
                <c:pt idx="4059">
                  <c:v>0</c:v>
                </c:pt>
                <c:pt idx="4060">
                  <c:v>0</c:v>
                </c:pt>
                <c:pt idx="4061">
                  <c:v>0</c:v>
                </c:pt>
                <c:pt idx="4062">
                  <c:v>0</c:v>
                </c:pt>
                <c:pt idx="4063">
                  <c:v>0</c:v>
                </c:pt>
                <c:pt idx="4064">
                  <c:v>0</c:v>
                </c:pt>
                <c:pt idx="4065">
                  <c:v>0</c:v>
                </c:pt>
                <c:pt idx="4066">
                  <c:v>0</c:v>
                </c:pt>
                <c:pt idx="4067">
                  <c:v>1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1</c:v>
                </c:pt>
                <c:pt idx="4072">
                  <c:v>2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1</c:v>
                </c:pt>
                <c:pt idx="4078">
                  <c:v>0</c:v>
                </c:pt>
                <c:pt idx="4079">
                  <c:v>1</c:v>
                </c:pt>
                <c:pt idx="4080">
                  <c:v>0</c:v>
                </c:pt>
                <c:pt idx="4081">
                  <c:v>0</c:v>
                </c:pt>
                <c:pt idx="4082">
                  <c:v>1</c:v>
                </c:pt>
                <c:pt idx="4083">
                  <c:v>0</c:v>
                </c:pt>
                <c:pt idx="4084">
                  <c:v>1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1</c:v>
                </c:pt>
                <c:pt idx="4093">
                  <c:v>0</c:v>
                </c:pt>
                <c:pt idx="4094">
                  <c:v>0</c:v>
                </c:pt>
                <c:pt idx="4095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393-45B6-84D1-114B794693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6652303"/>
        <c:axId val="1"/>
      </c:scatterChart>
      <c:valAx>
        <c:axId val="1826652303"/>
        <c:scaling>
          <c:orientation val="minMax"/>
          <c:max val="1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Энергия, кэВ</a:t>
                </a:r>
              </a:p>
            </c:rich>
          </c:tx>
          <c:layout>
            <c:manualLayout>
              <c:xMode val="edge"/>
              <c:yMode val="edge"/>
              <c:x val="0.78898465369142101"/>
              <c:y val="0.8247761866533522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"/>
        <c:crosses val="autoZero"/>
        <c:crossBetween val="midCat"/>
      </c:valAx>
      <c:valAx>
        <c:axId val="1"/>
        <c:scaling>
          <c:logBase val="10"/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Инт, имп/с</a:t>
                </a:r>
              </a:p>
            </c:rich>
          </c:tx>
          <c:layout>
            <c:manualLayout>
              <c:xMode val="edge"/>
              <c:yMode val="edge"/>
              <c:x val="9.9361290118321538E-2"/>
              <c:y val="4.1819162000863684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826652303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733837527555413E-2"/>
          <c:y val="4.9858988214708452E-2"/>
          <c:w val="0.88745351223883517"/>
          <c:h val="0.83750753792380705"/>
        </c:manualLayout>
      </c:layout>
      <c:scatterChart>
        <c:scatterStyle val="lineMarker"/>
        <c:varyColors val="0"/>
        <c:ser>
          <c:idx val="0"/>
          <c:order val="0"/>
          <c:tx>
            <c:strRef>
              <c:f>'Режим R-F'!$C$1</c:f>
              <c:strCache>
                <c:ptCount val="1"/>
                <c:pt idx="0">
                  <c:v>Режим R-F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'Режим R-F'!$B$8:$B$4103</c:f>
              <c:numCache>
                <c:formatCode>General</c:formatCode>
                <c:ptCount val="4096"/>
                <c:pt idx="0">
                  <c:v>13.617700000000001</c:v>
                </c:pt>
                <c:pt idx="1">
                  <c:v>16.0184</c:v>
                </c:pt>
                <c:pt idx="2">
                  <c:v>18.4191</c:v>
                </c:pt>
                <c:pt idx="3">
                  <c:v>20.819800000000001</c:v>
                </c:pt>
                <c:pt idx="4">
                  <c:v>23.220500000000001</c:v>
                </c:pt>
                <c:pt idx="5">
                  <c:v>25.621200000000002</c:v>
                </c:pt>
                <c:pt idx="6">
                  <c:v>28.021900000000002</c:v>
                </c:pt>
                <c:pt idx="7">
                  <c:v>30.422600000000003</c:v>
                </c:pt>
                <c:pt idx="8">
                  <c:v>32.823300000000003</c:v>
                </c:pt>
                <c:pt idx="9">
                  <c:v>35.224000000000004</c:v>
                </c:pt>
                <c:pt idx="10">
                  <c:v>37.624700000000004</c:v>
                </c:pt>
                <c:pt idx="11">
                  <c:v>40.025399999999998</c:v>
                </c:pt>
                <c:pt idx="12">
                  <c:v>42.426099999999998</c:v>
                </c:pt>
                <c:pt idx="13">
                  <c:v>44.826799999999999</c:v>
                </c:pt>
                <c:pt idx="14">
                  <c:v>47.227499999999999</c:v>
                </c:pt>
                <c:pt idx="15">
                  <c:v>49.6282</c:v>
                </c:pt>
                <c:pt idx="16">
                  <c:v>52.0289</c:v>
                </c:pt>
                <c:pt idx="17">
                  <c:v>54.429600000000001</c:v>
                </c:pt>
                <c:pt idx="18">
                  <c:v>56.830300000000001</c:v>
                </c:pt>
                <c:pt idx="19">
                  <c:v>59.231000000000002</c:v>
                </c:pt>
                <c:pt idx="20">
                  <c:v>61.631700000000002</c:v>
                </c:pt>
                <c:pt idx="21">
                  <c:v>64.03240000000001</c:v>
                </c:pt>
                <c:pt idx="22">
                  <c:v>66.43310000000001</c:v>
                </c:pt>
                <c:pt idx="23">
                  <c:v>68.833799999999997</c:v>
                </c:pt>
                <c:pt idx="24">
                  <c:v>71.234499999999997</c:v>
                </c:pt>
                <c:pt idx="25">
                  <c:v>73.635199999999998</c:v>
                </c:pt>
                <c:pt idx="26">
                  <c:v>76.035899999999998</c:v>
                </c:pt>
                <c:pt idx="27">
                  <c:v>78.436599999999999</c:v>
                </c:pt>
                <c:pt idx="28">
                  <c:v>80.837299999999999</c:v>
                </c:pt>
                <c:pt idx="29">
                  <c:v>83.238</c:v>
                </c:pt>
                <c:pt idx="30">
                  <c:v>85.6387</c:v>
                </c:pt>
                <c:pt idx="31">
                  <c:v>88.039400000000001</c:v>
                </c:pt>
                <c:pt idx="32">
                  <c:v>90.440100000000001</c:v>
                </c:pt>
                <c:pt idx="33">
                  <c:v>92.840800000000002</c:v>
                </c:pt>
                <c:pt idx="34">
                  <c:v>95.241500000000002</c:v>
                </c:pt>
                <c:pt idx="35">
                  <c:v>97.642200000000003</c:v>
                </c:pt>
                <c:pt idx="36">
                  <c:v>100.0429</c:v>
                </c:pt>
                <c:pt idx="37">
                  <c:v>102.4436</c:v>
                </c:pt>
                <c:pt idx="38">
                  <c:v>104.8443</c:v>
                </c:pt>
                <c:pt idx="39">
                  <c:v>107.245</c:v>
                </c:pt>
                <c:pt idx="40">
                  <c:v>109.64570000000001</c:v>
                </c:pt>
                <c:pt idx="41">
                  <c:v>112.04640000000001</c:v>
                </c:pt>
                <c:pt idx="42">
                  <c:v>114.44710000000001</c:v>
                </c:pt>
                <c:pt idx="43">
                  <c:v>116.84780000000001</c:v>
                </c:pt>
                <c:pt idx="44">
                  <c:v>119.24850000000001</c:v>
                </c:pt>
                <c:pt idx="45">
                  <c:v>121.64920000000001</c:v>
                </c:pt>
                <c:pt idx="46">
                  <c:v>124.04990000000001</c:v>
                </c:pt>
                <c:pt idx="47">
                  <c:v>126.45059999999999</c:v>
                </c:pt>
                <c:pt idx="48">
                  <c:v>128.85130000000001</c:v>
                </c:pt>
                <c:pt idx="49">
                  <c:v>131.25200000000001</c:v>
                </c:pt>
                <c:pt idx="50">
                  <c:v>133.65270000000001</c:v>
                </c:pt>
                <c:pt idx="51">
                  <c:v>136.05340000000001</c:v>
                </c:pt>
                <c:pt idx="52">
                  <c:v>138.45410000000001</c:v>
                </c:pt>
                <c:pt idx="53">
                  <c:v>140.85480000000001</c:v>
                </c:pt>
                <c:pt idx="54">
                  <c:v>143.25550000000001</c:v>
                </c:pt>
                <c:pt idx="55">
                  <c:v>145.65620000000001</c:v>
                </c:pt>
                <c:pt idx="56">
                  <c:v>148.05690000000001</c:v>
                </c:pt>
                <c:pt idx="57">
                  <c:v>150.45760000000001</c:v>
                </c:pt>
                <c:pt idx="58">
                  <c:v>152.85830000000001</c:v>
                </c:pt>
                <c:pt idx="59">
                  <c:v>155.25900000000001</c:v>
                </c:pt>
                <c:pt idx="60">
                  <c:v>157.65970000000002</c:v>
                </c:pt>
                <c:pt idx="61">
                  <c:v>160.06040000000002</c:v>
                </c:pt>
                <c:pt idx="62">
                  <c:v>162.46110000000002</c:v>
                </c:pt>
                <c:pt idx="63">
                  <c:v>164.86180000000002</c:v>
                </c:pt>
                <c:pt idx="64">
                  <c:v>167.26250000000002</c:v>
                </c:pt>
                <c:pt idx="65">
                  <c:v>169.66320000000002</c:v>
                </c:pt>
                <c:pt idx="66">
                  <c:v>172.06390000000002</c:v>
                </c:pt>
                <c:pt idx="67">
                  <c:v>174.46460000000002</c:v>
                </c:pt>
                <c:pt idx="68">
                  <c:v>176.86530000000002</c:v>
                </c:pt>
                <c:pt idx="69">
                  <c:v>179.26600000000002</c:v>
                </c:pt>
                <c:pt idx="70">
                  <c:v>181.66670000000002</c:v>
                </c:pt>
                <c:pt idx="71">
                  <c:v>184.06740000000002</c:v>
                </c:pt>
                <c:pt idx="72">
                  <c:v>186.46810000000002</c:v>
                </c:pt>
                <c:pt idx="73">
                  <c:v>188.86880000000002</c:v>
                </c:pt>
                <c:pt idx="74">
                  <c:v>191.26950000000002</c:v>
                </c:pt>
                <c:pt idx="75">
                  <c:v>193.67020000000002</c:v>
                </c:pt>
                <c:pt idx="76">
                  <c:v>196.07090000000002</c:v>
                </c:pt>
                <c:pt idx="77">
                  <c:v>198.47160000000002</c:v>
                </c:pt>
                <c:pt idx="78">
                  <c:v>200.87230000000002</c:v>
                </c:pt>
                <c:pt idx="79">
                  <c:v>203.27300000000002</c:v>
                </c:pt>
                <c:pt idx="80">
                  <c:v>205.67370000000003</c:v>
                </c:pt>
                <c:pt idx="81">
                  <c:v>208.07440000000003</c:v>
                </c:pt>
                <c:pt idx="82">
                  <c:v>210.47510000000003</c:v>
                </c:pt>
                <c:pt idx="83">
                  <c:v>212.87580000000003</c:v>
                </c:pt>
                <c:pt idx="84">
                  <c:v>215.27650000000003</c:v>
                </c:pt>
                <c:pt idx="85">
                  <c:v>217.67720000000003</c:v>
                </c:pt>
                <c:pt idx="86">
                  <c:v>220.07790000000003</c:v>
                </c:pt>
                <c:pt idx="87">
                  <c:v>222.47860000000003</c:v>
                </c:pt>
                <c:pt idx="88">
                  <c:v>224.87930000000003</c:v>
                </c:pt>
                <c:pt idx="89">
                  <c:v>227.28000000000003</c:v>
                </c:pt>
                <c:pt idx="90">
                  <c:v>229.68070000000003</c:v>
                </c:pt>
                <c:pt idx="91">
                  <c:v>232.08140000000003</c:v>
                </c:pt>
                <c:pt idx="92">
                  <c:v>234.48210000000003</c:v>
                </c:pt>
                <c:pt idx="93">
                  <c:v>236.88280000000003</c:v>
                </c:pt>
                <c:pt idx="94">
                  <c:v>239.28350000000003</c:v>
                </c:pt>
                <c:pt idx="95">
                  <c:v>241.6842</c:v>
                </c:pt>
                <c:pt idx="96">
                  <c:v>244.0849</c:v>
                </c:pt>
                <c:pt idx="97">
                  <c:v>246.48560000000001</c:v>
                </c:pt>
                <c:pt idx="98">
                  <c:v>248.88630000000001</c:v>
                </c:pt>
                <c:pt idx="99">
                  <c:v>251.28700000000001</c:v>
                </c:pt>
                <c:pt idx="100">
                  <c:v>253.68770000000001</c:v>
                </c:pt>
                <c:pt idx="101">
                  <c:v>256.08839999999998</c:v>
                </c:pt>
                <c:pt idx="102">
                  <c:v>258.48910000000001</c:v>
                </c:pt>
                <c:pt idx="103">
                  <c:v>260.88979999999998</c:v>
                </c:pt>
                <c:pt idx="104">
                  <c:v>263.29050000000001</c:v>
                </c:pt>
                <c:pt idx="105">
                  <c:v>265.69119999999998</c:v>
                </c:pt>
                <c:pt idx="106">
                  <c:v>268.09190000000001</c:v>
                </c:pt>
                <c:pt idx="107">
                  <c:v>270.49259999999998</c:v>
                </c:pt>
                <c:pt idx="108">
                  <c:v>272.89330000000001</c:v>
                </c:pt>
                <c:pt idx="109">
                  <c:v>275.29399999999998</c:v>
                </c:pt>
                <c:pt idx="110">
                  <c:v>277.69470000000001</c:v>
                </c:pt>
                <c:pt idx="111">
                  <c:v>280.09539999999998</c:v>
                </c:pt>
                <c:pt idx="112">
                  <c:v>282.49610000000001</c:v>
                </c:pt>
                <c:pt idx="113">
                  <c:v>284.89679999999998</c:v>
                </c:pt>
                <c:pt idx="114">
                  <c:v>287.29750000000001</c:v>
                </c:pt>
                <c:pt idx="115">
                  <c:v>289.69819999999999</c:v>
                </c:pt>
                <c:pt idx="116">
                  <c:v>292.09890000000001</c:v>
                </c:pt>
                <c:pt idx="117">
                  <c:v>294.49959999999999</c:v>
                </c:pt>
                <c:pt idx="118">
                  <c:v>296.90030000000002</c:v>
                </c:pt>
                <c:pt idx="119">
                  <c:v>299.30099999999999</c:v>
                </c:pt>
                <c:pt idx="120">
                  <c:v>301.70170000000002</c:v>
                </c:pt>
                <c:pt idx="121">
                  <c:v>304.10239999999999</c:v>
                </c:pt>
                <c:pt idx="122">
                  <c:v>306.50310000000002</c:v>
                </c:pt>
                <c:pt idx="123">
                  <c:v>308.90379999999999</c:v>
                </c:pt>
                <c:pt idx="124">
                  <c:v>311.30450000000002</c:v>
                </c:pt>
                <c:pt idx="125">
                  <c:v>313.70519999999999</c:v>
                </c:pt>
                <c:pt idx="126">
                  <c:v>316.10590000000002</c:v>
                </c:pt>
                <c:pt idx="127">
                  <c:v>318.50659999999999</c:v>
                </c:pt>
                <c:pt idx="128">
                  <c:v>320.90729999999996</c:v>
                </c:pt>
                <c:pt idx="129">
                  <c:v>323.30799999999999</c:v>
                </c:pt>
                <c:pt idx="130">
                  <c:v>325.70869999999996</c:v>
                </c:pt>
                <c:pt idx="131">
                  <c:v>328.10939999999999</c:v>
                </c:pt>
                <c:pt idx="132">
                  <c:v>330.51009999999997</c:v>
                </c:pt>
                <c:pt idx="133">
                  <c:v>332.91079999999999</c:v>
                </c:pt>
                <c:pt idx="134">
                  <c:v>335.31149999999997</c:v>
                </c:pt>
                <c:pt idx="135">
                  <c:v>337.7122</c:v>
                </c:pt>
                <c:pt idx="136">
                  <c:v>340.11289999999997</c:v>
                </c:pt>
                <c:pt idx="137">
                  <c:v>342.5136</c:v>
                </c:pt>
                <c:pt idx="138">
                  <c:v>344.91429999999997</c:v>
                </c:pt>
                <c:pt idx="139">
                  <c:v>347.315</c:v>
                </c:pt>
                <c:pt idx="140">
                  <c:v>349.71569999999997</c:v>
                </c:pt>
                <c:pt idx="141">
                  <c:v>352.1164</c:v>
                </c:pt>
                <c:pt idx="142">
                  <c:v>354.51709999999997</c:v>
                </c:pt>
                <c:pt idx="143">
                  <c:v>356.9178</c:v>
                </c:pt>
                <c:pt idx="144">
                  <c:v>359.31849999999997</c:v>
                </c:pt>
                <c:pt idx="145">
                  <c:v>361.7192</c:v>
                </c:pt>
                <c:pt idx="146">
                  <c:v>364.11989999999997</c:v>
                </c:pt>
                <c:pt idx="147">
                  <c:v>366.5206</c:v>
                </c:pt>
                <c:pt idx="148">
                  <c:v>368.92129999999997</c:v>
                </c:pt>
                <c:pt idx="149">
                  <c:v>371.322</c:v>
                </c:pt>
                <c:pt idx="150">
                  <c:v>373.72269999999997</c:v>
                </c:pt>
                <c:pt idx="151">
                  <c:v>376.1234</c:v>
                </c:pt>
                <c:pt idx="152">
                  <c:v>378.52409999999998</c:v>
                </c:pt>
                <c:pt idx="153">
                  <c:v>380.9248</c:v>
                </c:pt>
                <c:pt idx="154">
                  <c:v>383.32549999999998</c:v>
                </c:pt>
                <c:pt idx="155">
                  <c:v>385.72620000000001</c:v>
                </c:pt>
                <c:pt idx="156">
                  <c:v>388.12689999999998</c:v>
                </c:pt>
                <c:pt idx="157">
                  <c:v>390.52760000000001</c:v>
                </c:pt>
                <c:pt idx="158">
                  <c:v>392.92829999999998</c:v>
                </c:pt>
                <c:pt idx="159">
                  <c:v>395.32900000000001</c:v>
                </c:pt>
                <c:pt idx="160">
                  <c:v>397.72969999999998</c:v>
                </c:pt>
                <c:pt idx="161">
                  <c:v>400.13040000000001</c:v>
                </c:pt>
                <c:pt idx="162">
                  <c:v>402.53109999999998</c:v>
                </c:pt>
                <c:pt idx="163">
                  <c:v>404.93180000000001</c:v>
                </c:pt>
                <c:pt idx="164">
                  <c:v>407.33249999999998</c:v>
                </c:pt>
                <c:pt idx="165">
                  <c:v>409.73320000000001</c:v>
                </c:pt>
                <c:pt idx="166">
                  <c:v>412.13389999999998</c:v>
                </c:pt>
                <c:pt idx="167">
                  <c:v>414.53460000000001</c:v>
                </c:pt>
                <c:pt idx="168">
                  <c:v>416.93529999999998</c:v>
                </c:pt>
                <c:pt idx="169">
                  <c:v>419.33600000000001</c:v>
                </c:pt>
                <c:pt idx="170">
                  <c:v>421.73669999999998</c:v>
                </c:pt>
                <c:pt idx="171">
                  <c:v>424.13740000000001</c:v>
                </c:pt>
                <c:pt idx="172">
                  <c:v>426.53809999999999</c:v>
                </c:pt>
                <c:pt idx="173">
                  <c:v>428.93880000000001</c:v>
                </c:pt>
                <c:pt idx="174">
                  <c:v>431.33949999999999</c:v>
                </c:pt>
                <c:pt idx="175">
                  <c:v>433.74020000000002</c:v>
                </c:pt>
                <c:pt idx="176">
                  <c:v>436.14089999999999</c:v>
                </c:pt>
                <c:pt idx="177">
                  <c:v>438.54160000000002</c:v>
                </c:pt>
                <c:pt idx="178">
                  <c:v>440.94229999999999</c:v>
                </c:pt>
                <c:pt idx="179">
                  <c:v>443.34300000000002</c:v>
                </c:pt>
                <c:pt idx="180">
                  <c:v>445.74369999999999</c:v>
                </c:pt>
                <c:pt idx="181">
                  <c:v>448.14440000000002</c:v>
                </c:pt>
                <c:pt idx="182">
                  <c:v>450.54509999999999</c:v>
                </c:pt>
                <c:pt idx="183">
                  <c:v>452.94580000000002</c:v>
                </c:pt>
                <c:pt idx="184">
                  <c:v>455.34649999999999</c:v>
                </c:pt>
                <c:pt idx="185">
                  <c:v>457.74720000000002</c:v>
                </c:pt>
                <c:pt idx="186">
                  <c:v>460.14789999999999</c:v>
                </c:pt>
                <c:pt idx="187">
                  <c:v>462.54860000000002</c:v>
                </c:pt>
                <c:pt idx="188">
                  <c:v>464.94929999999999</c:v>
                </c:pt>
                <c:pt idx="189">
                  <c:v>467.35</c:v>
                </c:pt>
                <c:pt idx="190">
                  <c:v>469.75069999999999</c:v>
                </c:pt>
                <c:pt idx="191">
                  <c:v>472.15139999999997</c:v>
                </c:pt>
                <c:pt idx="192">
                  <c:v>474.5521</c:v>
                </c:pt>
                <c:pt idx="193">
                  <c:v>476.95279999999997</c:v>
                </c:pt>
                <c:pt idx="194">
                  <c:v>479.3535</c:v>
                </c:pt>
                <c:pt idx="195">
                  <c:v>481.75419999999997</c:v>
                </c:pt>
                <c:pt idx="196">
                  <c:v>484.1549</c:v>
                </c:pt>
                <c:pt idx="197">
                  <c:v>486.55559999999997</c:v>
                </c:pt>
                <c:pt idx="198">
                  <c:v>488.9563</c:v>
                </c:pt>
                <c:pt idx="199">
                  <c:v>491.35699999999997</c:v>
                </c:pt>
                <c:pt idx="200">
                  <c:v>493.7577</c:v>
                </c:pt>
                <c:pt idx="201">
                  <c:v>496.15839999999997</c:v>
                </c:pt>
                <c:pt idx="202">
                  <c:v>498.5591</c:v>
                </c:pt>
                <c:pt idx="203">
                  <c:v>500.95979999999997</c:v>
                </c:pt>
                <c:pt idx="204">
                  <c:v>503.3605</c:v>
                </c:pt>
                <c:pt idx="205">
                  <c:v>505.76119999999997</c:v>
                </c:pt>
                <c:pt idx="206">
                  <c:v>508.1619</c:v>
                </c:pt>
                <c:pt idx="207">
                  <c:v>510.56259999999997</c:v>
                </c:pt>
                <c:pt idx="208">
                  <c:v>512.9633</c:v>
                </c:pt>
                <c:pt idx="209">
                  <c:v>515.36400000000003</c:v>
                </c:pt>
                <c:pt idx="210">
                  <c:v>517.76470000000006</c:v>
                </c:pt>
                <c:pt idx="211">
                  <c:v>520.16539999999998</c:v>
                </c:pt>
                <c:pt idx="212">
                  <c:v>522.56610000000001</c:v>
                </c:pt>
                <c:pt idx="213">
                  <c:v>524.96680000000003</c:v>
                </c:pt>
                <c:pt idx="214">
                  <c:v>527.36749999999995</c:v>
                </c:pt>
                <c:pt idx="215">
                  <c:v>529.76819999999998</c:v>
                </c:pt>
                <c:pt idx="216">
                  <c:v>532.16890000000001</c:v>
                </c:pt>
                <c:pt idx="217">
                  <c:v>534.56960000000004</c:v>
                </c:pt>
                <c:pt idx="218">
                  <c:v>536.97029999999995</c:v>
                </c:pt>
                <c:pt idx="219">
                  <c:v>539.37099999999998</c:v>
                </c:pt>
                <c:pt idx="220">
                  <c:v>541.77170000000001</c:v>
                </c:pt>
                <c:pt idx="221">
                  <c:v>544.17240000000004</c:v>
                </c:pt>
                <c:pt idx="222">
                  <c:v>546.57309999999995</c:v>
                </c:pt>
                <c:pt idx="223">
                  <c:v>548.97379999999998</c:v>
                </c:pt>
                <c:pt idx="224">
                  <c:v>551.37450000000001</c:v>
                </c:pt>
                <c:pt idx="225">
                  <c:v>553.77520000000004</c:v>
                </c:pt>
                <c:pt idx="226">
                  <c:v>556.17589999999996</c:v>
                </c:pt>
                <c:pt idx="227">
                  <c:v>558.57659999999998</c:v>
                </c:pt>
                <c:pt idx="228">
                  <c:v>560.97730000000001</c:v>
                </c:pt>
                <c:pt idx="229">
                  <c:v>563.37800000000004</c:v>
                </c:pt>
                <c:pt idx="230">
                  <c:v>565.77869999999996</c:v>
                </c:pt>
                <c:pt idx="231">
                  <c:v>568.17939999999999</c:v>
                </c:pt>
                <c:pt idx="232">
                  <c:v>570.58010000000002</c:v>
                </c:pt>
                <c:pt idx="233">
                  <c:v>572.98080000000004</c:v>
                </c:pt>
                <c:pt idx="234">
                  <c:v>575.38149999999996</c:v>
                </c:pt>
                <c:pt idx="235">
                  <c:v>577.78219999999999</c:v>
                </c:pt>
                <c:pt idx="236">
                  <c:v>580.18290000000002</c:v>
                </c:pt>
                <c:pt idx="237">
                  <c:v>582.58360000000005</c:v>
                </c:pt>
                <c:pt idx="238">
                  <c:v>584.98429999999996</c:v>
                </c:pt>
                <c:pt idx="239">
                  <c:v>587.38499999999999</c:v>
                </c:pt>
                <c:pt idx="240">
                  <c:v>589.78570000000002</c:v>
                </c:pt>
                <c:pt idx="241">
                  <c:v>592.18640000000005</c:v>
                </c:pt>
                <c:pt idx="242">
                  <c:v>594.58709999999996</c:v>
                </c:pt>
                <c:pt idx="243">
                  <c:v>596.98779999999999</c:v>
                </c:pt>
                <c:pt idx="244">
                  <c:v>599.38850000000002</c:v>
                </c:pt>
                <c:pt idx="245">
                  <c:v>601.78920000000005</c:v>
                </c:pt>
                <c:pt idx="246">
                  <c:v>604.18989999999997</c:v>
                </c:pt>
                <c:pt idx="247">
                  <c:v>606.59059999999999</c:v>
                </c:pt>
                <c:pt idx="248">
                  <c:v>608.99130000000002</c:v>
                </c:pt>
                <c:pt idx="249">
                  <c:v>611.39200000000005</c:v>
                </c:pt>
                <c:pt idx="250">
                  <c:v>613.79269999999997</c:v>
                </c:pt>
                <c:pt idx="251">
                  <c:v>616.1934</c:v>
                </c:pt>
                <c:pt idx="252">
                  <c:v>618.59410000000003</c:v>
                </c:pt>
                <c:pt idx="253">
                  <c:v>620.99480000000005</c:v>
                </c:pt>
                <c:pt idx="254">
                  <c:v>623.39549999999997</c:v>
                </c:pt>
                <c:pt idx="255">
                  <c:v>625.7962</c:v>
                </c:pt>
                <c:pt idx="256">
                  <c:v>628.19690000000003</c:v>
                </c:pt>
                <c:pt idx="257">
                  <c:v>630.59759999999994</c:v>
                </c:pt>
                <c:pt idx="258">
                  <c:v>632.99829999999997</c:v>
                </c:pt>
                <c:pt idx="259">
                  <c:v>635.399</c:v>
                </c:pt>
                <c:pt idx="260">
                  <c:v>637.79970000000003</c:v>
                </c:pt>
                <c:pt idx="261">
                  <c:v>640.20039999999995</c:v>
                </c:pt>
                <c:pt idx="262">
                  <c:v>642.60109999999997</c:v>
                </c:pt>
                <c:pt idx="263">
                  <c:v>645.0018</c:v>
                </c:pt>
                <c:pt idx="264">
                  <c:v>647.40250000000003</c:v>
                </c:pt>
                <c:pt idx="265">
                  <c:v>649.80319999999995</c:v>
                </c:pt>
                <c:pt idx="266">
                  <c:v>652.20389999999998</c:v>
                </c:pt>
                <c:pt idx="267">
                  <c:v>654.6046</c:v>
                </c:pt>
                <c:pt idx="268">
                  <c:v>657.00530000000003</c:v>
                </c:pt>
                <c:pt idx="269">
                  <c:v>659.40599999999995</c:v>
                </c:pt>
                <c:pt idx="270">
                  <c:v>661.80669999999998</c:v>
                </c:pt>
                <c:pt idx="271">
                  <c:v>664.20740000000001</c:v>
                </c:pt>
                <c:pt idx="272">
                  <c:v>666.60810000000004</c:v>
                </c:pt>
                <c:pt idx="273">
                  <c:v>669.00879999999995</c:v>
                </c:pt>
                <c:pt idx="274">
                  <c:v>671.40949999999998</c:v>
                </c:pt>
                <c:pt idx="275">
                  <c:v>673.81020000000001</c:v>
                </c:pt>
                <c:pt idx="276">
                  <c:v>676.21090000000004</c:v>
                </c:pt>
                <c:pt idx="277">
                  <c:v>678.61159999999995</c:v>
                </c:pt>
                <c:pt idx="278">
                  <c:v>681.01229999999998</c:v>
                </c:pt>
                <c:pt idx="279">
                  <c:v>683.41300000000001</c:v>
                </c:pt>
                <c:pt idx="280">
                  <c:v>685.81370000000004</c:v>
                </c:pt>
                <c:pt idx="281">
                  <c:v>688.21439999999996</c:v>
                </c:pt>
                <c:pt idx="282">
                  <c:v>690.61509999999998</c:v>
                </c:pt>
                <c:pt idx="283">
                  <c:v>693.01580000000001</c:v>
                </c:pt>
                <c:pt idx="284">
                  <c:v>695.41650000000004</c:v>
                </c:pt>
                <c:pt idx="285">
                  <c:v>697.81719999999996</c:v>
                </c:pt>
                <c:pt idx="286">
                  <c:v>700.21789999999999</c:v>
                </c:pt>
                <c:pt idx="287">
                  <c:v>702.61860000000001</c:v>
                </c:pt>
                <c:pt idx="288">
                  <c:v>705.01930000000004</c:v>
                </c:pt>
                <c:pt idx="289">
                  <c:v>707.42</c:v>
                </c:pt>
                <c:pt idx="290">
                  <c:v>709.82069999999999</c:v>
                </c:pt>
                <c:pt idx="291">
                  <c:v>712.22140000000002</c:v>
                </c:pt>
                <c:pt idx="292">
                  <c:v>714.62210000000005</c:v>
                </c:pt>
                <c:pt idx="293">
                  <c:v>717.02279999999996</c:v>
                </c:pt>
                <c:pt idx="294">
                  <c:v>719.42349999999999</c:v>
                </c:pt>
                <c:pt idx="295">
                  <c:v>721.82420000000002</c:v>
                </c:pt>
                <c:pt idx="296">
                  <c:v>724.22490000000005</c:v>
                </c:pt>
                <c:pt idx="297">
                  <c:v>726.62559999999996</c:v>
                </c:pt>
                <c:pt idx="298">
                  <c:v>729.02629999999999</c:v>
                </c:pt>
                <c:pt idx="299">
                  <c:v>731.42700000000002</c:v>
                </c:pt>
                <c:pt idx="300">
                  <c:v>733.82770000000005</c:v>
                </c:pt>
                <c:pt idx="301">
                  <c:v>736.22839999999997</c:v>
                </c:pt>
                <c:pt idx="302">
                  <c:v>738.62909999999999</c:v>
                </c:pt>
                <c:pt idx="303">
                  <c:v>741.02980000000002</c:v>
                </c:pt>
                <c:pt idx="304">
                  <c:v>743.43050000000005</c:v>
                </c:pt>
                <c:pt idx="305">
                  <c:v>745.83119999999997</c:v>
                </c:pt>
                <c:pt idx="306">
                  <c:v>748.2319</c:v>
                </c:pt>
                <c:pt idx="307">
                  <c:v>750.63260000000002</c:v>
                </c:pt>
                <c:pt idx="308">
                  <c:v>753.03330000000005</c:v>
                </c:pt>
                <c:pt idx="309">
                  <c:v>755.43399999999997</c:v>
                </c:pt>
                <c:pt idx="310">
                  <c:v>757.8347</c:v>
                </c:pt>
                <c:pt idx="311">
                  <c:v>760.23540000000003</c:v>
                </c:pt>
                <c:pt idx="312">
                  <c:v>762.63610000000006</c:v>
                </c:pt>
                <c:pt idx="313">
                  <c:v>765.03679999999997</c:v>
                </c:pt>
                <c:pt idx="314">
                  <c:v>767.4375</c:v>
                </c:pt>
                <c:pt idx="315">
                  <c:v>769.83820000000003</c:v>
                </c:pt>
                <c:pt idx="316">
                  <c:v>772.23890000000006</c:v>
                </c:pt>
                <c:pt idx="317">
                  <c:v>774.63959999999997</c:v>
                </c:pt>
                <c:pt idx="318">
                  <c:v>777.0403</c:v>
                </c:pt>
                <c:pt idx="319">
                  <c:v>779.44100000000003</c:v>
                </c:pt>
                <c:pt idx="320">
                  <c:v>781.84169999999995</c:v>
                </c:pt>
                <c:pt idx="321">
                  <c:v>784.24239999999998</c:v>
                </c:pt>
                <c:pt idx="322">
                  <c:v>786.6431</c:v>
                </c:pt>
                <c:pt idx="323">
                  <c:v>789.04380000000003</c:v>
                </c:pt>
                <c:pt idx="324">
                  <c:v>791.44449999999995</c:v>
                </c:pt>
                <c:pt idx="325">
                  <c:v>793.84519999999998</c:v>
                </c:pt>
                <c:pt idx="326">
                  <c:v>796.24590000000001</c:v>
                </c:pt>
                <c:pt idx="327">
                  <c:v>798.64660000000003</c:v>
                </c:pt>
                <c:pt idx="328">
                  <c:v>801.04729999999995</c:v>
                </c:pt>
                <c:pt idx="329">
                  <c:v>803.44799999999998</c:v>
                </c:pt>
                <c:pt idx="330">
                  <c:v>805.84870000000001</c:v>
                </c:pt>
                <c:pt idx="331">
                  <c:v>808.24940000000004</c:v>
                </c:pt>
                <c:pt idx="332">
                  <c:v>810.65009999999995</c:v>
                </c:pt>
                <c:pt idx="333">
                  <c:v>813.05079999999998</c:v>
                </c:pt>
                <c:pt idx="334">
                  <c:v>815.45150000000001</c:v>
                </c:pt>
                <c:pt idx="335">
                  <c:v>817.85220000000004</c:v>
                </c:pt>
                <c:pt idx="336">
                  <c:v>820.25289999999995</c:v>
                </c:pt>
                <c:pt idx="337">
                  <c:v>822.65359999999998</c:v>
                </c:pt>
                <c:pt idx="338">
                  <c:v>825.05430000000001</c:v>
                </c:pt>
                <c:pt idx="339">
                  <c:v>827.45500000000004</c:v>
                </c:pt>
                <c:pt idx="340">
                  <c:v>829.85569999999996</c:v>
                </c:pt>
                <c:pt idx="341">
                  <c:v>832.25639999999999</c:v>
                </c:pt>
                <c:pt idx="342">
                  <c:v>834.65710000000001</c:v>
                </c:pt>
                <c:pt idx="343">
                  <c:v>837.05780000000004</c:v>
                </c:pt>
                <c:pt idx="344">
                  <c:v>839.45849999999996</c:v>
                </c:pt>
                <c:pt idx="345">
                  <c:v>841.85919999999999</c:v>
                </c:pt>
                <c:pt idx="346">
                  <c:v>844.25990000000002</c:v>
                </c:pt>
                <c:pt idx="347">
                  <c:v>846.66060000000004</c:v>
                </c:pt>
                <c:pt idx="348">
                  <c:v>849.06129999999996</c:v>
                </c:pt>
                <c:pt idx="349">
                  <c:v>851.46199999999999</c:v>
                </c:pt>
                <c:pt idx="350">
                  <c:v>853.86270000000002</c:v>
                </c:pt>
                <c:pt idx="351">
                  <c:v>856.26340000000005</c:v>
                </c:pt>
                <c:pt idx="352">
                  <c:v>858.66409999999996</c:v>
                </c:pt>
                <c:pt idx="353">
                  <c:v>861.06479999999999</c:v>
                </c:pt>
                <c:pt idx="354">
                  <c:v>863.46550000000002</c:v>
                </c:pt>
                <c:pt idx="355">
                  <c:v>865.86620000000005</c:v>
                </c:pt>
                <c:pt idx="356">
                  <c:v>868.26689999999996</c:v>
                </c:pt>
                <c:pt idx="357">
                  <c:v>870.66759999999999</c:v>
                </c:pt>
                <c:pt idx="358">
                  <c:v>873.06830000000002</c:v>
                </c:pt>
                <c:pt idx="359">
                  <c:v>875.46900000000005</c:v>
                </c:pt>
                <c:pt idx="360">
                  <c:v>877.86969999999997</c:v>
                </c:pt>
                <c:pt idx="361">
                  <c:v>880.2704</c:v>
                </c:pt>
                <c:pt idx="362">
                  <c:v>882.67110000000002</c:v>
                </c:pt>
                <c:pt idx="363">
                  <c:v>885.07180000000005</c:v>
                </c:pt>
                <c:pt idx="364">
                  <c:v>887.47249999999997</c:v>
                </c:pt>
                <c:pt idx="365">
                  <c:v>889.8732</c:v>
                </c:pt>
                <c:pt idx="366">
                  <c:v>892.27390000000003</c:v>
                </c:pt>
                <c:pt idx="367">
                  <c:v>894.67460000000005</c:v>
                </c:pt>
                <c:pt idx="368">
                  <c:v>897.07529999999997</c:v>
                </c:pt>
                <c:pt idx="369">
                  <c:v>899.476</c:v>
                </c:pt>
                <c:pt idx="370">
                  <c:v>901.87670000000003</c:v>
                </c:pt>
                <c:pt idx="371">
                  <c:v>904.27740000000006</c:v>
                </c:pt>
                <c:pt idx="372">
                  <c:v>906.67809999999997</c:v>
                </c:pt>
                <c:pt idx="373">
                  <c:v>909.0788</c:v>
                </c:pt>
                <c:pt idx="374">
                  <c:v>911.47950000000003</c:v>
                </c:pt>
                <c:pt idx="375">
                  <c:v>913.88020000000006</c:v>
                </c:pt>
                <c:pt idx="376">
                  <c:v>916.28089999999997</c:v>
                </c:pt>
                <c:pt idx="377">
                  <c:v>918.6816</c:v>
                </c:pt>
                <c:pt idx="378">
                  <c:v>921.08230000000003</c:v>
                </c:pt>
                <c:pt idx="379">
                  <c:v>923.48300000000006</c:v>
                </c:pt>
                <c:pt idx="380">
                  <c:v>925.88369999999998</c:v>
                </c:pt>
                <c:pt idx="381">
                  <c:v>928.28440000000001</c:v>
                </c:pt>
                <c:pt idx="382">
                  <c:v>930.68510000000003</c:v>
                </c:pt>
                <c:pt idx="383">
                  <c:v>933.08579999999995</c:v>
                </c:pt>
                <c:pt idx="384">
                  <c:v>935.48649999999998</c:v>
                </c:pt>
                <c:pt idx="385">
                  <c:v>937.88720000000001</c:v>
                </c:pt>
                <c:pt idx="386">
                  <c:v>940.28790000000004</c:v>
                </c:pt>
                <c:pt idx="387">
                  <c:v>942.68859999999995</c:v>
                </c:pt>
                <c:pt idx="388">
                  <c:v>945.08929999999998</c:v>
                </c:pt>
                <c:pt idx="389">
                  <c:v>947.49</c:v>
                </c:pt>
                <c:pt idx="390">
                  <c:v>949.89070000000004</c:v>
                </c:pt>
                <c:pt idx="391">
                  <c:v>952.29139999999995</c:v>
                </c:pt>
                <c:pt idx="392">
                  <c:v>954.69209999999998</c:v>
                </c:pt>
                <c:pt idx="393">
                  <c:v>957.09280000000001</c:v>
                </c:pt>
                <c:pt idx="394">
                  <c:v>959.49350000000004</c:v>
                </c:pt>
                <c:pt idx="395">
                  <c:v>961.89419999999996</c:v>
                </c:pt>
                <c:pt idx="396">
                  <c:v>964.29489999999998</c:v>
                </c:pt>
                <c:pt idx="397">
                  <c:v>966.69560000000001</c:v>
                </c:pt>
                <c:pt idx="398">
                  <c:v>969.09630000000004</c:v>
                </c:pt>
                <c:pt idx="399">
                  <c:v>971.49699999999996</c:v>
                </c:pt>
                <c:pt idx="400">
                  <c:v>973.89769999999999</c:v>
                </c:pt>
                <c:pt idx="401">
                  <c:v>976.29840000000002</c:v>
                </c:pt>
                <c:pt idx="402">
                  <c:v>978.69910000000004</c:v>
                </c:pt>
                <c:pt idx="403">
                  <c:v>981.09979999999996</c:v>
                </c:pt>
                <c:pt idx="404">
                  <c:v>983.50049999999999</c:v>
                </c:pt>
                <c:pt idx="405">
                  <c:v>985.90120000000002</c:v>
                </c:pt>
                <c:pt idx="406">
                  <c:v>988.30190000000005</c:v>
                </c:pt>
                <c:pt idx="407">
                  <c:v>990.70259999999996</c:v>
                </c:pt>
                <c:pt idx="408">
                  <c:v>993.10329999999999</c:v>
                </c:pt>
                <c:pt idx="409">
                  <c:v>995.50400000000002</c:v>
                </c:pt>
                <c:pt idx="410">
                  <c:v>997.90470000000005</c:v>
                </c:pt>
                <c:pt idx="411">
                  <c:v>1000.3054</c:v>
                </c:pt>
                <c:pt idx="412">
                  <c:v>1002.7061</c:v>
                </c:pt>
                <c:pt idx="413">
                  <c:v>1005.1068</c:v>
                </c:pt>
                <c:pt idx="414">
                  <c:v>1007.5075000000001</c:v>
                </c:pt>
                <c:pt idx="415">
                  <c:v>1009.9082</c:v>
                </c:pt>
                <c:pt idx="416">
                  <c:v>1012.3089</c:v>
                </c:pt>
                <c:pt idx="417">
                  <c:v>1014.7096</c:v>
                </c:pt>
                <c:pt idx="418">
                  <c:v>1017.1103000000001</c:v>
                </c:pt>
                <c:pt idx="419">
                  <c:v>1019.511</c:v>
                </c:pt>
                <c:pt idx="420">
                  <c:v>1021.9117</c:v>
                </c:pt>
                <c:pt idx="421">
                  <c:v>1024.3124</c:v>
                </c:pt>
                <c:pt idx="422">
                  <c:v>1026.7131000000002</c:v>
                </c:pt>
                <c:pt idx="423">
                  <c:v>1029.1138000000001</c:v>
                </c:pt>
                <c:pt idx="424">
                  <c:v>1031.5145</c:v>
                </c:pt>
                <c:pt idx="425">
                  <c:v>1033.9152000000001</c:v>
                </c:pt>
                <c:pt idx="426">
                  <c:v>1036.3159000000001</c:v>
                </c:pt>
                <c:pt idx="427">
                  <c:v>1038.7166000000002</c:v>
                </c:pt>
                <c:pt idx="428">
                  <c:v>1041.1173000000001</c:v>
                </c:pt>
                <c:pt idx="429">
                  <c:v>1043.518</c:v>
                </c:pt>
                <c:pt idx="430">
                  <c:v>1045.9187000000002</c:v>
                </c:pt>
                <c:pt idx="431">
                  <c:v>1048.3194000000001</c:v>
                </c:pt>
                <c:pt idx="432">
                  <c:v>1050.7201000000002</c:v>
                </c:pt>
                <c:pt idx="433">
                  <c:v>1053.1208000000001</c:v>
                </c:pt>
                <c:pt idx="434">
                  <c:v>1055.5215000000001</c:v>
                </c:pt>
                <c:pt idx="435">
                  <c:v>1057.9222000000002</c:v>
                </c:pt>
                <c:pt idx="436">
                  <c:v>1060.3229000000001</c:v>
                </c:pt>
                <c:pt idx="437">
                  <c:v>1062.7236</c:v>
                </c:pt>
                <c:pt idx="438">
                  <c:v>1065.1243000000002</c:v>
                </c:pt>
                <c:pt idx="439">
                  <c:v>1067.5250000000001</c:v>
                </c:pt>
                <c:pt idx="440">
                  <c:v>1069.9257000000002</c:v>
                </c:pt>
                <c:pt idx="441">
                  <c:v>1072.3264000000001</c:v>
                </c:pt>
                <c:pt idx="442">
                  <c:v>1074.7271000000001</c:v>
                </c:pt>
                <c:pt idx="443">
                  <c:v>1077.1278000000002</c:v>
                </c:pt>
                <c:pt idx="444">
                  <c:v>1079.5285000000001</c:v>
                </c:pt>
                <c:pt idx="445">
                  <c:v>1081.9292</c:v>
                </c:pt>
                <c:pt idx="446">
                  <c:v>1084.3299000000002</c:v>
                </c:pt>
                <c:pt idx="447">
                  <c:v>1086.7306000000001</c:v>
                </c:pt>
                <c:pt idx="448">
                  <c:v>1089.1313</c:v>
                </c:pt>
                <c:pt idx="449">
                  <c:v>1091.5320000000002</c:v>
                </c:pt>
                <c:pt idx="450">
                  <c:v>1093.9327000000001</c:v>
                </c:pt>
                <c:pt idx="451">
                  <c:v>1096.3334000000002</c:v>
                </c:pt>
                <c:pt idx="452">
                  <c:v>1098.7341000000001</c:v>
                </c:pt>
                <c:pt idx="453">
                  <c:v>1101.1348</c:v>
                </c:pt>
                <c:pt idx="454">
                  <c:v>1103.5355000000002</c:v>
                </c:pt>
                <c:pt idx="455">
                  <c:v>1105.9362000000001</c:v>
                </c:pt>
                <c:pt idx="456">
                  <c:v>1108.3369</c:v>
                </c:pt>
                <c:pt idx="457">
                  <c:v>1110.7376000000002</c:v>
                </c:pt>
                <c:pt idx="458">
                  <c:v>1113.1383000000001</c:v>
                </c:pt>
                <c:pt idx="459">
                  <c:v>1115.5390000000002</c:v>
                </c:pt>
                <c:pt idx="460">
                  <c:v>1117.9397000000001</c:v>
                </c:pt>
                <c:pt idx="461">
                  <c:v>1120.3404</c:v>
                </c:pt>
                <c:pt idx="462">
                  <c:v>1122.7411000000002</c:v>
                </c:pt>
                <c:pt idx="463">
                  <c:v>1125.1418000000001</c:v>
                </c:pt>
                <c:pt idx="464">
                  <c:v>1127.5425</c:v>
                </c:pt>
                <c:pt idx="465">
                  <c:v>1129.9432000000002</c:v>
                </c:pt>
                <c:pt idx="466">
                  <c:v>1132.3439000000001</c:v>
                </c:pt>
                <c:pt idx="467">
                  <c:v>1134.7446000000002</c:v>
                </c:pt>
                <c:pt idx="468">
                  <c:v>1137.1453000000001</c:v>
                </c:pt>
                <c:pt idx="469">
                  <c:v>1139.546</c:v>
                </c:pt>
                <c:pt idx="470">
                  <c:v>1141.9467000000002</c:v>
                </c:pt>
                <c:pt idx="471">
                  <c:v>1144.3474000000001</c:v>
                </c:pt>
                <c:pt idx="472">
                  <c:v>1146.7481</c:v>
                </c:pt>
                <c:pt idx="473">
                  <c:v>1149.1488000000002</c:v>
                </c:pt>
                <c:pt idx="474">
                  <c:v>1151.5495000000001</c:v>
                </c:pt>
                <c:pt idx="475">
                  <c:v>1153.9502000000002</c:v>
                </c:pt>
                <c:pt idx="476">
                  <c:v>1156.3509000000001</c:v>
                </c:pt>
                <c:pt idx="477">
                  <c:v>1158.7516000000001</c:v>
                </c:pt>
                <c:pt idx="478">
                  <c:v>1161.1523000000002</c:v>
                </c:pt>
                <c:pt idx="479">
                  <c:v>1163.5530000000001</c:v>
                </c:pt>
                <c:pt idx="480">
                  <c:v>1165.9537</c:v>
                </c:pt>
                <c:pt idx="481">
                  <c:v>1168.3544000000002</c:v>
                </c:pt>
                <c:pt idx="482">
                  <c:v>1170.7551000000001</c:v>
                </c:pt>
                <c:pt idx="483">
                  <c:v>1173.1558000000002</c:v>
                </c:pt>
                <c:pt idx="484">
                  <c:v>1175.5565000000001</c:v>
                </c:pt>
                <c:pt idx="485">
                  <c:v>1177.9572000000001</c:v>
                </c:pt>
                <c:pt idx="486">
                  <c:v>1180.3579000000002</c:v>
                </c:pt>
                <c:pt idx="487">
                  <c:v>1182.7586000000001</c:v>
                </c:pt>
                <c:pt idx="488">
                  <c:v>1185.1593</c:v>
                </c:pt>
                <c:pt idx="489">
                  <c:v>1187.5600000000002</c:v>
                </c:pt>
                <c:pt idx="490">
                  <c:v>1189.9607000000001</c:v>
                </c:pt>
                <c:pt idx="491">
                  <c:v>1192.3614000000002</c:v>
                </c:pt>
                <c:pt idx="492">
                  <c:v>1194.7621000000001</c:v>
                </c:pt>
                <c:pt idx="493">
                  <c:v>1197.1628000000001</c:v>
                </c:pt>
                <c:pt idx="494">
                  <c:v>1199.5635000000002</c:v>
                </c:pt>
                <c:pt idx="495">
                  <c:v>1201.9642000000001</c:v>
                </c:pt>
                <c:pt idx="496">
                  <c:v>1204.3649</c:v>
                </c:pt>
                <c:pt idx="497">
                  <c:v>1206.7656000000002</c:v>
                </c:pt>
                <c:pt idx="498">
                  <c:v>1209.1663000000001</c:v>
                </c:pt>
                <c:pt idx="499">
                  <c:v>1211.5670000000002</c:v>
                </c:pt>
                <c:pt idx="500">
                  <c:v>1213.9677000000001</c:v>
                </c:pt>
                <c:pt idx="501">
                  <c:v>1216.3684000000001</c:v>
                </c:pt>
                <c:pt idx="502">
                  <c:v>1218.7691000000002</c:v>
                </c:pt>
                <c:pt idx="503">
                  <c:v>1221.1698000000001</c:v>
                </c:pt>
                <c:pt idx="504">
                  <c:v>1223.5705</c:v>
                </c:pt>
                <c:pt idx="505">
                  <c:v>1225.9712000000002</c:v>
                </c:pt>
                <c:pt idx="506">
                  <c:v>1228.3719000000001</c:v>
                </c:pt>
                <c:pt idx="507">
                  <c:v>1230.7726000000002</c:v>
                </c:pt>
                <c:pt idx="508">
                  <c:v>1233.1733000000002</c:v>
                </c:pt>
                <c:pt idx="509">
                  <c:v>1235.5740000000001</c:v>
                </c:pt>
                <c:pt idx="510">
                  <c:v>1237.9747000000002</c:v>
                </c:pt>
                <c:pt idx="511">
                  <c:v>1240.3754000000001</c:v>
                </c:pt>
                <c:pt idx="512">
                  <c:v>1242.7761</c:v>
                </c:pt>
                <c:pt idx="513">
                  <c:v>1245.1768000000002</c:v>
                </c:pt>
                <c:pt idx="514">
                  <c:v>1247.5775000000001</c:v>
                </c:pt>
                <c:pt idx="515">
                  <c:v>1249.9782</c:v>
                </c:pt>
                <c:pt idx="516">
                  <c:v>1252.3789000000002</c:v>
                </c:pt>
                <c:pt idx="517">
                  <c:v>1254.7796000000001</c:v>
                </c:pt>
                <c:pt idx="518">
                  <c:v>1257.1803000000002</c:v>
                </c:pt>
                <c:pt idx="519">
                  <c:v>1259.5810000000001</c:v>
                </c:pt>
                <c:pt idx="520">
                  <c:v>1261.9817</c:v>
                </c:pt>
                <c:pt idx="521">
                  <c:v>1264.3824000000002</c:v>
                </c:pt>
                <c:pt idx="522">
                  <c:v>1266.7831000000001</c:v>
                </c:pt>
                <c:pt idx="523">
                  <c:v>1269.1838</c:v>
                </c:pt>
                <c:pt idx="524">
                  <c:v>1271.5845000000002</c:v>
                </c:pt>
                <c:pt idx="525">
                  <c:v>1273.9852000000001</c:v>
                </c:pt>
                <c:pt idx="526">
                  <c:v>1276.3859000000002</c:v>
                </c:pt>
                <c:pt idx="527">
                  <c:v>1278.7866000000001</c:v>
                </c:pt>
                <c:pt idx="528">
                  <c:v>1281.1873000000001</c:v>
                </c:pt>
                <c:pt idx="529">
                  <c:v>1283.5880000000002</c:v>
                </c:pt>
                <c:pt idx="530">
                  <c:v>1285.9887000000001</c:v>
                </c:pt>
                <c:pt idx="531">
                  <c:v>1288.3894</c:v>
                </c:pt>
                <c:pt idx="532">
                  <c:v>1290.7901000000002</c:v>
                </c:pt>
                <c:pt idx="533">
                  <c:v>1293.1908000000001</c:v>
                </c:pt>
                <c:pt idx="534">
                  <c:v>1295.5915000000002</c:v>
                </c:pt>
                <c:pt idx="535">
                  <c:v>1297.9922000000001</c:v>
                </c:pt>
                <c:pt idx="536">
                  <c:v>1300.3929000000001</c:v>
                </c:pt>
                <c:pt idx="537">
                  <c:v>1302.7936000000002</c:v>
                </c:pt>
                <c:pt idx="538">
                  <c:v>1305.1943000000001</c:v>
                </c:pt>
                <c:pt idx="539">
                  <c:v>1307.595</c:v>
                </c:pt>
                <c:pt idx="540">
                  <c:v>1309.9957000000002</c:v>
                </c:pt>
                <c:pt idx="541">
                  <c:v>1312.3964000000001</c:v>
                </c:pt>
                <c:pt idx="542">
                  <c:v>1314.7971000000002</c:v>
                </c:pt>
                <c:pt idx="543">
                  <c:v>1317.1978000000001</c:v>
                </c:pt>
                <c:pt idx="544">
                  <c:v>1319.5985000000001</c:v>
                </c:pt>
                <c:pt idx="545">
                  <c:v>1321.9992000000002</c:v>
                </c:pt>
                <c:pt idx="546">
                  <c:v>1324.3999000000001</c:v>
                </c:pt>
                <c:pt idx="547">
                  <c:v>1326.8006</c:v>
                </c:pt>
                <c:pt idx="548">
                  <c:v>1329.2013000000002</c:v>
                </c:pt>
                <c:pt idx="549">
                  <c:v>1331.6020000000001</c:v>
                </c:pt>
                <c:pt idx="550">
                  <c:v>1334.0027000000002</c:v>
                </c:pt>
                <c:pt idx="551">
                  <c:v>1336.4034000000001</c:v>
                </c:pt>
                <c:pt idx="552">
                  <c:v>1338.8041000000001</c:v>
                </c:pt>
                <c:pt idx="553">
                  <c:v>1341.2048000000002</c:v>
                </c:pt>
                <c:pt idx="554">
                  <c:v>1343.6055000000001</c:v>
                </c:pt>
                <c:pt idx="555">
                  <c:v>1346.0062</c:v>
                </c:pt>
                <c:pt idx="556">
                  <c:v>1348.4069000000002</c:v>
                </c:pt>
                <c:pt idx="557">
                  <c:v>1350.8076000000001</c:v>
                </c:pt>
                <c:pt idx="558">
                  <c:v>1353.2083000000002</c:v>
                </c:pt>
                <c:pt idx="559">
                  <c:v>1355.6090000000002</c:v>
                </c:pt>
                <c:pt idx="560">
                  <c:v>1358.0097000000001</c:v>
                </c:pt>
                <c:pt idx="561">
                  <c:v>1360.4104000000002</c:v>
                </c:pt>
                <c:pt idx="562">
                  <c:v>1362.8111000000001</c:v>
                </c:pt>
                <c:pt idx="563">
                  <c:v>1365.2118</c:v>
                </c:pt>
                <c:pt idx="564">
                  <c:v>1367.6125000000002</c:v>
                </c:pt>
                <c:pt idx="565">
                  <c:v>1370.0132000000001</c:v>
                </c:pt>
                <c:pt idx="566">
                  <c:v>1372.4139000000002</c:v>
                </c:pt>
                <c:pt idx="567">
                  <c:v>1374.8146000000002</c:v>
                </c:pt>
                <c:pt idx="568">
                  <c:v>1377.2153000000001</c:v>
                </c:pt>
                <c:pt idx="569">
                  <c:v>1379.6160000000002</c:v>
                </c:pt>
                <c:pt idx="570">
                  <c:v>1382.0167000000001</c:v>
                </c:pt>
                <c:pt idx="571">
                  <c:v>1384.4174</c:v>
                </c:pt>
                <c:pt idx="572">
                  <c:v>1386.8181000000002</c:v>
                </c:pt>
                <c:pt idx="573">
                  <c:v>1389.2188000000001</c:v>
                </c:pt>
                <c:pt idx="574">
                  <c:v>1391.6195000000002</c:v>
                </c:pt>
                <c:pt idx="575">
                  <c:v>1394.0202000000002</c:v>
                </c:pt>
                <c:pt idx="576">
                  <c:v>1396.4209000000001</c:v>
                </c:pt>
                <c:pt idx="577">
                  <c:v>1398.8216000000002</c:v>
                </c:pt>
                <c:pt idx="578">
                  <c:v>1401.2223000000001</c:v>
                </c:pt>
                <c:pt idx="579">
                  <c:v>1403.623</c:v>
                </c:pt>
                <c:pt idx="580">
                  <c:v>1406.0237000000002</c:v>
                </c:pt>
                <c:pt idx="581">
                  <c:v>1408.4244000000001</c:v>
                </c:pt>
                <c:pt idx="582">
                  <c:v>1410.8251</c:v>
                </c:pt>
                <c:pt idx="583">
                  <c:v>1413.2258000000002</c:v>
                </c:pt>
                <c:pt idx="584">
                  <c:v>1415.6265000000001</c:v>
                </c:pt>
                <c:pt idx="585">
                  <c:v>1418.0272000000002</c:v>
                </c:pt>
                <c:pt idx="586">
                  <c:v>1420.4279000000001</c:v>
                </c:pt>
                <c:pt idx="587">
                  <c:v>1422.8286000000001</c:v>
                </c:pt>
                <c:pt idx="588">
                  <c:v>1425.2293000000002</c:v>
                </c:pt>
                <c:pt idx="589">
                  <c:v>1427.63</c:v>
                </c:pt>
                <c:pt idx="590">
                  <c:v>1430.0307</c:v>
                </c:pt>
                <c:pt idx="591">
                  <c:v>1432.4314000000002</c:v>
                </c:pt>
                <c:pt idx="592">
                  <c:v>1434.8321000000001</c:v>
                </c:pt>
                <c:pt idx="593">
                  <c:v>1437.2328000000002</c:v>
                </c:pt>
                <c:pt idx="594">
                  <c:v>1439.6335000000001</c:v>
                </c:pt>
                <c:pt idx="595">
                  <c:v>1442.0342000000001</c:v>
                </c:pt>
                <c:pt idx="596">
                  <c:v>1444.4349000000002</c:v>
                </c:pt>
                <c:pt idx="597">
                  <c:v>1446.8356000000001</c:v>
                </c:pt>
                <c:pt idx="598">
                  <c:v>1449.2363</c:v>
                </c:pt>
                <c:pt idx="599">
                  <c:v>1451.6370000000002</c:v>
                </c:pt>
                <c:pt idx="600">
                  <c:v>1454.0377000000001</c:v>
                </c:pt>
                <c:pt idx="601">
                  <c:v>1456.4384000000002</c:v>
                </c:pt>
                <c:pt idx="602">
                  <c:v>1458.8391000000001</c:v>
                </c:pt>
                <c:pt idx="603">
                  <c:v>1461.2398000000001</c:v>
                </c:pt>
                <c:pt idx="604">
                  <c:v>1463.6405000000002</c:v>
                </c:pt>
                <c:pt idx="605">
                  <c:v>1466.0412000000001</c:v>
                </c:pt>
                <c:pt idx="606">
                  <c:v>1468.4419</c:v>
                </c:pt>
                <c:pt idx="607">
                  <c:v>1470.8426000000002</c:v>
                </c:pt>
                <c:pt idx="608">
                  <c:v>1473.2433000000001</c:v>
                </c:pt>
                <c:pt idx="609">
                  <c:v>1475.6440000000002</c:v>
                </c:pt>
                <c:pt idx="610">
                  <c:v>1478.0447000000001</c:v>
                </c:pt>
                <c:pt idx="611">
                  <c:v>1480.4454000000001</c:v>
                </c:pt>
                <c:pt idx="612">
                  <c:v>1482.8461000000002</c:v>
                </c:pt>
                <c:pt idx="613">
                  <c:v>1485.2468000000001</c:v>
                </c:pt>
                <c:pt idx="614">
                  <c:v>1487.6475</c:v>
                </c:pt>
                <c:pt idx="615">
                  <c:v>1490.0482000000002</c:v>
                </c:pt>
                <c:pt idx="616">
                  <c:v>1492.4489000000001</c:v>
                </c:pt>
                <c:pt idx="617">
                  <c:v>1494.8496000000002</c:v>
                </c:pt>
                <c:pt idx="618">
                  <c:v>1497.2503000000002</c:v>
                </c:pt>
                <c:pt idx="619">
                  <c:v>1499.6510000000001</c:v>
                </c:pt>
                <c:pt idx="620">
                  <c:v>1502.0517000000002</c:v>
                </c:pt>
                <c:pt idx="621">
                  <c:v>1504.4524000000001</c:v>
                </c:pt>
                <c:pt idx="622">
                  <c:v>1506.8531</c:v>
                </c:pt>
                <c:pt idx="623">
                  <c:v>1509.2538000000002</c:v>
                </c:pt>
                <c:pt idx="624">
                  <c:v>1511.6545000000001</c:v>
                </c:pt>
                <c:pt idx="625">
                  <c:v>1514.0552000000002</c:v>
                </c:pt>
                <c:pt idx="626">
                  <c:v>1516.4559000000002</c:v>
                </c:pt>
                <c:pt idx="627">
                  <c:v>1518.8566000000001</c:v>
                </c:pt>
                <c:pt idx="628">
                  <c:v>1521.2573000000002</c:v>
                </c:pt>
                <c:pt idx="629">
                  <c:v>1523.6580000000001</c:v>
                </c:pt>
                <c:pt idx="630">
                  <c:v>1526.0587</c:v>
                </c:pt>
                <c:pt idx="631">
                  <c:v>1528.4594000000002</c:v>
                </c:pt>
                <c:pt idx="632">
                  <c:v>1530.8601000000001</c:v>
                </c:pt>
                <c:pt idx="633">
                  <c:v>1533.2608000000002</c:v>
                </c:pt>
                <c:pt idx="634">
                  <c:v>1535.6615000000002</c:v>
                </c:pt>
                <c:pt idx="635">
                  <c:v>1538.0622000000001</c:v>
                </c:pt>
                <c:pt idx="636">
                  <c:v>1540.4629000000002</c:v>
                </c:pt>
                <c:pt idx="637">
                  <c:v>1542.8636000000001</c:v>
                </c:pt>
                <c:pt idx="638">
                  <c:v>1545.2643</c:v>
                </c:pt>
                <c:pt idx="639">
                  <c:v>1547.6650000000002</c:v>
                </c:pt>
                <c:pt idx="640">
                  <c:v>1550.0657000000001</c:v>
                </c:pt>
                <c:pt idx="641">
                  <c:v>1552.4664</c:v>
                </c:pt>
                <c:pt idx="642">
                  <c:v>1554.8671000000002</c:v>
                </c:pt>
                <c:pt idx="643">
                  <c:v>1557.2678000000001</c:v>
                </c:pt>
                <c:pt idx="644">
                  <c:v>1559.6685000000002</c:v>
                </c:pt>
                <c:pt idx="645">
                  <c:v>1562.0692000000001</c:v>
                </c:pt>
                <c:pt idx="646">
                  <c:v>1564.4699000000001</c:v>
                </c:pt>
                <c:pt idx="647">
                  <c:v>1566.8706000000002</c:v>
                </c:pt>
                <c:pt idx="648">
                  <c:v>1569.2713000000001</c:v>
                </c:pt>
                <c:pt idx="649">
                  <c:v>1571.672</c:v>
                </c:pt>
                <c:pt idx="650">
                  <c:v>1574.0727000000002</c:v>
                </c:pt>
                <c:pt idx="651">
                  <c:v>1576.4734000000001</c:v>
                </c:pt>
                <c:pt idx="652">
                  <c:v>1578.8741000000002</c:v>
                </c:pt>
                <c:pt idx="653">
                  <c:v>1581.2748000000001</c:v>
                </c:pt>
                <c:pt idx="654">
                  <c:v>1583.6755000000001</c:v>
                </c:pt>
                <c:pt idx="655">
                  <c:v>1586.0762000000002</c:v>
                </c:pt>
                <c:pt idx="656">
                  <c:v>1588.4769000000001</c:v>
                </c:pt>
                <c:pt idx="657">
                  <c:v>1590.8776</c:v>
                </c:pt>
                <c:pt idx="658">
                  <c:v>1593.2783000000002</c:v>
                </c:pt>
                <c:pt idx="659">
                  <c:v>1595.6790000000001</c:v>
                </c:pt>
                <c:pt idx="660">
                  <c:v>1598.0797000000002</c:v>
                </c:pt>
                <c:pt idx="661">
                  <c:v>1600.4804000000001</c:v>
                </c:pt>
                <c:pt idx="662">
                  <c:v>1602.8811000000001</c:v>
                </c:pt>
                <c:pt idx="663">
                  <c:v>1605.2818000000002</c:v>
                </c:pt>
                <c:pt idx="664">
                  <c:v>1607.6825000000001</c:v>
                </c:pt>
                <c:pt idx="665">
                  <c:v>1610.0832</c:v>
                </c:pt>
                <c:pt idx="666">
                  <c:v>1612.4839000000002</c:v>
                </c:pt>
                <c:pt idx="667">
                  <c:v>1614.8846000000001</c:v>
                </c:pt>
                <c:pt idx="668">
                  <c:v>1617.2853000000002</c:v>
                </c:pt>
                <c:pt idx="669">
                  <c:v>1619.6860000000001</c:v>
                </c:pt>
                <c:pt idx="670">
                  <c:v>1622.0867000000001</c:v>
                </c:pt>
                <c:pt idx="671">
                  <c:v>1624.4874000000002</c:v>
                </c:pt>
                <c:pt idx="672">
                  <c:v>1626.8881000000001</c:v>
                </c:pt>
                <c:pt idx="673">
                  <c:v>1629.2888</c:v>
                </c:pt>
                <c:pt idx="674">
                  <c:v>1631.6895000000002</c:v>
                </c:pt>
                <c:pt idx="675">
                  <c:v>1634.0902000000001</c:v>
                </c:pt>
                <c:pt idx="676">
                  <c:v>1636.4909000000002</c:v>
                </c:pt>
                <c:pt idx="677">
                  <c:v>1638.8916000000002</c:v>
                </c:pt>
                <c:pt idx="678">
                  <c:v>1641.2923000000001</c:v>
                </c:pt>
                <c:pt idx="679">
                  <c:v>1643.6930000000002</c:v>
                </c:pt>
                <c:pt idx="680">
                  <c:v>1646.0937000000001</c:v>
                </c:pt>
                <c:pt idx="681">
                  <c:v>1648.4944</c:v>
                </c:pt>
                <c:pt idx="682">
                  <c:v>1650.8951000000002</c:v>
                </c:pt>
                <c:pt idx="683">
                  <c:v>1653.2958000000001</c:v>
                </c:pt>
                <c:pt idx="684">
                  <c:v>1655.6965000000002</c:v>
                </c:pt>
                <c:pt idx="685">
                  <c:v>1658.0972000000002</c:v>
                </c:pt>
                <c:pt idx="686">
                  <c:v>1660.4979000000001</c:v>
                </c:pt>
                <c:pt idx="687">
                  <c:v>1662.8986000000002</c:v>
                </c:pt>
                <c:pt idx="688">
                  <c:v>1665.2993000000001</c:v>
                </c:pt>
                <c:pt idx="689">
                  <c:v>1667.7</c:v>
                </c:pt>
                <c:pt idx="690">
                  <c:v>1670.1007000000002</c:v>
                </c:pt>
                <c:pt idx="691">
                  <c:v>1672.5014000000001</c:v>
                </c:pt>
                <c:pt idx="692">
                  <c:v>1674.9021000000002</c:v>
                </c:pt>
                <c:pt idx="693">
                  <c:v>1677.3028000000002</c:v>
                </c:pt>
                <c:pt idx="694">
                  <c:v>1679.7035000000001</c:v>
                </c:pt>
                <c:pt idx="695">
                  <c:v>1682.1042000000002</c:v>
                </c:pt>
                <c:pt idx="696">
                  <c:v>1684.5049000000001</c:v>
                </c:pt>
                <c:pt idx="697">
                  <c:v>1686.9056</c:v>
                </c:pt>
                <c:pt idx="698">
                  <c:v>1689.3063000000002</c:v>
                </c:pt>
                <c:pt idx="699">
                  <c:v>1691.7070000000001</c:v>
                </c:pt>
                <c:pt idx="700">
                  <c:v>1694.1077000000002</c:v>
                </c:pt>
                <c:pt idx="701">
                  <c:v>1696.5084000000002</c:v>
                </c:pt>
                <c:pt idx="702">
                  <c:v>1698.9091000000001</c:v>
                </c:pt>
                <c:pt idx="703">
                  <c:v>1701.3098000000002</c:v>
                </c:pt>
                <c:pt idx="704">
                  <c:v>1703.7105000000001</c:v>
                </c:pt>
                <c:pt idx="705">
                  <c:v>1706.1112000000001</c:v>
                </c:pt>
                <c:pt idx="706">
                  <c:v>1708.5119000000002</c:v>
                </c:pt>
                <c:pt idx="707">
                  <c:v>1710.9126000000001</c:v>
                </c:pt>
                <c:pt idx="708">
                  <c:v>1713.3133</c:v>
                </c:pt>
                <c:pt idx="709">
                  <c:v>1715.7140000000002</c:v>
                </c:pt>
                <c:pt idx="710">
                  <c:v>1718.1147000000001</c:v>
                </c:pt>
                <c:pt idx="711">
                  <c:v>1720.5154000000002</c:v>
                </c:pt>
                <c:pt idx="712">
                  <c:v>1722.9161000000001</c:v>
                </c:pt>
                <c:pt idx="713">
                  <c:v>1725.3168000000001</c:v>
                </c:pt>
                <c:pt idx="714">
                  <c:v>1727.7175000000002</c:v>
                </c:pt>
                <c:pt idx="715">
                  <c:v>1730.1182000000001</c:v>
                </c:pt>
                <c:pt idx="716">
                  <c:v>1732.5189</c:v>
                </c:pt>
                <c:pt idx="717">
                  <c:v>1734.9196000000002</c:v>
                </c:pt>
                <c:pt idx="718">
                  <c:v>1737.3203000000001</c:v>
                </c:pt>
                <c:pt idx="719">
                  <c:v>1739.7210000000002</c:v>
                </c:pt>
                <c:pt idx="720">
                  <c:v>1742.1217000000001</c:v>
                </c:pt>
                <c:pt idx="721">
                  <c:v>1744.5224000000001</c:v>
                </c:pt>
                <c:pt idx="722">
                  <c:v>1746.9231000000002</c:v>
                </c:pt>
                <c:pt idx="723">
                  <c:v>1749.3238000000001</c:v>
                </c:pt>
                <c:pt idx="724">
                  <c:v>1751.7245</c:v>
                </c:pt>
                <c:pt idx="725">
                  <c:v>1754.1252000000002</c:v>
                </c:pt>
                <c:pt idx="726">
                  <c:v>1756.5259000000001</c:v>
                </c:pt>
                <c:pt idx="727">
                  <c:v>1758.9266000000002</c:v>
                </c:pt>
                <c:pt idx="728">
                  <c:v>1761.3273000000002</c:v>
                </c:pt>
                <c:pt idx="729">
                  <c:v>1763.7280000000001</c:v>
                </c:pt>
                <c:pt idx="730">
                  <c:v>1766.1287000000002</c:v>
                </c:pt>
                <c:pt idx="731">
                  <c:v>1768.5294000000001</c:v>
                </c:pt>
                <c:pt idx="732">
                  <c:v>1770.9301</c:v>
                </c:pt>
                <c:pt idx="733">
                  <c:v>1773.3308000000002</c:v>
                </c:pt>
                <c:pt idx="734">
                  <c:v>1775.7315000000001</c:v>
                </c:pt>
                <c:pt idx="735">
                  <c:v>1778.1322000000002</c:v>
                </c:pt>
                <c:pt idx="736">
                  <c:v>1780.5329000000002</c:v>
                </c:pt>
                <c:pt idx="737">
                  <c:v>1782.9336000000001</c:v>
                </c:pt>
                <c:pt idx="738">
                  <c:v>1785.3343000000002</c:v>
                </c:pt>
                <c:pt idx="739">
                  <c:v>1787.7350000000001</c:v>
                </c:pt>
                <c:pt idx="740">
                  <c:v>1790.1357</c:v>
                </c:pt>
                <c:pt idx="741">
                  <c:v>1792.5364000000002</c:v>
                </c:pt>
                <c:pt idx="742">
                  <c:v>1794.9371000000001</c:v>
                </c:pt>
                <c:pt idx="743">
                  <c:v>1797.3378000000002</c:v>
                </c:pt>
                <c:pt idx="744">
                  <c:v>1799.7385000000002</c:v>
                </c:pt>
                <c:pt idx="745">
                  <c:v>1802.1392000000001</c:v>
                </c:pt>
                <c:pt idx="746">
                  <c:v>1804.5399000000002</c:v>
                </c:pt>
                <c:pt idx="747">
                  <c:v>1806.9406000000001</c:v>
                </c:pt>
                <c:pt idx="748">
                  <c:v>1809.3413</c:v>
                </c:pt>
                <c:pt idx="749">
                  <c:v>1811.7420000000002</c:v>
                </c:pt>
                <c:pt idx="750">
                  <c:v>1814.1427000000001</c:v>
                </c:pt>
                <c:pt idx="751">
                  <c:v>1816.5434000000002</c:v>
                </c:pt>
                <c:pt idx="752">
                  <c:v>1818.9441000000002</c:v>
                </c:pt>
                <c:pt idx="753">
                  <c:v>1821.3448000000001</c:v>
                </c:pt>
                <c:pt idx="754">
                  <c:v>1823.7455000000002</c:v>
                </c:pt>
                <c:pt idx="755">
                  <c:v>1826.1462000000001</c:v>
                </c:pt>
                <c:pt idx="756">
                  <c:v>1828.5469000000001</c:v>
                </c:pt>
                <c:pt idx="757">
                  <c:v>1830.9476000000002</c:v>
                </c:pt>
                <c:pt idx="758">
                  <c:v>1833.3483000000001</c:v>
                </c:pt>
                <c:pt idx="759">
                  <c:v>1835.7490000000003</c:v>
                </c:pt>
                <c:pt idx="760">
                  <c:v>1838.1497000000002</c:v>
                </c:pt>
                <c:pt idx="761">
                  <c:v>1840.5504000000001</c:v>
                </c:pt>
                <c:pt idx="762">
                  <c:v>1842.9511000000002</c:v>
                </c:pt>
                <c:pt idx="763">
                  <c:v>1845.3518000000001</c:v>
                </c:pt>
                <c:pt idx="764">
                  <c:v>1847.7525000000001</c:v>
                </c:pt>
                <c:pt idx="765">
                  <c:v>1850.1532000000002</c:v>
                </c:pt>
                <c:pt idx="766">
                  <c:v>1852.5539000000001</c:v>
                </c:pt>
                <c:pt idx="767">
                  <c:v>1854.9546</c:v>
                </c:pt>
                <c:pt idx="768">
                  <c:v>1857.3553000000002</c:v>
                </c:pt>
                <c:pt idx="769">
                  <c:v>1859.7560000000001</c:v>
                </c:pt>
                <c:pt idx="770">
                  <c:v>1862.1567000000002</c:v>
                </c:pt>
                <c:pt idx="771">
                  <c:v>1864.5574000000001</c:v>
                </c:pt>
                <c:pt idx="772">
                  <c:v>1866.9581000000001</c:v>
                </c:pt>
                <c:pt idx="773">
                  <c:v>1869.3588000000002</c:v>
                </c:pt>
                <c:pt idx="774">
                  <c:v>1871.7595000000001</c:v>
                </c:pt>
                <c:pt idx="775">
                  <c:v>1874.1602</c:v>
                </c:pt>
                <c:pt idx="776">
                  <c:v>1876.5609000000002</c:v>
                </c:pt>
                <c:pt idx="777">
                  <c:v>1878.9616000000001</c:v>
                </c:pt>
                <c:pt idx="778">
                  <c:v>1881.3623000000002</c:v>
                </c:pt>
                <c:pt idx="779">
                  <c:v>1883.7630000000001</c:v>
                </c:pt>
                <c:pt idx="780">
                  <c:v>1886.1637000000001</c:v>
                </c:pt>
                <c:pt idx="781">
                  <c:v>1888.5644000000002</c:v>
                </c:pt>
                <c:pt idx="782">
                  <c:v>1890.9651000000001</c:v>
                </c:pt>
                <c:pt idx="783">
                  <c:v>1893.3658</c:v>
                </c:pt>
                <c:pt idx="784">
                  <c:v>1895.7665000000002</c:v>
                </c:pt>
                <c:pt idx="785">
                  <c:v>1898.1672000000001</c:v>
                </c:pt>
                <c:pt idx="786">
                  <c:v>1900.5679000000002</c:v>
                </c:pt>
                <c:pt idx="787">
                  <c:v>1902.9686000000002</c:v>
                </c:pt>
                <c:pt idx="788">
                  <c:v>1905.3693000000001</c:v>
                </c:pt>
                <c:pt idx="789">
                  <c:v>1907.7700000000002</c:v>
                </c:pt>
                <c:pt idx="790">
                  <c:v>1910.1707000000001</c:v>
                </c:pt>
                <c:pt idx="791">
                  <c:v>1912.5714</c:v>
                </c:pt>
                <c:pt idx="792">
                  <c:v>1914.9721000000002</c:v>
                </c:pt>
                <c:pt idx="793">
                  <c:v>1917.3728000000001</c:v>
                </c:pt>
                <c:pt idx="794">
                  <c:v>1919.7735000000002</c:v>
                </c:pt>
                <c:pt idx="795">
                  <c:v>1922.1742000000002</c:v>
                </c:pt>
                <c:pt idx="796">
                  <c:v>1924.5749000000001</c:v>
                </c:pt>
                <c:pt idx="797">
                  <c:v>1926.9756000000002</c:v>
                </c:pt>
                <c:pt idx="798">
                  <c:v>1929.3763000000001</c:v>
                </c:pt>
                <c:pt idx="799">
                  <c:v>1931.777</c:v>
                </c:pt>
                <c:pt idx="800">
                  <c:v>1934.1777000000002</c:v>
                </c:pt>
                <c:pt idx="801">
                  <c:v>1936.5784000000001</c:v>
                </c:pt>
                <c:pt idx="802">
                  <c:v>1938.9791000000002</c:v>
                </c:pt>
                <c:pt idx="803">
                  <c:v>1941.3798000000002</c:v>
                </c:pt>
                <c:pt idx="804">
                  <c:v>1943.7805000000001</c:v>
                </c:pt>
                <c:pt idx="805">
                  <c:v>1946.1812000000002</c:v>
                </c:pt>
                <c:pt idx="806">
                  <c:v>1948.5819000000001</c:v>
                </c:pt>
                <c:pt idx="807">
                  <c:v>1950.9826</c:v>
                </c:pt>
                <c:pt idx="808">
                  <c:v>1953.3833000000002</c:v>
                </c:pt>
                <c:pt idx="809">
                  <c:v>1955.7840000000001</c:v>
                </c:pt>
                <c:pt idx="810">
                  <c:v>1958.1847000000002</c:v>
                </c:pt>
                <c:pt idx="811">
                  <c:v>1960.5854000000002</c:v>
                </c:pt>
                <c:pt idx="812">
                  <c:v>1962.9861000000001</c:v>
                </c:pt>
                <c:pt idx="813">
                  <c:v>1965.3868000000002</c:v>
                </c:pt>
                <c:pt idx="814">
                  <c:v>1967.7875000000001</c:v>
                </c:pt>
                <c:pt idx="815">
                  <c:v>1970.1882000000001</c:v>
                </c:pt>
                <c:pt idx="816">
                  <c:v>1972.5889000000002</c:v>
                </c:pt>
                <c:pt idx="817">
                  <c:v>1974.9896000000001</c:v>
                </c:pt>
                <c:pt idx="818">
                  <c:v>1977.3903000000003</c:v>
                </c:pt>
                <c:pt idx="819">
                  <c:v>1979.7910000000002</c:v>
                </c:pt>
                <c:pt idx="820">
                  <c:v>1982.1917000000001</c:v>
                </c:pt>
                <c:pt idx="821">
                  <c:v>1984.5924000000002</c:v>
                </c:pt>
                <c:pt idx="822">
                  <c:v>1986.9931000000001</c:v>
                </c:pt>
                <c:pt idx="823">
                  <c:v>1989.3938000000001</c:v>
                </c:pt>
                <c:pt idx="824">
                  <c:v>1991.7945000000002</c:v>
                </c:pt>
                <c:pt idx="825">
                  <c:v>1994.1952000000001</c:v>
                </c:pt>
                <c:pt idx="826">
                  <c:v>1996.5959000000003</c:v>
                </c:pt>
                <c:pt idx="827">
                  <c:v>1998.9966000000002</c:v>
                </c:pt>
                <c:pt idx="828">
                  <c:v>2001.3973000000001</c:v>
                </c:pt>
                <c:pt idx="829">
                  <c:v>2003.7980000000002</c:v>
                </c:pt>
                <c:pt idx="830">
                  <c:v>2006.1987000000001</c:v>
                </c:pt>
                <c:pt idx="831">
                  <c:v>2008.5994000000001</c:v>
                </c:pt>
                <c:pt idx="832">
                  <c:v>2011.0001000000002</c:v>
                </c:pt>
                <c:pt idx="833">
                  <c:v>2013.4008000000001</c:v>
                </c:pt>
                <c:pt idx="834">
                  <c:v>2015.8015</c:v>
                </c:pt>
                <c:pt idx="835">
                  <c:v>2018.2022000000002</c:v>
                </c:pt>
                <c:pt idx="836">
                  <c:v>2020.6029000000001</c:v>
                </c:pt>
                <c:pt idx="837">
                  <c:v>2023.0036000000002</c:v>
                </c:pt>
                <c:pt idx="838">
                  <c:v>2025.4043000000001</c:v>
                </c:pt>
                <c:pt idx="839">
                  <c:v>2027.8050000000001</c:v>
                </c:pt>
                <c:pt idx="840">
                  <c:v>2030.2057000000002</c:v>
                </c:pt>
                <c:pt idx="841">
                  <c:v>2032.6064000000001</c:v>
                </c:pt>
                <c:pt idx="842">
                  <c:v>2035.0071</c:v>
                </c:pt>
                <c:pt idx="843">
                  <c:v>2037.4078000000002</c:v>
                </c:pt>
                <c:pt idx="844">
                  <c:v>2039.8085000000001</c:v>
                </c:pt>
                <c:pt idx="845">
                  <c:v>2042.2092000000002</c:v>
                </c:pt>
                <c:pt idx="846">
                  <c:v>2044.6099000000002</c:v>
                </c:pt>
                <c:pt idx="847">
                  <c:v>2047.0106000000001</c:v>
                </c:pt>
                <c:pt idx="848">
                  <c:v>2049.4113000000002</c:v>
                </c:pt>
                <c:pt idx="849">
                  <c:v>2051.8119999999999</c:v>
                </c:pt>
                <c:pt idx="850">
                  <c:v>2054.2127</c:v>
                </c:pt>
                <c:pt idx="851">
                  <c:v>2056.6134000000002</c:v>
                </c:pt>
                <c:pt idx="852">
                  <c:v>2059.0140999999999</c:v>
                </c:pt>
                <c:pt idx="853">
                  <c:v>2061.4148</c:v>
                </c:pt>
                <c:pt idx="854">
                  <c:v>2063.8155000000002</c:v>
                </c:pt>
                <c:pt idx="855">
                  <c:v>2066.2162000000003</c:v>
                </c:pt>
                <c:pt idx="856">
                  <c:v>2068.6169</c:v>
                </c:pt>
                <c:pt idx="857">
                  <c:v>2071.0176000000001</c:v>
                </c:pt>
                <c:pt idx="858">
                  <c:v>2073.4183000000003</c:v>
                </c:pt>
                <c:pt idx="859">
                  <c:v>2075.819</c:v>
                </c:pt>
                <c:pt idx="860">
                  <c:v>2078.2197000000001</c:v>
                </c:pt>
                <c:pt idx="861">
                  <c:v>2080.6204000000002</c:v>
                </c:pt>
                <c:pt idx="862">
                  <c:v>2083.0210999999999</c:v>
                </c:pt>
                <c:pt idx="863">
                  <c:v>2085.4218000000001</c:v>
                </c:pt>
                <c:pt idx="864">
                  <c:v>2087.8225000000002</c:v>
                </c:pt>
                <c:pt idx="865">
                  <c:v>2090.2232000000004</c:v>
                </c:pt>
                <c:pt idx="866">
                  <c:v>2092.6239</c:v>
                </c:pt>
                <c:pt idx="867">
                  <c:v>2095.0246000000002</c:v>
                </c:pt>
                <c:pt idx="868">
                  <c:v>2097.4253000000003</c:v>
                </c:pt>
                <c:pt idx="869">
                  <c:v>2099.826</c:v>
                </c:pt>
                <c:pt idx="870">
                  <c:v>2102.2267000000002</c:v>
                </c:pt>
                <c:pt idx="871">
                  <c:v>2104.6274000000003</c:v>
                </c:pt>
                <c:pt idx="872">
                  <c:v>2107.0281</c:v>
                </c:pt>
                <c:pt idx="873">
                  <c:v>2109.4288000000001</c:v>
                </c:pt>
                <c:pt idx="874">
                  <c:v>2111.8295000000003</c:v>
                </c:pt>
                <c:pt idx="875">
                  <c:v>2114.2302</c:v>
                </c:pt>
                <c:pt idx="876">
                  <c:v>2116.6309000000001</c:v>
                </c:pt>
                <c:pt idx="877">
                  <c:v>2119.0316000000003</c:v>
                </c:pt>
                <c:pt idx="878">
                  <c:v>2121.4322999999999</c:v>
                </c:pt>
                <c:pt idx="879">
                  <c:v>2123.8330000000001</c:v>
                </c:pt>
                <c:pt idx="880">
                  <c:v>2126.2337000000002</c:v>
                </c:pt>
                <c:pt idx="881">
                  <c:v>2128.6344000000004</c:v>
                </c:pt>
                <c:pt idx="882">
                  <c:v>2131.0351000000001</c:v>
                </c:pt>
                <c:pt idx="883">
                  <c:v>2133.4358000000002</c:v>
                </c:pt>
                <c:pt idx="884">
                  <c:v>2135.8365000000003</c:v>
                </c:pt>
                <c:pt idx="885">
                  <c:v>2138.2372</c:v>
                </c:pt>
                <c:pt idx="886">
                  <c:v>2140.6379000000002</c:v>
                </c:pt>
                <c:pt idx="887">
                  <c:v>2143.0386000000003</c:v>
                </c:pt>
                <c:pt idx="888">
                  <c:v>2145.4393</c:v>
                </c:pt>
                <c:pt idx="889">
                  <c:v>2147.84</c:v>
                </c:pt>
                <c:pt idx="890">
                  <c:v>2150.2407000000003</c:v>
                </c:pt>
                <c:pt idx="891">
                  <c:v>2152.6414</c:v>
                </c:pt>
                <c:pt idx="892">
                  <c:v>2155.0421000000001</c:v>
                </c:pt>
                <c:pt idx="893">
                  <c:v>2157.4428000000003</c:v>
                </c:pt>
                <c:pt idx="894">
                  <c:v>2159.8434999999999</c:v>
                </c:pt>
                <c:pt idx="895">
                  <c:v>2162.2442000000001</c:v>
                </c:pt>
                <c:pt idx="896">
                  <c:v>2164.6449000000002</c:v>
                </c:pt>
                <c:pt idx="897">
                  <c:v>2167.0455999999999</c:v>
                </c:pt>
                <c:pt idx="898">
                  <c:v>2169.4463000000001</c:v>
                </c:pt>
                <c:pt idx="899">
                  <c:v>2171.8470000000002</c:v>
                </c:pt>
                <c:pt idx="900">
                  <c:v>2174.2477000000003</c:v>
                </c:pt>
                <c:pt idx="901">
                  <c:v>2176.6484</c:v>
                </c:pt>
                <c:pt idx="902">
                  <c:v>2179.0491000000002</c:v>
                </c:pt>
                <c:pt idx="903">
                  <c:v>2181.4498000000003</c:v>
                </c:pt>
                <c:pt idx="904">
                  <c:v>2183.8505</c:v>
                </c:pt>
                <c:pt idx="905">
                  <c:v>2186.2512000000002</c:v>
                </c:pt>
                <c:pt idx="906">
                  <c:v>2188.6519000000003</c:v>
                </c:pt>
                <c:pt idx="907">
                  <c:v>2191.0526</c:v>
                </c:pt>
                <c:pt idx="908">
                  <c:v>2193.4533000000001</c:v>
                </c:pt>
                <c:pt idx="909">
                  <c:v>2195.8540000000003</c:v>
                </c:pt>
                <c:pt idx="910">
                  <c:v>2198.2547</c:v>
                </c:pt>
                <c:pt idx="911">
                  <c:v>2200.6554000000001</c:v>
                </c:pt>
                <c:pt idx="912">
                  <c:v>2203.0561000000002</c:v>
                </c:pt>
                <c:pt idx="913">
                  <c:v>2205.4567999999999</c:v>
                </c:pt>
                <c:pt idx="914">
                  <c:v>2207.8575000000001</c:v>
                </c:pt>
                <c:pt idx="915">
                  <c:v>2210.2582000000002</c:v>
                </c:pt>
                <c:pt idx="916">
                  <c:v>2212.6589000000004</c:v>
                </c:pt>
                <c:pt idx="917">
                  <c:v>2215.0596</c:v>
                </c:pt>
                <c:pt idx="918">
                  <c:v>2217.4603000000002</c:v>
                </c:pt>
                <c:pt idx="919">
                  <c:v>2219.8610000000003</c:v>
                </c:pt>
                <c:pt idx="920">
                  <c:v>2222.2617</c:v>
                </c:pt>
                <c:pt idx="921">
                  <c:v>2224.6624000000002</c:v>
                </c:pt>
                <c:pt idx="922">
                  <c:v>2227.0631000000003</c:v>
                </c:pt>
                <c:pt idx="923">
                  <c:v>2229.4638</c:v>
                </c:pt>
                <c:pt idx="924">
                  <c:v>2231.8645000000001</c:v>
                </c:pt>
                <c:pt idx="925">
                  <c:v>2234.2652000000003</c:v>
                </c:pt>
                <c:pt idx="926">
                  <c:v>2236.6659</c:v>
                </c:pt>
                <c:pt idx="927">
                  <c:v>2239.0666000000001</c:v>
                </c:pt>
                <c:pt idx="928">
                  <c:v>2241.4673000000003</c:v>
                </c:pt>
                <c:pt idx="929">
                  <c:v>2243.8679999999999</c:v>
                </c:pt>
                <c:pt idx="930">
                  <c:v>2246.2687000000001</c:v>
                </c:pt>
                <c:pt idx="931">
                  <c:v>2248.6694000000002</c:v>
                </c:pt>
                <c:pt idx="932">
                  <c:v>2251.0701000000004</c:v>
                </c:pt>
                <c:pt idx="933">
                  <c:v>2253.4708000000001</c:v>
                </c:pt>
                <c:pt idx="934">
                  <c:v>2255.8715000000002</c:v>
                </c:pt>
                <c:pt idx="935">
                  <c:v>2258.2722000000003</c:v>
                </c:pt>
                <c:pt idx="936">
                  <c:v>2260.6729</c:v>
                </c:pt>
                <c:pt idx="937">
                  <c:v>2263.0736000000002</c:v>
                </c:pt>
                <c:pt idx="938">
                  <c:v>2265.4743000000003</c:v>
                </c:pt>
                <c:pt idx="939">
                  <c:v>2267.875</c:v>
                </c:pt>
                <c:pt idx="940">
                  <c:v>2270.2757000000001</c:v>
                </c:pt>
                <c:pt idx="941">
                  <c:v>2272.6764000000003</c:v>
                </c:pt>
                <c:pt idx="942">
                  <c:v>2275.0771</c:v>
                </c:pt>
                <c:pt idx="943">
                  <c:v>2277.4778000000001</c:v>
                </c:pt>
                <c:pt idx="944">
                  <c:v>2279.8785000000003</c:v>
                </c:pt>
                <c:pt idx="945">
                  <c:v>2282.2791999999999</c:v>
                </c:pt>
                <c:pt idx="946">
                  <c:v>2284.6799000000001</c:v>
                </c:pt>
                <c:pt idx="947">
                  <c:v>2287.0806000000002</c:v>
                </c:pt>
                <c:pt idx="948">
                  <c:v>2289.4813000000004</c:v>
                </c:pt>
                <c:pt idx="949">
                  <c:v>2291.8820000000001</c:v>
                </c:pt>
                <c:pt idx="950">
                  <c:v>2294.2827000000002</c:v>
                </c:pt>
                <c:pt idx="951">
                  <c:v>2296.6834000000003</c:v>
                </c:pt>
                <c:pt idx="952">
                  <c:v>2299.0841</c:v>
                </c:pt>
                <c:pt idx="953">
                  <c:v>2301.4848000000002</c:v>
                </c:pt>
                <c:pt idx="954">
                  <c:v>2303.8855000000003</c:v>
                </c:pt>
                <c:pt idx="955">
                  <c:v>2306.2862</c:v>
                </c:pt>
                <c:pt idx="956">
                  <c:v>2308.6869000000002</c:v>
                </c:pt>
                <c:pt idx="957">
                  <c:v>2311.0876000000003</c:v>
                </c:pt>
                <c:pt idx="958">
                  <c:v>2313.4883</c:v>
                </c:pt>
                <c:pt idx="959">
                  <c:v>2315.8890000000001</c:v>
                </c:pt>
                <c:pt idx="960">
                  <c:v>2318.2897000000003</c:v>
                </c:pt>
                <c:pt idx="961">
                  <c:v>2320.6904</c:v>
                </c:pt>
                <c:pt idx="962">
                  <c:v>2323.0911000000001</c:v>
                </c:pt>
                <c:pt idx="963">
                  <c:v>2325.4918000000002</c:v>
                </c:pt>
                <c:pt idx="964">
                  <c:v>2327.8924999999999</c:v>
                </c:pt>
                <c:pt idx="965">
                  <c:v>2330.2932000000001</c:v>
                </c:pt>
                <c:pt idx="966">
                  <c:v>2332.6939000000002</c:v>
                </c:pt>
                <c:pt idx="967">
                  <c:v>2335.0946000000004</c:v>
                </c:pt>
                <c:pt idx="968">
                  <c:v>2337.4953</c:v>
                </c:pt>
                <c:pt idx="969">
                  <c:v>2339.8960000000002</c:v>
                </c:pt>
                <c:pt idx="970">
                  <c:v>2342.2967000000003</c:v>
                </c:pt>
                <c:pt idx="971">
                  <c:v>2344.6974</c:v>
                </c:pt>
                <c:pt idx="972">
                  <c:v>2347.0981000000002</c:v>
                </c:pt>
                <c:pt idx="973">
                  <c:v>2349.4988000000003</c:v>
                </c:pt>
                <c:pt idx="974">
                  <c:v>2351.8995</c:v>
                </c:pt>
                <c:pt idx="975">
                  <c:v>2354.3002000000001</c:v>
                </c:pt>
                <c:pt idx="976">
                  <c:v>2356.7009000000003</c:v>
                </c:pt>
                <c:pt idx="977">
                  <c:v>2359.1016</c:v>
                </c:pt>
                <c:pt idx="978">
                  <c:v>2361.5023000000001</c:v>
                </c:pt>
                <c:pt idx="979">
                  <c:v>2363.9030000000002</c:v>
                </c:pt>
                <c:pt idx="980">
                  <c:v>2366.3036999999999</c:v>
                </c:pt>
                <c:pt idx="981">
                  <c:v>2368.7044000000001</c:v>
                </c:pt>
                <c:pt idx="982">
                  <c:v>2371.1051000000002</c:v>
                </c:pt>
                <c:pt idx="983">
                  <c:v>2373.5058000000004</c:v>
                </c:pt>
                <c:pt idx="984">
                  <c:v>2375.9065000000001</c:v>
                </c:pt>
                <c:pt idx="985">
                  <c:v>2378.3072000000002</c:v>
                </c:pt>
                <c:pt idx="986">
                  <c:v>2380.7079000000003</c:v>
                </c:pt>
                <c:pt idx="987">
                  <c:v>2383.1086</c:v>
                </c:pt>
                <c:pt idx="988">
                  <c:v>2385.5093000000002</c:v>
                </c:pt>
                <c:pt idx="989">
                  <c:v>2387.9100000000003</c:v>
                </c:pt>
                <c:pt idx="990">
                  <c:v>2390.3107</c:v>
                </c:pt>
                <c:pt idx="991">
                  <c:v>2392.7114000000001</c:v>
                </c:pt>
                <c:pt idx="992">
                  <c:v>2395.1121000000003</c:v>
                </c:pt>
                <c:pt idx="993">
                  <c:v>2397.5128</c:v>
                </c:pt>
                <c:pt idx="994">
                  <c:v>2399.9135000000001</c:v>
                </c:pt>
                <c:pt idx="995">
                  <c:v>2402.3142000000003</c:v>
                </c:pt>
                <c:pt idx="996">
                  <c:v>2404.7148999999999</c:v>
                </c:pt>
                <c:pt idx="997">
                  <c:v>2407.1156000000001</c:v>
                </c:pt>
                <c:pt idx="998">
                  <c:v>2409.5163000000002</c:v>
                </c:pt>
                <c:pt idx="999">
                  <c:v>2411.9170000000004</c:v>
                </c:pt>
                <c:pt idx="1000">
                  <c:v>2414.3177000000001</c:v>
                </c:pt>
                <c:pt idx="1001">
                  <c:v>2416.7184000000002</c:v>
                </c:pt>
                <c:pt idx="1002">
                  <c:v>2419.1191000000003</c:v>
                </c:pt>
                <c:pt idx="1003">
                  <c:v>2421.5198</c:v>
                </c:pt>
                <c:pt idx="1004">
                  <c:v>2423.9205000000002</c:v>
                </c:pt>
                <c:pt idx="1005">
                  <c:v>2426.3212000000003</c:v>
                </c:pt>
                <c:pt idx="1006">
                  <c:v>2428.7219</c:v>
                </c:pt>
                <c:pt idx="1007">
                  <c:v>2431.1226000000001</c:v>
                </c:pt>
                <c:pt idx="1008">
                  <c:v>2433.5233000000003</c:v>
                </c:pt>
                <c:pt idx="1009">
                  <c:v>2435.924</c:v>
                </c:pt>
                <c:pt idx="1010">
                  <c:v>2438.3247000000001</c:v>
                </c:pt>
                <c:pt idx="1011">
                  <c:v>2440.7254000000003</c:v>
                </c:pt>
                <c:pt idx="1012">
                  <c:v>2443.1261</c:v>
                </c:pt>
                <c:pt idx="1013">
                  <c:v>2445.5268000000001</c:v>
                </c:pt>
                <c:pt idx="1014">
                  <c:v>2447.9275000000002</c:v>
                </c:pt>
                <c:pt idx="1015">
                  <c:v>2450.3282000000004</c:v>
                </c:pt>
                <c:pt idx="1016">
                  <c:v>2452.7289000000001</c:v>
                </c:pt>
                <c:pt idx="1017">
                  <c:v>2455.1296000000002</c:v>
                </c:pt>
                <c:pt idx="1018">
                  <c:v>2457.5303000000004</c:v>
                </c:pt>
                <c:pt idx="1019">
                  <c:v>2459.931</c:v>
                </c:pt>
                <c:pt idx="1020">
                  <c:v>2462.3317000000002</c:v>
                </c:pt>
                <c:pt idx="1021">
                  <c:v>2464.7324000000003</c:v>
                </c:pt>
                <c:pt idx="1022">
                  <c:v>2467.1331</c:v>
                </c:pt>
                <c:pt idx="1023">
                  <c:v>2469.5338000000002</c:v>
                </c:pt>
                <c:pt idx="1024">
                  <c:v>2471.9345000000003</c:v>
                </c:pt>
                <c:pt idx="1025">
                  <c:v>2474.3352</c:v>
                </c:pt>
                <c:pt idx="1026">
                  <c:v>2476.7359000000001</c:v>
                </c:pt>
                <c:pt idx="1027">
                  <c:v>2479.1366000000003</c:v>
                </c:pt>
                <c:pt idx="1028">
                  <c:v>2481.5373</c:v>
                </c:pt>
                <c:pt idx="1029">
                  <c:v>2483.9380000000001</c:v>
                </c:pt>
                <c:pt idx="1030">
                  <c:v>2486.3387000000002</c:v>
                </c:pt>
                <c:pt idx="1031">
                  <c:v>2488.7393999999999</c:v>
                </c:pt>
                <c:pt idx="1032">
                  <c:v>2491.1401000000001</c:v>
                </c:pt>
                <c:pt idx="1033">
                  <c:v>2493.5408000000002</c:v>
                </c:pt>
                <c:pt idx="1034">
                  <c:v>2495.9415000000004</c:v>
                </c:pt>
                <c:pt idx="1035">
                  <c:v>2498.3422</c:v>
                </c:pt>
                <c:pt idx="1036">
                  <c:v>2500.7429000000002</c:v>
                </c:pt>
                <c:pt idx="1037">
                  <c:v>2503.1436000000003</c:v>
                </c:pt>
                <c:pt idx="1038">
                  <c:v>2505.5443</c:v>
                </c:pt>
                <c:pt idx="1039">
                  <c:v>2507.9450000000002</c:v>
                </c:pt>
                <c:pt idx="1040">
                  <c:v>2510.3457000000003</c:v>
                </c:pt>
                <c:pt idx="1041">
                  <c:v>2512.7464</c:v>
                </c:pt>
                <c:pt idx="1042">
                  <c:v>2515.1471000000001</c:v>
                </c:pt>
                <c:pt idx="1043">
                  <c:v>2517.5478000000003</c:v>
                </c:pt>
                <c:pt idx="1044">
                  <c:v>2519.9485</c:v>
                </c:pt>
                <c:pt idx="1045">
                  <c:v>2522.3492000000001</c:v>
                </c:pt>
                <c:pt idx="1046">
                  <c:v>2524.7499000000003</c:v>
                </c:pt>
                <c:pt idx="1047">
                  <c:v>2527.1505999999999</c:v>
                </c:pt>
                <c:pt idx="1048">
                  <c:v>2529.5513000000001</c:v>
                </c:pt>
                <c:pt idx="1049">
                  <c:v>2531.9520000000002</c:v>
                </c:pt>
                <c:pt idx="1050">
                  <c:v>2534.3527000000004</c:v>
                </c:pt>
                <c:pt idx="1051">
                  <c:v>2536.7534000000001</c:v>
                </c:pt>
                <c:pt idx="1052">
                  <c:v>2539.1541000000002</c:v>
                </c:pt>
                <c:pt idx="1053">
                  <c:v>2541.5548000000003</c:v>
                </c:pt>
                <c:pt idx="1054">
                  <c:v>2543.9555</c:v>
                </c:pt>
                <c:pt idx="1055">
                  <c:v>2546.3562000000002</c:v>
                </c:pt>
                <c:pt idx="1056">
                  <c:v>2548.7569000000003</c:v>
                </c:pt>
                <c:pt idx="1057">
                  <c:v>2551.1576</c:v>
                </c:pt>
                <c:pt idx="1058">
                  <c:v>2553.5583000000001</c:v>
                </c:pt>
                <c:pt idx="1059">
                  <c:v>2555.9590000000003</c:v>
                </c:pt>
                <c:pt idx="1060">
                  <c:v>2558.3597</c:v>
                </c:pt>
                <c:pt idx="1061">
                  <c:v>2560.7604000000001</c:v>
                </c:pt>
                <c:pt idx="1062">
                  <c:v>2563.1611000000003</c:v>
                </c:pt>
                <c:pt idx="1063">
                  <c:v>2565.5617999999999</c:v>
                </c:pt>
                <c:pt idx="1064">
                  <c:v>2567.9625000000001</c:v>
                </c:pt>
                <c:pt idx="1065">
                  <c:v>2570.3632000000002</c:v>
                </c:pt>
                <c:pt idx="1066">
                  <c:v>2572.7639000000004</c:v>
                </c:pt>
                <c:pt idx="1067">
                  <c:v>2575.1646000000001</c:v>
                </c:pt>
                <c:pt idx="1068">
                  <c:v>2577.5653000000002</c:v>
                </c:pt>
                <c:pt idx="1069">
                  <c:v>2579.9660000000003</c:v>
                </c:pt>
                <c:pt idx="1070">
                  <c:v>2582.3667</c:v>
                </c:pt>
                <c:pt idx="1071">
                  <c:v>2584.7674000000002</c:v>
                </c:pt>
                <c:pt idx="1072">
                  <c:v>2587.1681000000003</c:v>
                </c:pt>
                <c:pt idx="1073">
                  <c:v>2589.5688</c:v>
                </c:pt>
                <c:pt idx="1074">
                  <c:v>2591.9695000000002</c:v>
                </c:pt>
                <c:pt idx="1075">
                  <c:v>2594.3702000000003</c:v>
                </c:pt>
                <c:pt idx="1076">
                  <c:v>2596.7709</c:v>
                </c:pt>
                <c:pt idx="1077">
                  <c:v>2599.1716000000001</c:v>
                </c:pt>
                <c:pt idx="1078">
                  <c:v>2601.5723000000003</c:v>
                </c:pt>
                <c:pt idx="1079">
                  <c:v>2603.973</c:v>
                </c:pt>
                <c:pt idx="1080">
                  <c:v>2606.3737000000001</c:v>
                </c:pt>
                <c:pt idx="1081">
                  <c:v>2608.7744000000002</c:v>
                </c:pt>
                <c:pt idx="1082">
                  <c:v>2611.1751000000004</c:v>
                </c:pt>
                <c:pt idx="1083">
                  <c:v>2613.5758000000001</c:v>
                </c:pt>
                <c:pt idx="1084">
                  <c:v>2615.9765000000002</c:v>
                </c:pt>
                <c:pt idx="1085">
                  <c:v>2618.3772000000004</c:v>
                </c:pt>
                <c:pt idx="1086">
                  <c:v>2620.7779</c:v>
                </c:pt>
                <c:pt idx="1087">
                  <c:v>2623.1786000000002</c:v>
                </c:pt>
                <c:pt idx="1088">
                  <c:v>2625.5793000000003</c:v>
                </c:pt>
                <c:pt idx="1089">
                  <c:v>2627.98</c:v>
                </c:pt>
                <c:pt idx="1090">
                  <c:v>2630.3807000000002</c:v>
                </c:pt>
                <c:pt idx="1091">
                  <c:v>2632.7814000000003</c:v>
                </c:pt>
                <c:pt idx="1092">
                  <c:v>2635.1821</c:v>
                </c:pt>
                <c:pt idx="1093">
                  <c:v>2637.5828000000001</c:v>
                </c:pt>
                <c:pt idx="1094">
                  <c:v>2639.9835000000003</c:v>
                </c:pt>
                <c:pt idx="1095">
                  <c:v>2642.3842</c:v>
                </c:pt>
                <c:pt idx="1096">
                  <c:v>2644.7849000000001</c:v>
                </c:pt>
                <c:pt idx="1097">
                  <c:v>2647.1856000000002</c:v>
                </c:pt>
                <c:pt idx="1098">
                  <c:v>2649.5862999999999</c:v>
                </c:pt>
                <c:pt idx="1099">
                  <c:v>2651.9870000000001</c:v>
                </c:pt>
                <c:pt idx="1100">
                  <c:v>2654.3877000000002</c:v>
                </c:pt>
                <c:pt idx="1101">
                  <c:v>2656.7884000000004</c:v>
                </c:pt>
                <c:pt idx="1102">
                  <c:v>2659.1891000000001</c:v>
                </c:pt>
                <c:pt idx="1103">
                  <c:v>2661.5898000000002</c:v>
                </c:pt>
                <c:pt idx="1104">
                  <c:v>2663.9905000000003</c:v>
                </c:pt>
                <c:pt idx="1105">
                  <c:v>2666.3912</c:v>
                </c:pt>
                <c:pt idx="1106">
                  <c:v>2668.7919000000002</c:v>
                </c:pt>
                <c:pt idx="1107">
                  <c:v>2671.1926000000003</c:v>
                </c:pt>
                <c:pt idx="1108">
                  <c:v>2673.5933</c:v>
                </c:pt>
                <c:pt idx="1109">
                  <c:v>2675.9940000000001</c:v>
                </c:pt>
                <c:pt idx="1110">
                  <c:v>2678.3947000000003</c:v>
                </c:pt>
                <c:pt idx="1111">
                  <c:v>2680.7954</c:v>
                </c:pt>
                <c:pt idx="1112">
                  <c:v>2683.1961000000001</c:v>
                </c:pt>
                <c:pt idx="1113">
                  <c:v>2685.5968000000003</c:v>
                </c:pt>
                <c:pt idx="1114">
                  <c:v>2687.9974999999999</c:v>
                </c:pt>
                <c:pt idx="1115">
                  <c:v>2690.3982000000001</c:v>
                </c:pt>
                <c:pt idx="1116">
                  <c:v>2692.7989000000002</c:v>
                </c:pt>
                <c:pt idx="1117">
                  <c:v>2695.1996000000004</c:v>
                </c:pt>
                <c:pt idx="1118">
                  <c:v>2697.6003000000001</c:v>
                </c:pt>
                <c:pt idx="1119">
                  <c:v>2700.0010000000002</c:v>
                </c:pt>
                <c:pt idx="1120">
                  <c:v>2702.4017000000003</c:v>
                </c:pt>
                <c:pt idx="1121">
                  <c:v>2704.8024</c:v>
                </c:pt>
                <c:pt idx="1122">
                  <c:v>2707.2031000000002</c:v>
                </c:pt>
                <c:pt idx="1123">
                  <c:v>2709.6038000000003</c:v>
                </c:pt>
                <c:pt idx="1124">
                  <c:v>2712.0045</c:v>
                </c:pt>
                <c:pt idx="1125">
                  <c:v>2714.4052000000001</c:v>
                </c:pt>
                <c:pt idx="1126">
                  <c:v>2716.8059000000003</c:v>
                </c:pt>
                <c:pt idx="1127">
                  <c:v>2719.2066</c:v>
                </c:pt>
                <c:pt idx="1128">
                  <c:v>2721.6073000000001</c:v>
                </c:pt>
                <c:pt idx="1129">
                  <c:v>2724.0080000000003</c:v>
                </c:pt>
                <c:pt idx="1130">
                  <c:v>2726.4087</c:v>
                </c:pt>
                <c:pt idx="1131">
                  <c:v>2728.8094000000001</c:v>
                </c:pt>
                <c:pt idx="1132">
                  <c:v>2731.2101000000002</c:v>
                </c:pt>
                <c:pt idx="1133">
                  <c:v>2733.6108000000004</c:v>
                </c:pt>
                <c:pt idx="1134">
                  <c:v>2736.0115000000001</c:v>
                </c:pt>
                <c:pt idx="1135">
                  <c:v>2738.4122000000002</c:v>
                </c:pt>
                <c:pt idx="1136">
                  <c:v>2740.8129000000004</c:v>
                </c:pt>
                <c:pt idx="1137">
                  <c:v>2743.2136</c:v>
                </c:pt>
                <c:pt idx="1138">
                  <c:v>2745.6143000000002</c:v>
                </c:pt>
                <c:pt idx="1139">
                  <c:v>2748.0150000000003</c:v>
                </c:pt>
                <c:pt idx="1140">
                  <c:v>2750.4157</c:v>
                </c:pt>
                <c:pt idx="1141">
                  <c:v>2752.8164000000002</c:v>
                </c:pt>
                <c:pt idx="1142">
                  <c:v>2755.2171000000003</c:v>
                </c:pt>
                <c:pt idx="1143">
                  <c:v>2757.6178</c:v>
                </c:pt>
                <c:pt idx="1144">
                  <c:v>2760.0185000000001</c:v>
                </c:pt>
                <c:pt idx="1145">
                  <c:v>2762.4192000000003</c:v>
                </c:pt>
                <c:pt idx="1146">
                  <c:v>2764.8199</c:v>
                </c:pt>
                <c:pt idx="1147">
                  <c:v>2767.2206000000001</c:v>
                </c:pt>
                <c:pt idx="1148">
                  <c:v>2769.6213000000002</c:v>
                </c:pt>
                <c:pt idx="1149">
                  <c:v>2772.0220000000004</c:v>
                </c:pt>
                <c:pt idx="1150">
                  <c:v>2774.4227000000001</c:v>
                </c:pt>
                <c:pt idx="1151">
                  <c:v>2776.8234000000002</c:v>
                </c:pt>
                <c:pt idx="1152">
                  <c:v>2779.2241000000004</c:v>
                </c:pt>
                <c:pt idx="1153">
                  <c:v>2781.6248000000001</c:v>
                </c:pt>
                <c:pt idx="1154">
                  <c:v>2784.0255000000002</c:v>
                </c:pt>
                <c:pt idx="1155">
                  <c:v>2786.4262000000003</c:v>
                </c:pt>
                <c:pt idx="1156">
                  <c:v>2788.8269</c:v>
                </c:pt>
                <c:pt idx="1157">
                  <c:v>2791.2276000000002</c:v>
                </c:pt>
                <c:pt idx="1158">
                  <c:v>2793.6283000000003</c:v>
                </c:pt>
                <c:pt idx="1159">
                  <c:v>2796.029</c:v>
                </c:pt>
                <c:pt idx="1160">
                  <c:v>2798.4297000000001</c:v>
                </c:pt>
                <c:pt idx="1161">
                  <c:v>2800.8304000000003</c:v>
                </c:pt>
                <c:pt idx="1162">
                  <c:v>2803.2311</c:v>
                </c:pt>
                <c:pt idx="1163">
                  <c:v>2805.6318000000001</c:v>
                </c:pt>
                <c:pt idx="1164">
                  <c:v>2808.0325000000003</c:v>
                </c:pt>
                <c:pt idx="1165">
                  <c:v>2810.4331999999999</c:v>
                </c:pt>
                <c:pt idx="1166">
                  <c:v>2812.8339000000001</c:v>
                </c:pt>
                <c:pt idx="1167">
                  <c:v>2815.2346000000002</c:v>
                </c:pt>
                <c:pt idx="1168">
                  <c:v>2817.6353000000004</c:v>
                </c:pt>
                <c:pt idx="1169">
                  <c:v>2820.0360000000001</c:v>
                </c:pt>
                <c:pt idx="1170">
                  <c:v>2822.4367000000002</c:v>
                </c:pt>
                <c:pt idx="1171">
                  <c:v>2824.8374000000003</c:v>
                </c:pt>
                <c:pt idx="1172">
                  <c:v>2827.2381</c:v>
                </c:pt>
                <c:pt idx="1173">
                  <c:v>2829.6388000000002</c:v>
                </c:pt>
                <c:pt idx="1174">
                  <c:v>2832.0395000000003</c:v>
                </c:pt>
                <c:pt idx="1175">
                  <c:v>2834.4402</c:v>
                </c:pt>
                <c:pt idx="1176">
                  <c:v>2836.8409000000001</c:v>
                </c:pt>
                <c:pt idx="1177">
                  <c:v>2839.2416000000003</c:v>
                </c:pt>
                <c:pt idx="1178">
                  <c:v>2841.6423</c:v>
                </c:pt>
                <c:pt idx="1179">
                  <c:v>2844.0430000000001</c:v>
                </c:pt>
                <c:pt idx="1180">
                  <c:v>2846.4437000000003</c:v>
                </c:pt>
                <c:pt idx="1181">
                  <c:v>2848.8444</c:v>
                </c:pt>
                <c:pt idx="1182">
                  <c:v>2851.2451000000001</c:v>
                </c:pt>
                <c:pt idx="1183">
                  <c:v>2853.6458000000002</c:v>
                </c:pt>
                <c:pt idx="1184">
                  <c:v>2856.0465000000004</c:v>
                </c:pt>
                <c:pt idx="1185">
                  <c:v>2858.4472000000001</c:v>
                </c:pt>
                <c:pt idx="1186">
                  <c:v>2860.8479000000002</c:v>
                </c:pt>
                <c:pt idx="1187">
                  <c:v>2863.2486000000004</c:v>
                </c:pt>
                <c:pt idx="1188">
                  <c:v>2865.6493</c:v>
                </c:pt>
                <c:pt idx="1189">
                  <c:v>2868.05</c:v>
                </c:pt>
                <c:pt idx="1190">
                  <c:v>2870.4507000000003</c:v>
                </c:pt>
                <c:pt idx="1191">
                  <c:v>2872.8514</c:v>
                </c:pt>
                <c:pt idx="1192">
                  <c:v>2875.2521000000002</c:v>
                </c:pt>
                <c:pt idx="1193">
                  <c:v>2877.6528000000003</c:v>
                </c:pt>
                <c:pt idx="1194">
                  <c:v>2880.0535</c:v>
                </c:pt>
                <c:pt idx="1195">
                  <c:v>2882.4542000000001</c:v>
                </c:pt>
                <c:pt idx="1196">
                  <c:v>2884.8549000000003</c:v>
                </c:pt>
                <c:pt idx="1197">
                  <c:v>2887.2556</c:v>
                </c:pt>
                <c:pt idx="1198">
                  <c:v>2889.6563000000001</c:v>
                </c:pt>
                <c:pt idx="1199">
                  <c:v>2892.0570000000002</c:v>
                </c:pt>
                <c:pt idx="1200">
                  <c:v>2894.4577000000004</c:v>
                </c:pt>
                <c:pt idx="1201">
                  <c:v>2896.8584000000001</c:v>
                </c:pt>
                <c:pt idx="1202">
                  <c:v>2899.2591000000002</c:v>
                </c:pt>
                <c:pt idx="1203">
                  <c:v>2901.6598000000004</c:v>
                </c:pt>
                <c:pt idx="1204">
                  <c:v>2904.0605</c:v>
                </c:pt>
                <c:pt idx="1205">
                  <c:v>2906.4612000000002</c:v>
                </c:pt>
                <c:pt idx="1206">
                  <c:v>2908.8619000000003</c:v>
                </c:pt>
                <c:pt idx="1207">
                  <c:v>2911.2626</c:v>
                </c:pt>
                <c:pt idx="1208">
                  <c:v>2913.6633000000002</c:v>
                </c:pt>
                <c:pt idx="1209">
                  <c:v>2916.0640000000003</c:v>
                </c:pt>
                <c:pt idx="1210">
                  <c:v>2918.4647</c:v>
                </c:pt>
                <c:pt idx="1211">
                  <c:v>2920.8654000000001</c:v>
                </c:pt>
                <c:pt idx="1212">
                  <c:v>2923.2661000000003</c:v>
                </c:pt>
                <c:pt idx="1213">
                  <c:v>2925.6668</c:v>
                </c:pt>
                <c:pt idx="1214">
                  <c:v>2928.0675000000001</c:v>
                </c:pt>
                <c:pt idx="1215">
                  <c:v>2930.4682000000003</c:v>
                </c:pt>
                <c:pt idx="1216">
                  <c:v>2932.8688999999999</c:v>
                </c:pt>
                <c:pt idx="1217">
                  <c:v>2935.2696000000001</c:v>
                </c:pt>
                <c:pt idx="1218">
                  <c:v>2937.6703000000002</c:v>
                </c:pt>
                <c:pt idx="1219">
                  <c:v>2940.0710000000004</c:v>
                </c:pt>
                <c:pt idx="1220">
                  <c:v>2942.4717000000001</c:v>
                </c:pt>
                <c:pt idx="1221">
                  <c:v>2944.8724000000002</c:v>
                </c:pt>
                <c:pt idx="1222">
                  <c:v>2947.2731000000003</c:v>
                </c:pt>
                <c:pt idx="1223">
                  <c:v>2949.6738</c:v>
                </c:pt>
                <c:pt idx="1224">
                  <c:v>2952.0745000000002</c:v>
                </c:pt>
                <c:pt idx="1225">
                  <c:v>2954.4752000000003</c:v>
                </c:pt>
                <c:pt idx="1226">
                  <c:v>2956.8759</c:v>
                </c:pt>
                <c:pt idx="1227">
                  <c:v>2959.2766000000001</c:v>
                </c:pt>
                <c:pt idx="1228">
                  <c:v>2961.6773000000003</c:v>
                </c:pt>
                <c:pt idx="1229">
                  <c:v>2964.078</c:v>
                </c:pt>
                <c:pt idx="1230">
                  <c:v>2966.4787000000001</c:v>
                </c:pt>
                <c:pt idx="1231">
                  <c:v>2968.8794000000003</c:v>
                </c:pt>
                <c:pt idx="1232">
                  <c:v>2971.2800999999999</c:v>
                </c:pt>
                <c:pt idx="1233">
                  <c:v>2973.6808000000001</c:v>
                </c:pt>
                <c:pt idx="1234">
                  <c:v>2976.0815000000002</c:v>
                </c:pt>
                <c:pt idx="1235">
                  <c:v>2978.4822000000004</c:v>
                </c:pt>
                <c:pt idx="1236">
                  <c:v>2980.8829000000001</c:v>
                </c:pt>
                <c:pt idx="1237">
                  <c:v>2983.2836000000002</c:v>
                </c:pt>
                <c:pt idx="1238">
                  <c:v>2985.6843000000003</c:v>
                </c:pt>
                <c:pt idx="1239">
                  <c:v>2988.085</c:v>
                </c:pt>
                <c:pt idx="1240">
                  <c:v>2990.4857000000002</c:v>
                </c:pt>
                <c:pt idx="1241">
                  <c:v>2992.8864000000003</c:v>
                </c:pt>
                <c:pt idx="1242">
                  <c:v>2995.2871</c:v>
                </c:pt>
                <c:pt idx="1243">
                  <c:v>2997.6878000000002</c:v>
                </c:pt>
                <c:pt idx="1244">
                  <c:v>3000.0885000000003</c:v>
                </c:pt>
                <c:pt idx="1245">
                  <c:v>3002.4892</c:v>
                </c:pt>
                <c:pt idx="1246">
                  <c:v>3004.8899000000001</c:v>
                </c:pt>
                <c:pt idx="1247">
                  <c:v>3007.2906000000003</c:v>
                </c:pt>
                <c:pt idx="1248">
                  <c:v>3009.6913</c:v>
                </c:pt>
                <c:pt idx="1249">
                  <c:v>3012.0920000000001</c:v>
                </c:pt>
                <c:pt idx="1250">
                  <c:v>3014.4927000000002</c:v>
                </c:pt>
                <c:pt idx="1251">
                  <c:v>3016.8934000000004</c:v>
                </c:pt>
                <c:pt idx="1252">
                  <c:v>3019.2941000000001</c:v>
                </c:pt>
                <c:pt idx="1253">
                  <c:v>3021.6948000000002</c:v>
                </c:pt>
                <c:pt idx="1254">
                  <c:v>3024.0955000000004</c:v>
                </c:pt>
                <c:pt idx="1255">
                  <c:v>3026.4962</c:v>
                </c:pt>
                <c:pt idx="1256">
                  <c:v>3028.8969000000002</c:v>
                </c:pt>
                <c:pt idx="1257">
                  <c:v>3031.2976000000003</c:v>
                </c:pt>
                <c:pt idx="1258">
                  <c:v>3033.6983</c:v>
                </c:pt>
                <c:pt idx="1259">
                  <c:v>3036.0990000000002</c:v>
                </c:pt>
                <c:pt idx="1260">
                  <c:v>3038.4997000000003</c:v>
                </c:pt>
                <c:pt idx="1261">
                  <c:v>3040.9004</c:v>
                </c:pt>
                <c:pt idx="1262">
                  <c:v>3043.3011000000001</c:v>
                </c:pt>
                <c:pt idx="1263">
                  <c:v>3045.7018000000003</c:v>
                </c:pt>
                <c:pt idx="1264">
                  <c:v>3048.1025</c:v>
                </c:pt>
                <c:pt idx="1265">
                  <c:v>3050.5032000000001</c:v>
                </c:pt>
                <c:pt idx="1266">
                  <c:v>3052.9039000000002</c:v>
                </c:pt>
                <c:pt idx="1267">
                  <c:v>3055.3046000000004</c:v>
                </c:pt>
                <c:pt idx="1268">
                  <c:v>3057.7053000000001</c:v>
                </c:pt>
                <c:pt idx="1269">
                  <c:v>3060.1060000000002</c:v>
                </c:pt>
                <c:pt idx="1270">
                  <c:v>3062.5067000000004</c:v>
                </c:pt>
                <c:pt idx="1271">
                  <c:v>3064.9074000000001</c:v>
                </c:pt>
                <c:pt idx="1272">
                  <c:v>3067.3081000000002</c:v>
                </c:pt>
                <c:pt idx="1273">
                  <c:v>3069.7088000000003</c:v>
                </c:pt>
                <c:pt idx="1274">
                  <c:v>3072.1095</c:v>
                </c:pt>
                <c:pt idx="1275">
                  <c:v>3074.5102000000002</c:v>
                </c:pt>
                <c:pt idx="1276">
                  <c:v>3076.9109000000003</c:v>
                </c:pt>
                <c:pt idx="1277">
                  <c:v>3079.3116</c:v>
                </c:pt>
                <c:pt idx="1278">
                  <c:v>3081.7123000000001</c:v>
                </c:pt>
                <c:pt idx="1279">
                  <c:v>3084.1130000000003</c:v>
                </c:pt>
                <c:pt idx="1280">
                  <c:v>3086.5137</c:v>
                </c:pt>
                <c:pt idx="1281">
                  <c:v>3088.9144000000001</c:v>
                </c:pt>
                <c:pt idx="1282">
                  <c:v>3091.3151000000003</c:v>
                </c:pt>
                <c:pt idx="1283">
                  <c:v>3093.7157999999999</c:v>
                </c:pt>
                <c:pt idx="1284">
                  <c:v>3096.1165000000001</c:v>
                </c:pt>
                <c:pt idx="1285">
                  <c:v>3098.5172000000002</c:v>
                </c:pt>
                <c:pt idx="1286">
                  <c:v>3100.9179000000004</c:v>
                </c:pt>
                <c:pt idx="1287">
                  <c:v>3103.3186000000001</c:v>
                </c:pt>
                <c:pt idx="1288">
                  <c:v>3105.7193000000002</c:v>
                </c:pt>
                <c:pt idx="1289">
                  <c:v>3108.1200000000003</c:v>
                </c:pt>
                <c:pt idx="1290">
                  <c:v>3110.5207</c:v>
                </c:pt>
                <c:pt idx="1291">
                  <c:v>3112.9214000000002</c:v>
                </c:pt>
                <c:pt idx="1292">
                  <c:v>3115.3221000000003</c:v>
                </c:pt>
                <c:pt idx="1293">
                  <c:v>3117.7228</c:v>
                </c:pt>
                <c:pt idx="1294">
                  <c:v>3120.1235000000001</c:v>
                </c:pt>
                <c:pt idx="1295">
                  <c:v>3122.5242000000003</c:v>
                </c:pt>
                <c:pt idx="1296">
                  <c:v>3124.9249</c:v>
                </c:pt>
                <c:pt idx="1297">
                  <c:v>3127.3256000000001</c:v>
                </c:pt>
                <c:pt idx="1298">
                  <c:v>3129.7263000000003</c:v>
                </c:pt>
                <c:pt idx="1299">
                  <c:v>3132.127</c:v>
                </c:pt>
                <c:pt idx="1300">
                  <c:v>3134.5277000000001</c:v>
                </c:pt>
                <c:pt idx="1301">
                  <c:v>3136.9284000000002</c:v>
                </c:pt>
                <c:pt idx="1302">
                  <c:v>3139.3291000000004</c:v>
                </c:pt>
                <c:pt idx="1303">
                  <c:v>3141.7298000000001</c:v>
                </c:pt>
                <c:pt idx="1304">
                  <c:v>3144.1305000000002</c:v>
                </c:pt>
                <c:pt idx="1305">
                  <c:v>3146.5312000000004</c:v>
                </c:pt>
                <c:pt idx="1306">
                  <c:v>3148.9319</c:v>
                </c:pt>
                <c:pt idx="1307">
                  <c:v>3151.3326000000002</c:v>
                </c:pt>
                <c:pt idx="1308">
                  <c:v>3153.7333000000003</c:v>
                </c:pt>
                <c:pt idx="1309">
                  <c:v>3156.134</c:v>
                </c:pt>
                <c:pt idx="1310">
                  <c:v>3158.5347000000002</c:v>
                </c:pt>
                <c:pt idx="1311">
                  <c:v>3160.9354000000003</c:v>
                </c:pt>
                <c:pt idx="1312">
                  <c:v>3163.3361</c:v>
                </c:pt>
                <c:pt idx="1313">
                  <c:v>3165.7368000000001</c:v>
                </c:pt>
                <c:pt idx="1314">
                  <c:v>3168.1375000000003</c:v>
                </c:pt>
                <c:pt idx="1315">
                  <c:v>3170.5382</c:v>
                </c:pt>
                <c:pt idx="1316">
                  <c:v>3172.9389000000001</c:v>
                </c:pt>
                <c:pt idx="1317">
                  <c:v>3175.3396000000002</c:v>
                </c:pt>
                <c:pt idx="1318">
                  <c:v>3177.7403000000004</c:v>
                </c:pt>
                <c:pt idx="1319">
                  <c:v>3180.1410000000001</c:v>
                </c:pt>
                <c:pt idx="1320">
                  <c:v>3182.5417000000002</c:v>
                </c:pt>
                <c:pt idx="1321">
                  <c:v>3184.9424000000004</c:v>
                </c:pt>
                <c:pt idx="1322">
                  <c:v>3187.3431</c:v>
                </c:pt>
                <c:pt idx="1323">
                  <c:v>3189.7438000000002</c:v>
                </c:pt>
                <c:pt idx="1324">
                  <c:v>3192.1445000000003</c:v>
                </c:pt>
                <c:pt idx="1325">
                  <c:v>3194.5452</c:v>
                </c:pt>
                <c:pt idx="1326">
                  <c:v>3196.9459000000002</c:v>
                </c:pt>
                <c:pt idx="1327">
                  <c:v>3199.3466000000003</c:v>
                </c:pt>
                <c:pt idx="1328">
                  <c:v>3201.7473</c:v>
                </c:pt>
                <c:pt idx="1329">
                  <c:v>3204.1480000000001</c:v>
                </c:pt>
                <c:pt idx="1330">
                  <c:v>3206.5487000000003</c:v>
                </c:pt>
                <c:pt idx="1331">
                  <c:v>3208.9494</c:v>
                </c:pt>
                <c:pt idx="1332">
                  <c:v>3211.3501000000001</c:v>
                </c:pt>
                <c:pt idx="1333">
                  <c:v>3213.7508000000003</c:v>
                </c:pt>
                <c:pt idx="1334">
                  <c:v>3216.1515000000004</c:v>
                </c:pt>
                <c:pt idx="1335">
                  <c:v>3218.5522000000001</c:v>
                </c:pt>
                <c:pt idx="1336">
                  <c:v>3220.9529000000002</c:v>
                </c:pt>
                <c:pt idx="1337">
                  <c:v>3223.3536000000004</c:v>
                </c:pt>
                <c:pt idx="1338">
                  <c:v>3225.7543000000001</c:v>
                </c:pt>
                <c:pt idx="1339">
                  <c:v>3228.1550000000002</c:v>
                </c:pt>
                <c:pt idx="1340">
                  <c:v>3230.5557000000003</c:v>
                </c:pt>
                <c:pt idx="1341">
                  <c:v>3232.9564</c:v>
                </c:pt>
                <c:pt idx="1342">
                  <c:v>3235.3571000000002</c:v>
                </c:pt>
                <c:pt idx="1343">
                  <c:v>3237.7578000000003</c:v>
                </c:pt>
                <c:pt idx="1344">
                  <c:v>3240.1585</c:v>
                </c:pt>
                <c:pt idx="1345">
                  <c:v>3242.5592000000001</c:v>
                </c:pt>
                <c:pt idx="1346">
                  <c:v>3244.9599000000003</c:v>
                </c:pt>
                <c:pt idx="1347">
                  <c:v>3247.3606</c:v>
                </c:pt>
                <c:pt idx="1348">
                  <c:v>3249.7613000000001</c:v>
                </c:pt>
                <c:pt idx="1349">
                  <c:v>3252.1620000000003</c:v>
                </c:pt>
                <c:pt idx="1350">
                  <c:v>3254.5626999999999</c:v>
                </c:pt>
                <c:pt idx="1351">
                  <c:v>3256.9634000000001</c:v>
                </c:pt>
                <c:pt idx="1352">
                  <c:v>3259.3641000000002</c:v>
                </c:pt>
                <c:pt idx="1353">
                  <c:v>3261.7648000000004</c:v>
                </c:pt>
                <c:pt idx="1354">
                  <c:v>3264.1655000000001</c:v>
                </c:pt>
                <c:pt idx="1355">
                  <c:v>3266.5662000000002</c:v>
                </c:pt>
                <c:pt idx="1356">
                  <c:v>3268.9669000000004</c:v>
                </c:pt>
                <c:pt idx="1357">
                  <c:v>3271.3676</c:v>
                </c:pt>
                <c:pt idx="1358">
                  <c:v>3273.7683000000002</c:v>
                </c:pt>
                <c:pt idx="1359">
                  <c:v>3276.1690000000003</c:v>
                </c:pt>
                <c:pt idx="1360">
                  <c:v>3278.5697</c:v>
                </c:pt>
                <c:pt idx="1361">
                  <c:v>3280.9704000000002</c:v>
                </c:pt>
                <c:pt idx="1362">
                  <c:v>3283.3711000000003</c:v>
                </c:pt>
                <c:pt idx="1363">
                  <c:v>3285.7718</c:v>
                </c:pt>
                <c:pt idx="1364">
                  <c:v>3288.1725000000001</c:v>
                </c:pt>
                <c:pt idx="1365">
                  <c:v>3290.5732000000003</c:v>
                </c:pt>
                <c:pt idx="1366">
                  <c:v>3292.9739</c:v>
                </c:pt>
                <c:pt idx="1367">
                  <c:v>3295.3746000000001</c:v>
                </c:pt>
                <c:pt idx="1368">
                  <c:v>3297.7753000000002</c:v>
                </c:pt>
                <c:pt idx="1369">
                  <c:v>3300.1760000000004</c:v>
                </c:pt>
                <c:pt idx="1370">
                  <c:v>3302.5767000000001</c:v>
                </c:pt>
                <c:pt idx="1371">
                  <c:v>3304.9774000000002</c:v>
                </c:pt>
                <c:pt idx="1372">
                  <c:v>3307.3781000000004</c:v>
                </c:pt>
                <c:pt idx="1373">
                  <c:v>3309.7788</c:v>
                </c:pt>
                <c:pt idx="1374">
                  <c:v>3312.1795000000002</c:v>
                </c:pt>
                <c:pt idx="1375">
                  <c:v>3314.5802000000003</c:v>
                </c:pt>
                <c:pt idx="1376">
                  <c:v>3316.9809</c:v>
                </c:pt>
                <c:pt idx="1377">
                  <c:v>3319.3816000000002</c:v>
                </c:pt>
                <c:pt idx="1378">
                  <c:v>3321.7823000000003</c:v>
                </c:pt>
                <c:pt idx="1379">
                  <c:v>3324.183</c:v>
                </c:pt>
                <c:pt idx="1380">
                  <c:v>3326.5837000000001</c:v>
                </c:pt>
                <c:pt idx="1381">
                  <c:v>3328.9844000000003</c:v>
                </c:pt>
                <c:pt idx="1382">
                  <c:v>3331.3851</c:v>
                </c:pt>
                <c:pt idx="1383">
                  <c:v>3333.7858000000001</c:v>
                </c:pt>
                <c:pt idx="1384">
                  <c:v>3336.1865000000003</c:v>
                </c:pt>
                <c:pt idx="1385">
                  <c:v>3338.5872000000004</c:v>
                </c:pt>
                <c:pt idx="1386">
                  <c:v>3340.9879000000001</c:v>
                </c:pt>
                <c:pt idx="1387">
                  <c:v>3343.3886000000002</c:v>
                </c:pt>
                <c:pt idx="1388">
                  <c:v>3345.7893000000004</c:v>
                </c:pt>
                <c:pt idx="1389">
                  <c:v>3348.19</c:v>
                </c:pt>
                <c:pt idx="1390">
                  <c:v>3350.5907000000002</c:v>
                </c:pt>
                <c:pt idx="1391">
                  <c:v>3352.9914000000003</c:v>
                </c:pt>
                <c:pt idx="1392">
                  <c:v>3355.3921</c:v>
                </c:pt>
                <c:pt idx="1393">
                  <c:v>3357.7928000000002</c:v>
                </c:pt>
                <c:pt idx="1394">
                  <c:v>3360.1935000000003</c:v>
                </c:pt>
                <c:pt idx="1395">
                  <c:v>3362.5942</c:v>
                </c:pt>
                <c:pt idx="1396">
                  <c:v>3364.9949000000001</c:v>
                </c:pt>
                <c:pt idx="1397">
                  <c:v>3367.3956000000003</c:v>
                </c:pt>
                <c:pt idx="1398">
                  <c:v>3369.7963</c:v>
                </c:pt>
                <c:pt idx="1399">
                  <c:v>3372.1970000000001</c:v>
                </c:pt>
                <c:pt idx="1400">
                  <c:v>3374.5977000000003</c:v>
                </c:pt>
                <c:pt idx="1401">
                  <c:v>3376.9984000000004</c:v>
                </c:pt>
                <c:pt idx="1402">
                  <c:v>3379.3991000000001</c:v>
                </c:pt>
                <c:pt idx="1403">
                  <c:v>3381.7998000000002</c:v>
                </c:pt>
                <c:pt idx="1404">
                  <c:v>3384.2005000000004</c:v>
                </c:pt>
                <c:pt idx="1405">
                  <c:v>3386.6012000000001</c:v>
                </c:pt>
                <c:pt idx="1406">
                  <c:v>3389.0019000000002</c:v>
                </c:pt>
                <c:pt idx="1407">
                  <c:v>3391.4026000000003</c:v>
                </c:pt>
                <c:pt idx="1408">
                  <c:v>3393.8033</c:v>
                </c:pt>
                <c:pt idx="1409">
                  <c:v>3396.2040000000002</c:v>
                </c:pt>
                <c:pt idx="1410">
                  <c:v>3398.6047000000003</c:v>
                </c:pt>
                <c:pt idx="1411">
                  <c:v>3401.0054</c:v>
                </c:pt>
                <c:pt idx="1412">
                  <c:v>3403.4061000000002</c:v>
                </c:pt>
                <c:pt idx="1413">
                  <c:v>3405.8068000000003</c:v>
                </c:pt>
                <c:pt idx="1414">
                  <c:v>3408.2075</c:v>
                </c:pt>
                <c:pt idx="1415">
                  <c:v>3410.6082000000001</c:v>
                </c:pt>
                <c:pt idx="1416">
                  <c:v>3413.0089000000003</c:v>
                </c:pt>
                <c:pt idx="1417">
                  <c:v>3415.4096</c:v>
                </c:pt>
                <c:pt idx="1418">
                  <c:v>3417.8103000000001</c:v>
                </c:pt>
                <c:pt idx="1419">
                  <c:v>3420.2110000000002</c:v>
                </c:pt>
                <c:pt idx="1420">
                  <c:v>3422.6117000000004</c:v>
                </c:pt>
                <c:pt idx="1421">
                  <c:v>3425.0124000000001</c:v>
                </c:pt>
                <c:pt idx="1422">
                  <c:v>3427.4131000000002</c:v>
                </c:pt>
                <c:pt idx="1423">
                  <c:v>3429.8138000000004</c:v>
                </c:pt>
                <c:pt idx="1424">
                  <c:v>3432.2145</c:v>
                </c:pt>
                <c:pt idx="1425">
                  <c:v>3434.6152000000002</c:v>
                </c:pt>
                <c:pt idx="1426">
                  <c:v>3437.0159000000003</c:v>
                </c:pt>
                <c:pt idx="1427">
                  <c:v>3439.4166</c:v>
                </c:pt>
                <c:pt idx="1428">
                  <c:v>3441.8173000000002</c:v>
                </c:pt>
                <c:pt idx="1429">
                  <c:v>3444.2180000000003</c:v>
                </c:pt>
                <c:pt idx="1430">
                  <c:v>3446.6187</c:v>
                </c:pt>
                <c:pt idx="1431">
                  <c:v>3449.0194000000001</c:v>
                </c:pt>
                <c:pt idx="1432">
                  <c:v>3451.4201000000003</c:v>
                </c:pt>
                <c:pt idx="1433">
                  <c:v>3453.8208</c:v>
                </c:pt>
                <c:pt idx="1434">
                  <c:v>3456.2215000000001</c:v>
                </c:pt>
                <c:pt idx="1435">
                  <c:v>3458.6222000000002</c:v>
                </c:pt>
                <c:pt idx="1436">
                  <c:v>3461.0229000000004</c:v>
                </c:pt>
                <c:pt idx="1437">
                  <c:v>3463.4236000000001</c:v>
                </c:pt>
                <c:pt idx="1438">
                  <c:v>3465.8243000000002</c:v>
                </c:pt>
                <c:pt idx="1439">
                  <c:v>3468.2250000000004</c:v>
                </c:pt>
                <c:pt idx="1440">
                  <c:v>3470.6257000000001</c:v>
                </c:pt>
                <c:pt idx="1441">
                  <c:v>3473.0264000000002</c:v>
                </c:pt>
                <c:pt idx="1442">
                  <c:v>3475.4271000000003</c:v>
                </c:pt>
                <c:pt idx="1443">
                  <c:v>3477.8278</c:v>
                </c:pt>
                <c:pt idx="1444">
                  <c:v>3480.2285000000002</c:v>
                </c:pt>
                <c:pt idx="1445">
                  <c:v>3482.6292000000003</c:v>
                </c:pt>
                <c:pt idx="1446">
                  <c:v>3485.0299</c:v>
                </c:pt>
                <c:pt idx="1447">
                  <c:v>3487.4306000000001</c:v>
                </c:pt>
                <c:pt idx="1448">
                  <c:v>3489.8313000000003</c:v>
                </c:pt>
                <c:pt idx="1449">
                  <c:v>3492.232</c:v>
                </c:pt>
                <c:pt idx="1450">
                  <c:v>3494.6327000000001</c:v>
                </c:pt>
                <c:pt idx="1451">
                  <c:v>3497.0334000000003</c:v>
                </c:pt>
                <c:pt idx="1452">
                  <c:v>3499.4341000000004</c:v>
                </c:pt>
                <c:pt idx="1453">
                  <c:v>3501.8348000000001</c:v>
                </c:pt>
                <c:pt idx="1454">
                  <c:v>3504.2355000000002</c:v>
                </c:pt>
                <c:pt idx="1455">
                  <c:v>3506.6362000000004</c:v>
                </c:pt>
                <c:pt idx="1456">
                  <c:v>3509.0369000000001</c:v>
                </c:pt>
                <c:pt idx="1457">
                  <c:v>3511.4376000000002</c:v>
                </c:pt>
                <c:pt idx="1458">
                  <c:v>3513.8383000000003</c:v>
                </c:pt>
                <c:pt idx="1459">
                  <c:v>3516.239</c:v>
                </c:pt>
                <c:pt idx="1460">
                  <c:v>3518.6397000000002</c:v>
                </c:pt>
                <c:pt idx="1461">
                  <c:v>3521.0404000000003</c:v>
                </c:pt>
                <c:pt idx="1462">
                  <c:v>3523.4411</c:v>
                </c:pt>
                <c:pt idx="1463">
                  <c:v>3525.8418000000001</c:v>
                </c:pt>
                <c:pt idx="1464">
                  <c:v>3528.2425000000003</c:v>
                </c:pt>
                <c:pt idx="1465">
                  <c:v>3530.6432</c:v>
                </c:pt>
                <c:pt idx="1466">
                  <c:v>3533.0439000000001</c:v>
                </c:pt>
                <c:pt idx="1467">
                  <c:v>3535.4446000000003</c:v>
                </c:pt>
                <c:pt idx="1468">
                  <c:v>3537.8453000000004</c:v>
                </c:pt>
                <c:pt idx="1469">
                  <c:v>3540.2460000000001</c:v>
                </c:pt>
                <c:pt idx="1470">
                  <c:v>3542.6467000000002</c:v>
                </c:pt>
                <c:pt idx="1471">
                  <c:v>3545.0474000000004</c:v>
                </c:pt>
                <c:pt idx="1472">
                  <c:v>3547.4481000000001</c:v>
                </c:pt>
                <c:pt idx="1473">
                  <c:v>3549.8488000000002</c:v>
                </c:pt>
                <c:pt idx="1474">
                  <c:v>3552.2495000000004</c:v>
                </c:pt>
                <c:pt idx="1475">
                  <c:v>3554.6502</c:v>
                </c:pt>
                <c:pt idx="1476">
                  <c:v>3557.0509000000002</c:v>
                </c:pt>
                <c:pt idx="1477">
                  <c:v>3559.4516000000003</c:v>
                </c:pt>
                <c:pt idx="1478">
                  <c:v>3561.8523</c:v>
                </c:pt>
                <c:pt idx="1479">
                  <c:v>3564.2530000000002</c:v>
                </c:pt>
                <c:pt idx="1480">
                  <c:v>3566.6537000000003</c:v>
                </c:pt>
                <c:pt idx="1481">
                  <c:v>3569.0544</c:v>
                </c:pt>
                <c:pt idx="1482">
                  <c:v>3571.4551000000001</c:v>
                </c:pt>
                <c:pt idx="1483">
                  <c:v>3573.8558000000003</c:v>
                </c:pt>
                <c:pt idx="1484">
                  <c:v>3576.2565</c:v>
                </c:pt>
                <c:pt idx="1485">
                  <c:v>3578.6572000000001</c:v>
                </c:pt>
                <c:pt idx="1486">
                  <c:v>3581.0579000000002</c:v>
                </c:pt>
                <c:pt idx="1487">
                  <c:v>3583.4586000000004</c:v>
                </c:pt>
                <c:pt idx="1488">
                  <c:v>3585.8593000000001</c:v>
                </c:pt>
                <c:pt idx="1489">
                  <c:v>3588.26</c:v>
                </c:pt>
                <c:pt idx="1490">
                  <c:v>3590.6607000000004</c:v>
                </c:pt>
                <c:pt idx="1491">
                  <c:v>3593.0614</c:v>
                </c:pt>
                <c:pt idx="1492">
                  <c:v>3595.4621000000002</c:v>
                </c:pt>
                <c:pt idx="1493">
                  <c:v>3597.8628000000003</c:v>
                </c:pt>
                <c:pt idx="1494">
                  <c:v>3600.2635</c:v>
                </c:pt>
                <c:pt idx="1495">
                  <c:v>3602.6642000000002</c:v>
                </c:pt>
                <c:pt idx="1496">
                  <c:v>3605.0649000000003</c:v>
                </c:pt>
                <c:pt idx="1497">
                  <c:v>3607.4656</c:v>
                </c:pt>
                <c:pt idx="1498">
                  <c:v>3609.8663000000001</c:v>
                </c:pt>
                <c:pt idx="1499">
                  <c:v>3612.2670000000003</c:v>
                </c:pt>
                <c:pt idx="1500">
                  <c:v>3614.6677</c:v>
                </c:pt>
                <c:pt idx="1501">
                  <c:v>3617.0684000000001</c:v>
                </c:pt>
                <c:pt idx="1502">
                  <c:v>3619.4691000000003</c:v>
                </c:pt>
                <c:pt idx="1503">
                  <c:v>3621.8698000000004</c:v>
                </c:pt>
                <c:pt idx="1504">
                  <c:v>3624.2705000000001</c:v>
                </c:pt>
                <c:pt idx="1505">
                  <c:v>3626.6712000000002</c:v>
                </c:pt>
                <c:pt idx="1506">
                  <c:v>3629.0719000000004</c:v>
                </c:pt>
                <c:pt idx="1507">
                  <c:v>3631.4726000000001</c:v>
                </c:pt>
                <c:pt idx="1508">
                  <c:v>3633.8733000000002</c:v>
                </c:pt>
                <c:pt idx="1509">
                  <c:v>3636.2740000000003</c:v>
                </c:pt>
                <c:pt idx="1510">
                  <c:v>3638.6747</c:v>
                </c:pt>
                <c:pt idx="1511">
                  <c:v>3641.0754000000002</c:v>
                </c:pt>
                <c:pt idx="1512">
                  <c:v>3643.4761000000003</c:v>
                </c:pt>
                <c:pt idx="1513">
                  <c:v>3645.8768</c:v>
                </c:pt>
                <c:pt idx="1514">
                  <c:v>3648.2775000000001</c:v>
                </c:pt>
                <c:pt idx="1515">
                  <c:v>3650.6782000000003</c:v>
                </c:pt>
                <c:pt idx="1516">
                  <c:v>3653.0789</c:v>
                </c:pt>
                <c:pt idx="1517">
                  <c:v>3655.4796000000001</c:v>
                </c:pt>
                <c:pt idx="1518">
                  <c:v>3657.8803000000003</c:v>
                </c:pt>
                <c:pt idx="1519">
                  <c:v>3660.2810000000004</c:v>
                </c:pt>
                <c:pt idx="1520">
                  <c:v>3662.6817000000001</c:v>
                </c:pt>
                <c:pt idx="1521">
                  <c:v>3665.0824000000002</c:v>
                </c:pt>
                <c:pt idx="1522">
                  <c:v>3667.4831000000004</c:v>
                </c:pt>
                <c:pt idx="1523">
                  <c:v>3669.8838000000001</c:v>
                </c:pt>
                <c:pt idx="1524">
                  <c:v>3672.2845000000002</c:v>
                </c:pt>
                <c:pt idx="1525">
                  <c:v>3674.6852000000003</c:v>
                </c:pt>
                <c:pt idx="1526">
                  <c:v>3677.0859</c:v>
                </c:pt>
                <c:pt idx="1527">
                  <c:v>3679.4866000000002</c:v>
                </c:pt>
                <c:pt idx="1528">
                  <c:v>3681.8873000000003</c:v>
                </c:pt>
                <c:pt idx="1529">
                  <c:v>3684.288</c:v>
                </c:pt>
                <c:pt idx="1530">
                  <c:v>3686.6887000000002</c:v>
                </c:pt>
                <c:pt idx="1531">
                  <c:v>3689.0894000000003</c:v>
                </c:pt>
                <c:pt idx="1532">
                  <c:v>3691.4901</c:v>
                </c:pt>
                <c:pt idx="1533">
                  <c:v>3693.8908000000001</c:v>
                </c:pt>
                <c:pt idx="1534">
                  <c:v>3696.2915000000003</c:v>
                </c:pt>
                <c:pt idx="1535">
                  <c:v>3698.6922</c:v>
                </c:pt>
                <c:pt idx="1536">
                  <c:v>3701.0929000000001</c:v>
                </c:pt>
                <c:pt idx="1537">
                  <c:v>3703.4936000000002</c:v>
                </c:pt>
                <c:pt idx="1538">
                  <c:v>3705.8943000000004</c:v>
                </c:pt>
                <c:pt idx="1539">
                  <c:v>3708.2950000000001</c:v>
                </c:pt>
                <c:pt idx="1540">
                  <c:v>3710.6957000000002</c:v>
                </c:pt>
                <c:pt idx="1541">
                  <c:v>3713.0964000000004</c:v>
                </c:pt>
                <c:pt idx="1542">
                  <c:v>3715.4971</c:v>
                </c:pt>
                <c:pt idx="1543">
                  <c:v>3717.8978000000002</c:v>
                </c:pt>
                <c:pt idx="1544">
                  <c:v>3720.2985000000003</c:v>
                </c:pt>
                <c:pt idx="1545">
                  <c:v>3722.6992</c:v>
                </c:pt>
                <c:pt idx="1546">
                  <c:v>3725.0999000000002</c:v>
                </c:pt>
                <c:pt idx="1547">
                  <c:v>3727.5006000000003</c:v>
                </c:pt>
                <c:pt idx="1548">
                  <c:v>3729.9013</c:v>
                </c:pt>
                <c:pt idx="1549">
                  <c:v>3732.3020000000001</c:v>
                </c:pt>
                <c:pt idx="1550">
                  <c:v>3734.7027000000003</c:v>
                </c:pt>
                <c:pt idx="1551">
                  <c:v>3737.1034</c:v>
                </c:pt>
                <c:pt idx="1552">
                  <c:v>3739.5041000000001</c:v>
                </c:pt>
                <c:pt idx="1553">
                  <c:v>3741.9048000000003</c:v>
                </c:pt>
                <c:pt idx="1554">
                  <c:v>3744.3055000000004</c:v>
                </c:pt>
                <c:pt idx="1555">
                  <c:v>3746.7062000000001</c:v>
                </c:pt>
                <c:pt idx="1556">
                  <c:v>3749.1069000000002</c:v>
                </c:pt>
                <c:pt idx="1557">
                  <c:v>3751.5076000000004</c:v>
                </c:pt>
                <c:pt idx="1558">
                  <c:v>3753.9083000000001</c:v>
                </c:pt>
                <c:pt idx="1559">
                  <c:v>3756.3090000000002</c:v>
                </c:pt>
                <c:pt idx="1560">
                  <c:v>3758.7097000000003</c:v>
                </c:pt>
                <c:pt idx="1561">
                  <c:v>3761.1104</c:v>
                </c:pt>
                <c:pt idx="1562">
                  <c:v>3763.5111000000002</c:v>
                </c:pt>
                <c:pt idx="1563">
                  <c:v>3765.9118000000003</c:v>
                </c:pt>
                <c:pt idx="1564">
                  <c:v>3768.3125</c:v>
                </c:pt>
                <c:pt idx="1565">
                  <c:v>3770.7132000000001</c:v>
                </c:pt>
                <c:pt idx="1566">
                  <c:v>3773.1139000000003</c:v>
                </c:pt>
                <c:pt idx="1567">
                  <c:v>3775.5146</c:v>
                </c:pt>
                <c:pt idx="1568">
                  <c:v>3777.9153000000001</c:v>
                </c:pt>
                <c:pt idx="1569">
                  <c:v>3780.3160000000003</c:v>
                </c:pt>
                <c:pt idx="1570">
                  <c:v>3782.7167000000004</c:v>
                </c:pt>
                <c:pt idx="1571">
                  <c:v>3785.1174000000001</c:v>
                </c:pt>
                <c:pt idx="1572">
                  <c:v>3787.5181000000002</c:v>
                </c:pt>
                <c:pt idx="1573">
                  <c:v>3789.9188000000004</c:v>
                </c:pt>
                <c:pt idx="1574">
                  <c:v>3792.3195000000001</c:v>
                </c:pt>
                <c:pt idx="1575">
                  <c:v>3794.7202000000002</c:v>
                </c:pt>
                <c:pt idx="1576">
                  <c:v>3797.1209000000003</c:v>
                </c:pt>
                <c:pt idx="1577">
                  <c:v>3799.5216</c:v>
                </c:pt>
                <c:pt idx="1578">
                  <c:v>3801.9223000000002</c:v>
                </c:pt>
                <c:pt idx="1579">
                  <c:v>3804.3230000000003</c:v>
                </c:pt>
                <c:pt idx="1580">
                  <c:v>3806.7237</c:v>
                </c:pt>
                <c:pt idx="1581">
                  <c:v>3809.1244000000002</c:v>
                </c:pt>
                <c:pt idx="1582">
                  <c:v>3811.5251000000003</c:v>
                </c:pt>
                <c:pt idx="1583">
                  <c:v>3813.9258</c:v>
                </c:pt>
                <c:pt idx="1584">
                  <c:v>3816.3265000000001</c:v>
                </c:pt>
                <c:pt idx="1585">
                  <c:v>3818.7272000000003</c:v>
                </c:pt>
                <c:pt idx="1586">
                  <c:v>3821.1279000000004</c:v>
                </c:pt>
                <c:pt idx="1587">
                  <c:v>3823.5286000000001</c:v>
                </c:pt>
                <c:pt idx="1588">
                  <c:v>3825.9293000000002</c:v>
                </c:pt>
                <c:pt idx="1589">
                  <c:v>3828.3300000000004</c:v>
                </c:pt>
                <c:pt idx="1590">
                  <c:v>3830.7307000000001</c:v>
                </c:pt>
                <c:pt idx="1591">
                  <c:v>3833.1314000000002</c:v>
                </c:pt>
                <c:pt idx="1592">
                  <c:v>3835.5321000000004</c:v>
                </c:pt>
                <c:pt idx="1593">
                  <c:v>3837.9328</c:v>
                </c:pt>
                <c:pt idx="1594">
                  <c:v>3840.3335000000002</c:v>
                </c:pt>
                <c:pt idx="1595">
                  <c:v>3842.7342000000003</c:v>
                </c:pt>
                <c:pt idx="1596">
                  <c:v>3845.1349</c:v>
                </c:pt>
                <c:pt idx="1597">
                  <c:v>3847.5356000000002</c:v>
                </c:pt>
                <c:pt idx="1598">
                  <c:v>3849.9363000000003</c:v>
                </c:pt>
                <c:pt idx="1599">
                  <c:v>3852.337</c:v>
                </c:pt>
                <c:pt idx="1600">
                  <c:v>3854.7377000000001</c:v>
                </c:pt>
                <c:pt idx="1601">
                  <c:v>3857.1384000000003</c:v>
                </c:pt>
                <c:pt idx="1602">
                  <c:v>3859.5391</c:v>
                </c:pt>
                <c:pt idx="1603">
                  <c:v>3861.9398000000001</c:v>
                </c:pt>
                <c:pt idx="1604">
                  <c:v>3864.3405000000002</c:v>
                </c:pt>
                <c:pt idx="1605">
                  <c:v>3866.7412000000004</c:v>
                </c:pt>
                <c:pt idx="1606">
                  <c:v>3869.1419000000001</c:v>
                </c:pt>
                <c:pt idx="1607">
                  <c:v>3871.5426000000002</c:v>
                </c:pt>
                <c:pt idx="1608">
                  <c:v>3873.9433000000004</c:v>
                </c:pt>
                <c:pt idx="1609">
                  <c:v>3876.3440000000001</c:v>
                </c:pt>
                <c:pt idx="1610">
                  <c:v>3878.7447000000002</c:v>
                </c:pt>
                <c:pt idx="1611">
                  <c:v>3881.1454000000003</c:v>
                </c:pt>
                <c:pt idx="1612">
                  <c:v>3883.5461</c:v>
                </c:pt>
                <c:pt idx="1613">
                  <c:v>3885.9468000000002</c:v>
                </c:pt>
                <c:pt idx="1614">
                  <c:v>3888.3475000000003</c:v>
                </c:pt>
                <c:pt idx="1615">
                  <c:v>3890.7482</c:v>
                </c:pt>
                <c:pt idx="1616">
                  <c:v>3893.1489000000001</c:v>
                </c:pt>
                <c:pt idx="1617">
                  <c:v>3895.5496000000003</c:v>
                </c:pt>
                <c:pt idx="1618">
                  <c:v>3897.9503</c:v>
                </c:pt>
                <c:pt idx="1619">
                  <c:v>3900.3510000000001</c:v>
                </c:pt>
                <c:pt idx="1620">
                  <c:v>3902.7517000000003</c:v>
                </c:pt>
                <c:pt idx="1621">
                  <c:v>3905.1524000000004</c:v>
                </c:pt>
                <c:pt idx="1622">
                  <c:v>3907.5531000000001</c:v>
                </c:pt>
                <c:pt idx="1623">
                  <c:v>3909.9538000000002</c:v>
                </c:pt>
                <c:pt idx="1624">
                  <c:v>3912.3545000000004</c:v>
                </c:pt>
                <c:pt idx="1625">
                  <c:v>3914.7552000000001</c:v>
                </c:pt>
                <c:pt idx="1626">
                  <c:v>3917.1559000000002</c:v>
                </c:pt>
                <c:pt idx="1627">
                  <c:v>3919.5566000000003</c:v>
                </c:pt>
                <c:pt idx="1628">
                  <c:v>3921.9573</c:v>
                </c:pt>
                <c:pt idx="1629">
                  <c:v>3924.3580000000002</c:v>
                </c:pt>
                <c:pt idx="1630">
                  <c:v>3926.7587000000003</c:v>
                </c:pt>
                <c:pt idx="1631">
                  <c:v>3929.1594</c:v>
                </c:pt>
                <c:pt idx="1632">
                  <c:v>3931.5601000000001</c:v>
                </c:pt>
                <c:pt idx="1633">
                  <c:v>3933.9608000000003</c:v>
                </c:pt>
                <c:pt idx="1634">
                  <c:v>3936.3615</c:v>
                </c:pt>
                <c:pt idx="1635">
                  <c:v>3938.7622000000001</c:v>
                </c:pt>
                <c:pt idx="1636">
                  <c:v>3941.1629000000003</c:v>
                </c:pt>
                <c:pt idx="1637">
                  <c:v>3943.5636000000004</c:v>
                </c:pt>
                <c:pt idx="1638">
                  <c:v>3945.9643000000001</c:v>
                </c:pt>
                <c:pt idx="1639">
                  <c:v>3948.3650000000002</c:v>
                </c:pt>
                <c:pt idx="1640">
                  <c:v>3950.7657000000004</c:v>
                </c:pt>
                <c:pt idx="1641">
                  <c:v>3953.1664000000001</c:v>
                </c:pt>
                <c:pt idx="1642">
                  <c:v>3955.5671000000002</c:v>
                </c:pt>
                <c:pt idx="1643">
                  <c:v>3957.9678000000004</c:v>
                </c:pt>
                <c:pt idx="1644">
                  <c:v>3960.3685</c:v>
                </c:pt>
                <c:pt idx="1645">
                  <c:v>3962.7692000000002</c:v>
                </c:pt>
                <c:pt idx="1646">
                  <c:v>3965.1699000000003</c:v>
                </c:pt>
                <c:pt idx="1647">
                  <c:v>3967.5706</c:v>
                </c:pt>
                <c:pt idx="1648">
                  <c:v>3969.9713000000002</c:v>
                </c:pt>
                <c:pt idx="1649">
                  <c:v>3972.3720000000003</c:v>
                </c:pt>
                <c:pt idx="1650">
                  <c:v>3974.7727</c:v>
                </c:pt>
                <c:pt idx="1651">
                  <c:v>3977.1734000000001</c:v>
                </c:pt>
                <c:pt idx="1652">
                  <c:v>3979.5741000000003</c:v>
                </c:pt>
                <c:pt idx="1653">
                  <c:v>3981.9748000000004</c:v>
                </c:pt>
                <c:pt idx="1654">
                  <c:v>3984.3755000000001</c:v>
                </c:pt>
                <c:pt idx="1655">
                  <c:v>3986.7762000000002</c:v>
                </c:pt>
                <c:pt idx="1656">
                  <c:v>3989.1769000000004</c:v>
                </c:pt>
                <c:pt idx="1657">
                  <c:v>3991.5776000000001</c:v>
                </c:pt>
                <c:pt idx="1658">
                  <c:v>3993.9783000000002</c:v>
                </c:pt>
                <c:pt idx="1659">
                  <c:v>3996.3790000000004</c:v>
                </c:pt>
                <c:pt idx="1660">
                  <c:v>3998.7797</c:v>
                </c:pt>
                <c:pt idx="1661">
                  <c:v>4001.1804000000002</c:v>
                </c:pt>
                <c:pt idx="1662">
                  <c:v>4003.5811000000003</c:v>
                </c:pt>
                <c:pt idx="1663">
                  <c:v>4005.9818</c:v>
                </c:pt>
                <c:pt idx="1664">
                  <c:v>4008.3825000000002</c:v>
                </c:pt>
                <c:pt idx="1665">
                  <c:v>4010.7832000000003</c:v>
                </c:pt>
                <c:pt idx="1666">
                  <c:v>4013.1839</c:v>
                </c:pt>
                <c:pt idx="1667">
                  <c:v>4015.5846000000001</c:v>
                </c:pt>
                <c:pt idx="1668">
                  <c:v>4017.9853000000003</c:v>
                </c:pt>
                <c:pt idx="1669">
                  <c:v>4020.386</c:v>
                </c:pt>
                <c:pt idx="1670">
                  <c:v>4022.7867000000001</c:v>
                </c:pt>
                <c:pt idx="1671">
                  <c:v>4025.1874000000003</c:v>
                </c:pt>
                <c:pt idx="1672">
                  <c:v>4027.5881000000004</c:v>
                </c:pt>
                <c:pt idx="1673">
                  <c:v>4029.9888000000001</c:v>
                </c:pt>
                <c:pt idx="1674">
                  <c:v>4032.3895000000002</c:v>
                </c:pt>
                <c:pt idx="1675">
                  <c:v>4034.7902000000004</c:v>
                </c:pt>
                <c:pt idx="1676">
                  <c:v>4037.1909000000001</c:v>
                </c:pt>
                <c:pt idx="1677">
                  <c:v>4039.5916000000002</c:v>
                </c:pt>
                <c:pt idx="1678">
                  <c:v>4041.9923000000003</c:v>
                </c:pt>
                <c:pt idx="1679">
                  <c:v>4044.393</c:v>
                </c:pt>
                <c:pt idx="1680">
                  <c:v>4046.7937000000002</c:v>
                </c:pt>
                <c:pt idx="1681">
                  <c:v>4049.1944000000003</c:v>
                </c:pt>
                <c:pt idx="1682">
                  <c:v>4051.5951</c:v>
                </c:pt>
                <c:pt idx="1683">
                  <c:v>4053.9958000000001</c:v>
                </c:pt>
                <c:pt idx="1684">
                  <c:v>4056.3965000000003</c:v>
                </c:pt>
                <c:pt idx="1685">
                  <c:v>4058.7972</c:v>
                </c:pt>
                <c:pt idx="1686">
                  <c:v>4061.1979000000001</c:v>
                </c:pt>
                <c:pt idx="1687">
                  <c:v>4063.5986000000003</c:v>
                </c:pt>
                <c:pt idx="1688">
                  <c:v>4065.9993000000004</c:v>
                </c:pt>
                <c:pt idx="1689">
                  <c:v>4068.4</c:v>
                </c:pt>
                <c:pt idx="1690">
                  <c:v>4070.8007000000002</c:v>
                </c:pt>
                <c:pt idx="1691">
                  <c:v>4073.2014000000004</c:v>
                </c:pt>
                <c:pt idx="1692">
                  <c:v>4075.6021000000001</c:v>
                </c:pt>
                <c:pt idx="1693">
                  <c:v>4078.0028000000002</c:v>
                </c:pt>
                <c:pt idx="1694">
                  <c:v>4080.4035000000003</c:v>
                </c:pt>
                <c:pt idx="1695">
                  <c:v>4082.8042</c:v>
                </c:pt>
                <c:pt idx="1696">
                  <c:v>4085.2049000000002</c:v>
                </c:pt>
                <c:pt idx="1697">
                  <c:v>4087.6056000000003</c:v>
                </c:pt>
                <c:pt idx="1698">
                  <c:v>4090.0063</c:v>
                </c:pt>
                <c:pt idx="1699">
                  <c:v>4092.4070000000002</c:v>
                </c:pt>
                <c:pt idx="1700">
                  <c:v>4094.8077000000003</c:v>
                </c:pt>
                <c:pt idx="1701">
                  <c:v>4097.2083999999995</c:v>
                </c:pt>
                <c:pt idx="1702">
                  <c:v>4099.6090999999997</c:v>
                </c:pt>
                <c:pt idx="1703">
                  <c:v>4102.0097999999998</c:v>
                </c:pt>
                <c:pt idx="1704">
                  <c:v>4104.4105</c:v>
                </c:pt>
                <c:pt idx="1705">
                  <c:v>4106.8112000000001</c:v>
                </c:pt>
                <c:pt idx="1706">
                  <c:v>4109.2118999999993</c:v>
                </c:pt>
                <c:pt idx="1707">
                  <c:v>4111.6125999999995</c:v>
                </c:pt>
                <c:pt idx="1708">
                  <c:v>4114.0132999999996</c:v>
                </c:pt>
                <c:pt idx="1709">
                  <c:v>4116.4139999999998</c:v>
                </c:pt>
                <c:pt idx="1710">
                  <c:v>4118.8146999999999</c:v>
                </c:pt>
                <c:pt idx="1711">
                  <c:v>4121.2154</c:v>
                </c:pt>
                <c:pt idx="1712">
                  <c:v>4123.6161000000002</c:v>
                </c:pt>
                <c:pt idx="1713">
                  <c:v>4126.0167999999994</c:v>
                </c:pt>
                <c:pt idx="1714">
                  <c:v>4128.4174999999996</c:v>
                </c:pt>
                <c:pt idx="1715">
                  <c:v>4130.8181999999997</c:v>
                </c:pt>
                <c:pt idx="1716">
                  <c:v>4133.2188999999998</c:v>
                </c:pt>
                <c:pt idx="1717">
                  <c:v>4135.6196</c:v>
                </c:pt>
                <c:pt idx="1718">
                  <c:v>4138.0203000000001</c:v>
                </c:pt>
                <c:pt idx="1719">
                  <c:v>4140.4209999999994</c:v>
                </c:pt>
                <c:pt idx="1720">
                  <c:v>4142.8216999999995</c:v>
                </c:pt>
                <c:pt idx="1721">
                  <c:v>4145.2223999999997</c:v>
                </c:pt>
                <c:pt idx="1722">
                  <c:v>4147.6230999999998</c:v>
                </c:pt>
                <c:pt idx="1723">
                  <c:v>4150.0237999999999</c:v>
                </c:pt>
                <c:pt idx="1724">
                  <c:v>4152.4245000000001</c:v>
                </c:pt>
                <c:pt idx="1725">
                  <c:v>4154.8251999999993</c:v>
                </c:pt>
                <c:pt idx="1726">
                  <c:v>4157.2258999999995</c:v>
                </c:pt>
                <c:pt idx="1727">
                  <c:v>4159.6265999999996</c:v>
                </c:pt>
                <c:pt idx="1728">
                  <c:v>4162.0272999999997</c:v>
                </c:pt>
                <c:pt idx="1729">
                  <c:v>4164.4279999999999</c:v>
                </c:pt>
                <c:pt idx="1730">
                  <c:v>4166.8287</c:v>
                </c:pt>
                <c:pt idx="1731">
                  <c:v>4169.2294000000002</c:v>
                </c:pt>
                <c:pt idx="1732">
                  <c:v>4171.6300999999994</c:v>
                </c:pt>
                <c:pt idx="1733">
                  <c:v>4174.0307999999995</c:v>
                </c:pt>
                <c:pt idx="1734">
                  <c:v>4176.4314999999997</c:v>
                </c:pt>
                <c:pt idx="1735">
                  <c:v>4178.8321999999998</c:v>
                </c:pt>
                <c:pt idx="1736">
                  <c:v>4181.2329</c:v>
                </c:pt>
                <c:pt idx="1737">
                  <c:v>4183.6336000000001</c:v>
                </c:pt>
                <c:pt idx="1738">
                  <c:v>4186.0342999999993</c:v>
                </c:pt>
                <c:pt idx="1739">
                  <c:v>4188.4349999999995</c:v>
                </c:pt>
                <c:pt idx="1740">
                  <c:v>4190.8356999999996</c:v>
                </c:pt>
                <c:pt idx="1741">
                  <c:v>4193.2363999999998</c:v>
                </c:pt>
                <c:pt idx="1742">
                  <c:v>4195.6370999999999</c:v>
                </c:pt>
                <c:pt idx="1743">
                  <c:v>4198.0378000000001</c:v>
                </c:pt>
                <c:pt idx="1744">
                  <c:v>4200.4384999999993</c:v>
                </c:pt>
                <c:pt idx="1745">
                  <c:v>4202.8391999999994</c:v>
                </c:pt>
                <c:pt idx="1746">
                  <c:v>4205.2398999999996</c:v>
                </c:pt>
                <c:pt idx="1747">
                  <c:v>4207.6405999999997</c:v>
                </c:pt>
                <c:pt idx="1748">
                  <c:v>4210.0412999999999</c:v>
                </c:pt>
                <c:pt idx="1749">
                  <c:v>4212.442</c:v>
                </c:pt>
                <c:pt idx="1750">
                  <c:v>4214.8427000000001</c:v>
                </c:pt>
                <c:pt idx="1751">
                  <c:v>4217.2433999999994</c:v>
                </c:pt>
                <c:pt idx="1752">
                  <c:v>4219.6440999999995</c:v>
                </c:pt>
                <c:pt idx="1753">
                  <c:v>4222.0447999999997</c:v>
                </c:pt>
                <c:pt idx="1754">
                  <c:v>4224.4454999999998</c:v>
                </c:pt>
                <c:pt idx="1755">
                  <c:v>4226.8462</c:v>
                </c:pt>
                <c:pt idx="1756">
                  <c:v>4229.2469000000001</c:v>
                </c:pt>
                <c:pt idx="1757">
                  <c:v>4231.6475999999993</c:v>
                </c:pt>
                <c:pt idx="1758">
                  <c:v>4234.0482999999995</c:v>
                </c:pt>
                <c:pt idx="1759">
                  <c:v>4236.4489999999996</c:v>
                </c:pt>
                <c:pt idx="1760">
                  <c:v>4238.8496999999998</c:v>
                </c:pt>
                <c:pt idx="1761">
                  <c:v>4241.2503999999999</c:v>
                </c:pt>
                <c:pt idx="1762">
                  <c:v>4243.6511</c:v>
                </c:pt>
                <c:pt idx="1763">
                  <c:v>4246.0518000000002</c:v>
                </c:pt>
                <c:pt idx="1764">
                  <c:v>4248.4524999999994</c:v>
                </c:pt>
                <c:pt idx="1765">
                  <c:v>4250.8531999999996</c:v>
                </c:pt>
                <c:pt idx="1766">
                  <c:v>4253.2538999999997</c:v>
                </c:pt>
                <c:pt idx="1767">
                  <c:v>4255.6545999999998</c:v>
                </c:pt>
                <c:pt idx="1768">
                  <c:v>4258.0553</c:v>
                </c:pt>
                <c:pt idx="1769">
                  <c:v>4260.4560000000001</c:v>
                </c:pt>
                <c:pt idx="1770">
                  <c:v>4262.8566999999994</c:v>
                </c:pt>
                <c:pt idx="1771">
                  <c:v>4265.2573999999995</c:v>
                </c:pt>
                <c:pt idx="1772">
                  <c:v>4267.6580999999996</c:v>
                </c:pt>
                <c:pt idx="1773">
                  <c:v>4270.0587999999998</c:v>
                </c:pt>
                <c:pt idx="1774">
                  <c:v>4272.4594999999999</c:v>
                </c:pt>
                <c:pt idx="1775">
                  <c:v>4274.8602000000001</c:v>
                </c:pt>
                <c:pt idx="1776">
                  <c:v>4277.2608999999993</c:v>
                </c:pt>
                <c:pt idx="1777">
                  <c:v>4279.6615999999995</c:v>
                </c:pt>
                <c:pt idx="1778">
                  <c:v>4282.0622999999996</c:v>
                </c:pt>
                <c:pt idx="1779">
                  <c:v>4284.4629999999997</c:v>
                </c:pt>
                <c:pt idx="1780">
                  <c:v>4286.8636999999999</c:v>
                </c:pt>
                <c:pt idx="1781">
                  <c:v>4289.2644</c:v>
                </c:pt>
                <c:pt idx="1782">
                  <c:v>4291.6651000000002</c:v>
                </c:pt>
                <c:pt idx="1783">
                  <c:v>4294.0657999999994</c:v>
                </c:pt>
                <c:pt idx="1784">
                  <c:v>4296.4664999999995</c:v>
                </c:pt>
                <c:pt idx="1785">
                  <c:v>4298.8671999999997</c:v>
                </c:pt>
                <c:pt idx="1786">
                  <c:v>4301.2678999999998</c:v>
                </c:pt>
                <c:pt idx="1787">
                  <c:v>4303.6686</c:v>
                </c:pt>
                <c:pt idx="1788">
                  <c:v>4306.0693000000001</c:v>
                </c:pt>
                <c:pt idx="1789">
                  <c:v>4308.4699999999993</c:v>
                </c:pt>
                <c:pt idx="1790">
                  <c:v>4310.8706999999995</c:v>
                </c:pt>
                <c:pt idx="1791">
                  <c:v>4313.2713999999996</c:v>
                </c:pt>
                <c:pt idx="1792">
                  <c:v>4315.6720999999998</c:v>
                </c:pt>
                <c:pt idx="1793">
                  <c:v>4318.0727999999999</c:v>
                </c:pt>
                <c:pt idx="1794">
                  <c:v>4320.4735000000001</c:v>
                </c:pt>
                <c:pt idx="1795">
                  <c:v>4322.8741999999993</c:v>
                </c:pt>
                <c:pt idx="1796">
                  <c:v>4325.2748999999994</c:v>
                </c:pt>
                <c:pt idx="1797">
                  <c:v>4327.6755999999996</c:v>
                </c:pt>
                <c:pt idx="1798">
                  <c:v>4330.0762999999997</c:v>
                </c:pt>
                <c:pt idx="1799">
                  <c:v>4332.4769999999999</c:v>
                </c:pt>
                <c:pt idx="1800">
                  <c:v>4334.8777</c:v>
                </c:pt>
                <c:pt idx="1801">
                  <c:v>4337.2784000000001</c:v>
                </c:pt>
                <c:pt idx="1802">
                  <c:v>4339.6790999999994</c:v>
                </c:pt>
                <c:pt idx="1803">
                  <c:v>4342.0797999999995</c:v>
                </c:pt>
                <c:pt idx="1804">
                  <c:v>4344.4804999999997</c:v>
                </c:pt>
                <c:pt idx="1805">
                  <c:v>4346.8811999999998</c:v>
                </c:pt>
                <c:pt idx="1806">
                  <c:v>4349.2819</c:v>
                </c:pt>
                <c:pt idx="1807">
                  <c:v>4351.6826000000001</c:v>
                </c:pt>
                <c:pt idx="1808">
                  <c:v>4354.0832999999993</c:v>
                </c:pt>
                <c:pt idx="1809">
                  <c:v>4356.4839999999995</c:v>
                </c:pt>
                <c:pt idx="1810">
                  <c:v>4358.8846999999996</c:v>
                </c:pt>
                <c:pt idx="1811">
                  <c:v>4361.2853999999998</c:v>
                </c:pt>
                <c:pt idx="1812">
                  <c:v>4363.6860999999999</c:v>
                </c:pt>
                <c:pt idx="1813">
                  <c:v>4366.0868</c:v>
                </c:pt>
                <c:pt idx="1814">
                  <c:v>4368.4875000000002</c:v>
                </c:pt>
                <c:pt idx="1815">
                  <c:v>4370.8881999999994</c:v>
                </c:pt>
                <c:pt idx="1816">
                  <c:v>4373.2888999999996</c:v>
                </c:pt>
                <c:pt idx="1817">
                  <c:v>4375.6895999999997</c:v>
                </c:pt>
                <c:pt idx="1818">
                  <c:v>4378.0902999999998</c:v>
                </c:pt>
                <c:pt idx="1819">
                  <c:v>4380.491</c:v>
                </c:pt>
                <c:pt idx="1820">
                  <c:v>4382.8917000000001</c:v>
                </c:pt>
                <c:pt idx="1821">
                  <c:v>4385.2923999999994</c:v>
                </c:pt>
                <c:pt idx="1822">
                  <c:v>4387.6930999999995</c:v>
                </c:pt>
                <c:pt idx="1823">
                  <c:v>4390.0937999999996</c:v>
                </c:pt>
                <c:pt idx="1824">
                  <c:v>4392.4944999999998</c:v>
                </c:pt>
                <c:pt idx="1825">
                  <c:v>4394.8951999999999</c:v>
                </c:pt>
                <c:pt idx="1826">
                  <c:v>4397.2959000000001</c:v>
                </c:pt>
                <c:pt idx="1827">
                  <c:v>4399.6965999999993</c:v>
                </c:pt>
                <c:pt idx="1828">
                  <c:v>4402.0972999999994</c:v>
                </c:pt>
                <c:pt idx="1829">
                  <c:v>4404.4979999999996</c:v>
                </c:pt>
                <c:pt idx="1830">
                  <c:v>4406.8986999999997</c:v>
                </c:pt>
                <c:pt idx="1831">
                  <c:v>4409.2993999999999</c:v>
                </c:pt>
                <c:pt idx="1832">
                  <c:v>4411.7001</c:v>
                </c:pt>
                <c:pt idx="1833">
                  <c:v>4414.1008000000002</c:v>
                </c:pt>
                <c:pt idx="1834">
                  <c:v>4416.5014999999994</c:v>
                </c:pt>
                <c:pt idx="1835">
                  <c:v>4418.9021999999995</c:v>
                </c:pt>
                <c:pt idx="1836">
                  <c:v>4421.3028999999997</c:v>
                </c:pt>
                <c:pt idx="1837">
                  <c:v>4423.7035999999998</c:v>
                </c:pt>
                <c:pt idx="1838">
                  <c:v>4426.1043</c:v>
                </c:pt>
                <c:pt idx="1839">
                  <c:v>4428.5050000000001</c:v>
                </c:pt>
                <c:pt idx="1840">
                  <c:v>4430.9056999999993</c:v>
                </c:pt>
                <c:pt idx="1841">
                  <c:v>4433.3063999999995</c:v>
                </c:pt>
                <c:pt idx="1842">
                  <c:v>4435.7070999999996</c:v>
                </c:pt>
                <c:pt idx="1843">
                  <c:v>4438.1077999999998</c:v>
                </c:pt>
                <c:pt idx="1844">
                  <c:v>4440.5084999999999</c:v>
                </c:pt>
                <c:pt idx="1845">
                  <c:v>4442.9092000000001</c:v>
                </c:pt>
                <c:pt idx="1846">
                  <c:v>4445.3099000000002</c:v>
                </c:pt>
                <c:pt idx="1847">
                  <c:v>4447.7105999999994</c:v>
                </c:pt>
                <c:pt idx="1848">
                  <c:v>4450.1112999999996</c:v>
                </c:pt>
                <c:pt idx="1849">
                  <c:v>4452.5119999999997</c:v>
                </c:pt>
                <c:pt idx="1850">
                  <c:v>4454.9126999999999</c:v>
                </c:pt>
                <c:pt idx="1851">
                  <c:v>4457.3134</c:v>
                </c:pt>
                <c:pt idx="1852">
                  <c:v>4459.7141000000001</c:v>
                </c:pt>
                <c:pt idx="1853">
                  <c:v>4462.1147999999994</c:v>
                </c:pt>
                <c:pt idx="1854">
                  <c:v>4464.5154999999995</c:v>
                </c:pt>
                <c:pt idx="1855">
                  <c:v>4466.9161999999997</c:v>
                </c:pt>
                <c:pt idx="1856">
                  <c:v>4469.3168999999998</c:v>
                </c:pt>
                <c:pt idx="1857">
                  <c:v>4471.7175999999999</c:v>
                </c:pt>
                <c:pt idx="1858">
                  <c:v>4474.1183000000001</c:v>
                </c:pt>
                <c:pt idx="1859">
                  <c:v>4476.5189999999993</c:v>
                </c:pt>
                <c:pt idx="1860">
                  <c:v>4478.9196999999995</c:v>
                </c:pt>
                <c:pt idx="1861">
                  <c:v>4481.3203999999996</c:v>
                </c:pt>
                <c:pt idx="1862">
                  <c:v>4483.7210999999998</c:v>
                </c:pt>
                <c:pt idx="1863">
                  <c:v>4486.1217999999999</c:v>
                </c:pt>
                <c:pt idx="1864">
                  <c:v>4488.5225</c:v>
                </c:pt>
                <c:pt idx="1865">
                  <c:v>4490.9232000000002</c:v>
                </c:pt>
                <c:pt idx="1866">
                  <c:v>4493.3238999999994</c:v>
                </c:pt>
                <c:pt idx="1867">
                  <c:v>4495.7245999999996</c:v>
                </c:pt>
                <c:pt idx="1868">
                  <c:v>4498.1252999999997</c:v>
                </c:pt>
                <c:pt idx="1869">
                  <c:v>4500.5259999999998</c:v>
                </c:pt>
                <c:pt idx="1870">
                  <c:v>4502.9267</c:v>
                </c:pt>
                <c:pt idx="1871">
                  <c:v>4505.3274000000001</c:v>
                </c:pt>
                <c:pt idx="1872">
                  <c:v>4507.7280999999994</c:v>
                </c:pt>
                <c:pt idx="1873">
                  <c:v>4510.1287999999995</c:v>
                </c:pt>
                <c:pt idx="1874">
                  <c:v>4512.5294999999996</c:v>
                </c:pt>
                <c:pt idx="1875">
                  <c:v>4514.9301999999998</c:v>
                </c:pt>
                <c:pt idx="1876">
                  <c:v>4517.3308999999999</c:v>
                </c:pt>
                <c:pt idx="1877">
                  <c:v>4519.7316000000001</c:v>
                </c:pt>
                <c:pt idx="1878">
                  <c:v>4522.1322999999993</c:v>
                </c:pt>
                <c:pt idx="1879">
                  <c:v>4524.5329999999994</c:v>
                </c:pt>
                <c:pt idx="1880">
                  <c:v>4526.9336999999996</c:v>
                </c:pt>
                <c:pt idx="1881">
                  <c:v>4529.3343999999997</c:v>
                </c:pt>
                <c:pt idx="1882">
                  <c:v>4531.7350999999999</c:v>
                </c:pt>
                <c:pt idx="1883">
                  <c:v>4534.1358</c:v>
                </c:pt>
                <c:pt idx="1884">
                  <c:v>4536.5365000000002</c:v>
                </c:pt>
                <c:pt idx="1885">
                  <c:v>4538.9371999999994</c:v>
                </c:pt>
                <c:pt idx="1886">
                  <c:v>4541.3378999999995</c:v>
                </c:pt>
                <c:pt idx="1887">
                  <c:v>4543.7385999999997</c:v>
                </c:pt>
                <c:pt idx="1888">
                  <c:v>4546.1392999999998</c:v>
                </c:pt>
                <c:pt idx="1889">
                  <c:v>4548.54</c:v>
                </c:pt>
                <c:pt idx="1890">
                  <c:v>4550.9407000000001</c:v>
                </c:pt>
                <c:pt idx="1891">
                  <c:v>4553.3413999999993</c:v>
                </c:pt>
                <c:pt idx="1892">
                  <c:v>4555.7420999999995</c:v>
                </c:pt>
                <c:pt idx="1893">
                  <c:v>4558.1427999999996</c:v>
                </c:pt>
                <c:pt idx="1894">
                  <c:v>4560.5434999999998</c:v>
                </c:pt>
                <c:pt idx="1895">
                  <c:v>4562.9441999999999</c:v>
                </c:pt>
                <c:pt idx="1896">
                  <c:v>4565.3449000000001</c:v>
                </c:pt>
                <c:pt idx="1897">
                  <c:v>4567.7456000000002</c:v>
                </c:pt>
                <c:pt idx="1898">
                  <c:v>4570.1462999999994</c:v>
                </c:pt>
                <c:pt idx="1899">
                  <c:v>4572.5469999999996</c:v>
                </c:pt>
                <c:pt idx="1900">
                  <c:v>4574.9476999999997</c:v>
                </c:pt>
                <c:pt idx="1901">
                  <c:v>4577.3483999999999</c:v>
                </c:pt>
                <c:pt idx="1902">
                  <c:v>4579.7491</c:v>
                </c:pt>
                <c:pt idx="1903">
                  <c:v>4582.1498000000001</c:v>
                </c:pt>
                <c:pt idx="1904">
                  <c:v>4584.5504999999994</c:v>
                </c:pt>
                <c:pt idx="1905">
                  <c:v>4586.9511999999995</c:v>
                </c:pt>
                <c:pt idx="1906">
                  <c:v>4589.3518999999997</c:v>
                </c:pt>
                <c:pt idx="1907">
                  <c:v>4591.7525999999998</c:v>
                </c:pt>
                <c:pt idx="1908">
                  <c:v>4594.1532999999999</c:v>
                </c:pt>
                <c:pt idx="1909">
                  <c:v>4596.5540000000001</c:v>
                </c:pt>
                <c:pt idx="1910">
                  <c:v>4598.9546999999993</c:v>
                </c:pt>
                <c:pt idx="1911">
                  <c:v>4601.3553999999995</c:v>
                </c:pt>
                <c:pt idx="1912">
                  <c:v>4603.7560999999996</c:v>
                </c:pt>
                <c:pt idx="1913">
                  <c:v>4606.1567999999997</c:v>
                </c:pt>
                <c:pt idx="1914">
                  <c:v>4608.5574999999999</c:v>
                </c:pt>
                <c:pt idx="1915">
                  <c:v>4610.9582</c:v>
                </c:pt>
                <c:pt idx="1916">
                  <c:v>4613.3589000000002</c:v>
                </c:pt>
                <c:pt idx="1917">
                  <c:v>4615.7595999999994</c:v>
                </c:pt>
                <c:pt idx="1918">
                  <c:v>4618.1602999999996</c:v>
                </c:pt>
                <c:pt idx="1919">
                  <c:v>4620.5609999999997</c:v>
                </c:pt>
                <c:pt idx="1920">
                  <c:v>4622.9616999999998</c:v>
                </c:pt>
                <c:pt idx="1921">
                  <c:v>4625.3624</c:v>
                </c:pt>
                <c:pt idx="1922">
                  <c:v>4627.7631000000001</c:v>
                </c:pt>
                <c:pt idx="1923">
                  <c:v>4630.1637999999994</c:v>
                </c:pt>
                <c:pt idx="1924">
                  <c:v>4632.5644999999995</c:v>
                </c:pt>
                <c:pt idx="1925">
                  <c:v>4634.9651999999996</c:v>
                </c:pt>
                <c:pt idx="1926">
                  <c:v>4637.3658999999998</c:v>
                </c:pt>
                <c:pt idx="1927">
                  <c:v>4639.7665999999999</c:v>
                </c:pt>
                <c:pt idx="1928">
                  <c:v>4642.1673000000001</c:v>
                </c:pt>
                <c:pt idx="1929">
                  <c:v>4644.5679999999993</c:v>
                </c:pt>
                <c:pt idx="1930">
                  <c:v>4646.9686999999994</c:v>
                </c:pt>
                <c:pt idx="1931">
                  <c:v>4649.3693999999996</c:v>
                </c:pt>
                <c:pt idx="1932">
                  <c:v>4651.7700999999997</c:v>
                </c:pt>
                <c:pt idx="1933">
                  <c:v>4654.1707999999999</c:v>
                </c:pt>
                <c:pt idx="1934">
                  <c:v>4656.5715</c:v>
                </c:pt>
                <c:pt idx="1935">
                  <c:v>4658.9722000000002</c:v>
                </c:pt>
                <c:pt idx="1936">
                  <c:v>4661.3728999999994</c:v>
                </c:pt>
                <c:pt idx="1937">
                  <c:v>4663.7735999999995</c:v>
                </c:pt>
                <c:pt idx="1938">
                  <c:v>4666.1742999999997</c:v>
                </c:pt>
                <c:pt idx="1939">
                  <c:v>4668.5749999999998</c:v>
                </c:pt>
                <c:pt idx="1940">
                  <c:v>4670.9757</c:v>
                </c:pt>
                <c:pt idx="1941">
                  <c:v>4673.3764000000001</c:v>
                </c:pt>
                <c:pt idx="1942">
                  <c:v>4675.7770999999993</c:v>
                </c:pt>
                <c:pt idx="1943">
                  <c:v>4678.1777999999995</c:v>
                </c:pt>
                <c:pt idx="1944">
                  <c:v>4680.5784999999996</c:v>
                </c:pt>
                <c:pt idx="1945">
                  <c:v>4682.9791999999998</c:v>
                </c:pt>
                <c:pt idx="1946">
                  <c:v>4685.3798999999999</c:v>
                </c:pt>
                <c:pt idx="1947">
                  <c:v>4687.7806</c:v>
                </c:pt>
                <c:pt idx="1948">
                  <c:v>4690.1813000000002</c:v>
                </c:pt>
                <c:pt idx="1949">
                  <c:v>4692.5819999999994</c:v>
                </c:pt>
                <c:pt idx="1950">
                  <c:v>4694.9826999999996</c:v>
                </c:pt>
                <c:pt idx="1951">
                  <c:v>4697.3833999999997</c:v>
                </c:pt>
                <c:pt idx="1952">
                  <c:v>4699.7840999999999</c:v>
                </c:pt>
                <c:pt idx="1953">
                  <c:v>4702.1848</c:v>
                </c:pt>
                <c:pt idx="1954">
                  <c:v>4704.5855000000001</c:v>
                </c:pt>
                <c:pt idx="1955">
                  <c:v>4706.9861999999994</c:v>
                </c:pt>
                <c:pt idx="1956">
                  <c:v>4709.3868999999995</c:v>
                </c:pt>
                <c:pt idx="1957">
                  <c:v>4711.7875999999997</c:v>
                </c:pt>
                <c:pt idx="1958">
                  <c:v>4714.1882999999998</c:v>
                </c:pt>
                <c:pt idx="1959">
                  <c:v>4716.5889999999999</c:v>
                </c:pt>
                <c:pt idx="1960">
                  <c:v>4718.9897000000001</c:v>
                </c:pt>
                <c:pt idx="1961">
                  <c:v>4721.3903999999993</c:v>
                </c:pt>
                <c:pt idx="1962">
                  <c:v>4723.7910999999995</c:v>
                </c:pt>
                <c:pt idx="1963">
                  <c:v>4726.1917999999996</c:v>
                </c:pt>
                <c:pt idx="1964">
                  <c:v>4728.5924999999997</c:v>
                </c:pt>
                <c:pt idx="1965">
                  <c:v>4730.9931999999999</c:v>
                </c:pt>
                <c:pt idx="1966">
                  <c:v>4733.3939</c:v>
                </c:pt>
                <c:pt idx="1967">
                  <c:v>4735.7946000000002</c:v>
                </c:pt>
                <c:pt idx="1968">
                  <c:v>4738.1952999999994</c:v>
                </c:pt>
                <c:pt idx="1969">
                  <c:v>4740.5959999999995</c:v>
                </c:pt>
                <c:pt idx="1970">
                  <c:v>4742.9966999999997</c:v>
                </c:pt>
                <c:pt idx="1971">
                  <c:v>4745.3973999999998</c:v>
                </c:pt>
                <c:pt idx="1972">
                  <c:v>4747.7981</c:v>
                </c:pt>
                <c:pt idx="1973">
                  <c:v>4750.1988000000001</c:v>
                </c:pt>
                <c:pt idx="1974">
                  <c:v>4752.5994999999994</c:v>
                </c:pt>
                <c:pt idx="1975">
                  <c:v>4755.0001999999995</c:v>
                </c:pt>
                <c:pt idx="1976">
                  <c:v>4757.4008999999996</c:v>
                </c:pt>
                <c:pt idx="1977">
                  <c:v>4759.8015999999998</c:v>
                </c:pt>
                <c:pt idx="1978">
                  <c:v>4762.2022999999999</c:v>
                </c:pt>
                <c:pt idx="1979">
                  <c:v>4764.6030000000001</c:v>
                </c:pt>
                <c:pt idx="1980">
                  <c:v>4767.0037000000002</c:v>
                </c:pt>
                <c:pt idx="1981">
                  <c:v>4769.4043999999994</c:v>
                </c:pt>
                <c:pt idx="1982">
                  <c:v>4771.8050999999996</c:v>
                </c:pt>
                <c:pt idx="1983">
                  <c:v>4774.2057999999997</c:v>
                </c:pt>
                <c:pt idx="1984">
                  <c:v>4776.6064999999999</c:v>
                </c:pt>
                <c:pt idx="1985">
                  <c:v>4779.0072</c:v>
                </c:pt>
                <c:pt idx="1986">
                  <c:v>4781.4079000000002</c:v>
                </c:pt>
                <c:pt idx="1987">
                  <c:v>4783.8085999999994</c:v>
                </c:pt>
                <c:pt idx="1988">
                  <c:v>4786.2092999999995</c:v>
                </c:pt>
                <c:pt idx="1989">
                  <c:v>4788.6099999999997</c:v>
                </c:pt>
                <c:pt idx="1990">
                  <c:v>4791.0106999999998</c:v>
                </c:pt>
                <c:pt idx="1991">
                  <c:v>4793.4114</c:v>
                </c:pt>
                <c:pt idx="1992">
                  <c:v>4795.8121000000001</c:v>
                </c:pt>
                <c:pt idx="1993">
                  <c:v>4798.2127999999993</c:v>
                </c:pt>
                <c:pt idx="1994">
                  <c:v>4800.6134999999995</c:v>
                </c:pt>
                <c:pt idx="1995">
                  <c:v>4803.0141999999996</c:v>
                </c:pt>
                <c:pt idx="1996">
                  <c:v>4805.4148999999998</c:v>
                </c:pt>
                <c:pt idx="1997">
                  <c:v>4807.8155999999999</c:v>
                </c:pt>
                <c:pt idx="1998">
                  <c:v>4810.2163</c:v>
                </c:pt>
                <c:pt idx="1999">
                  <c:v>4812.6170000000002</c:v>
                </c:pt>
                <c:pt idx="2000">
                  <c:v>4815.0176999999994</c:v>
                </c:pt>
                <c:pt idx="2001">
                  <c:v>4817.4183999999996</c:v>
                </c:pt>
                <c:pt idx="2002">
                  <c:v>4819.8190999999997</c:v>
                </c:pt>
                <c:pt idx="2003">
                  <c:v>4822.2197999999999</c:v>
                </c:pt>
                <c:pt idx="2004">
                  <c:v>4824.6205</c:v>
                </c:pt>
                <c:pt idx="2005">
                  <c:v>4827.0212000000001</c:v>
                </c:pt>
                <c:pt idx="2006">
                  <c:v>4829.4218999999994</c:v>
                </c:pt>
                <c:pt idx="2007">
                  <c:v>4831.8225999999995</c:v>
                </c:pt>
                <c:pt idx="2008">
                  <c:v>4834.2232999999997</c:v>
                </c:pt>
                <c:pt idx="2009">
                  <c:v>4836.6239999999998</c:v>
                </c:pt>
                <c:pt idx="2010">
                  <c:v>4839.0246999999999</c:v>
                </c:pt>
                <c:pt idx="2011">
                  <c:v>4841.4254000000001</c:v>
                </c:pt>
                <c:pt idx="2012">
                  <c:v>4843.8260999999993</c:v>
                </c:pt>
                <c:pt idx="2013">
                  <c:v>4846.2267999999995</c:v>
                </c:pt>
                <c:pt idx="2014">
                  <c:v>4848.6274999999996</c:v>
                </c:pt>
                <c:pt idx="2015">
                  <c:v>4851.0281999999997</c:v>
                </c:pt>
                <c:pt idx="2016">
                  <c:v>4853.4288999999999</c:v>
                </c:pt>
                <c:pt idx="2017">
                  <c:v>4855.8296</c:v>
                </c:pt>
                <c:pt idx="2018">
                  <c:v>4858.2303000000002</c:v>
                </c:pt>
                <c:pt idx="2019">
                  <c:v>4860.6309999999994</c:v>
                </c:pt>
                <c:pt idx="2020">
                  <c:v>4863.0316999999995</c:v>
                </c:pt>
                <c:pt idx="2021">
                  <c:v>4865.4323999999997</c:v>
                </c:pt>
                <c:pt idx="2022">
                  <c:v>4867.8330999999998</c:v>
                </c:pt>
                <c:pt idx="2023">
                  <c:v>4870.2338</c:v>
                </c:pt>
                <c:pt idx="2024">
                  <c:v>4872.6345000000001</c:v>
                </c:pt>
                <c:pt idx="2025">
                  <c:v>4875.0351999999993</c:v>
                </c:pt>
                <c:pt idx="2026">
                  <c:v>4877.4358999999995</c:v>
                </c:pt>
                <c:pt idx="2027">
                  <c:v>4879.8365999999996</c:v>
                </c:pt>
                <c:pt idx="2028">
                  <c:v>4882.2372999999998</c:v>
                </c:pt>
                <c:pt idx="2029">
                  <c:v>4884.6379999999999</c:v>
                </c:pt>
                <c:pt idx="2030">
                  <c:v>4887.0387000000001</c:v>
                </c:pt>
                <c:pt idx="2031">
                  <c:v>4889.4394000000002</c:v>
                </c:pt>
                <c:pt idx="2032">
                  <c:v>4891.8400999999994</c:v>
                </c:pt>
                <c:pt idx="2033">
                  <c:v>4894.2407999999996</c:v>
                </c:pt>
                <c:pt idx="2034">
                  <c:v>4896.6414999999997</c:v>
                </c:pt>
                <c:pt idx="2035">
                  <c:v>4899.0421999999999</c:v>
                </c:pt>
                <c:pt idx="2036">
                  <c:v>4901.4429</c:v>
                </c:pt>
                <c:pt idx="2037">
                  <c:v>4903.8436000000002</c:v>
                </c:pt>
                <c:pt idx="2038">
                  <c:v>4906.2442999999994</c:v>
                </c:pt>
                <c:pt idx="2039">
                  <c:v>4908.6449999999995</c:v>
                </c:pt>
                <c:pt idx="2040">
                  <c:v>4911.0456999999997</c:v>
                </c:pt>
                <c:pt idx="2041">
                  <c:v>4913.4463999999998</c:v>
                </c:pt>
                <c:pt idx="2042">
                  <c:v>4915.8471</c:v>
                </c:pt>
                <c:pt idx="2043">
                  <c:v>4918.2478000000001</c:v>
                </c:pt>
                <c:pt idx="2044">
                  <c:v>4920.6484999999993</c:v>
                </c:pt>
                <c:pt idx="2045">
                  <c:v>4923.0491999999995</c:v>
                </c:pt>
                <c:pt idx="2046">
                  <c:v>4925.4498999999996</c:v>
                </c:pt>
                <c:pt idx="2047">
                  <c:v>4927.8505999999998</c:v>
                </c:pt>
                <c:pt idx="2048">
                  <c:v>4930.2512999999999</c:v>
                </c:pt>
                <c:pt idx="2049">
                  <c:v>4932.652</c:v>
                </c:pt>
                <c:pt idx="2050">
                  <c:v>4935.0527000000002</c:v>
                </c:pt>
                <c:pt idx="2051">
                  <c:v>4937.4533999999994</c:v>
                </c:pt>
                <c:pt idx="2052">
                  <c:v>4939.8540999999996</c:v>
                </c:pt>
                <c:pt idx="2053">
                  <c:v>4942.2547999999997</c:v>
                </c:pt>
                <c:pt idx="2054">
                  <c:v>4944.6554999999998</c:v>
                </c:pt>
                <c:pt idx="2055">
                  <c:v>4947.0562</c:v>
                </c:pt>
                <c:pt idx="2056">
                  <c:v>4949.4569000000001</c:v>
                </c:pt>
                <c:pt idx="2057">
                  <c:v>4951.8575999999994</c:v>
                </c:pt>
                <c:pt idx="2058">
                  <c:v>4954.2582999999995</c:v>
                </c:pt>
                <c:pt idx="2059">
                  <c:v>4956.6589999999997</c:v>
                </c:pt>
                <c:pt idx="2060">
                  <c:v>4959.0596999999998</c:v>
                </c:pt>
                <c:pt idx="2061">
                  <c:v>4961.4603999999999</c:v>
                </c:pt>
                <c:pt idx="2062">
                  <c:v>4963.8611000000001</c:v>
                </c:pt>
                <c:pt idx="2063">
                  <c:v>4966.2617999999993</c:v>
                </c:pt>
                <c:pt idx="2064">
                  <c:v>4968.6624999999995</c:v>
                </c:pt>
                <c:pt idx="2065">
                  <c:v>4971.0631999999996</c:v>
                </c:pt>
                <c:pt idx="2066">
                  <c:v>4973.4638999999997</c:v>
                </c:pt>
                <c:pt idx="2067">
                  <c:v>4975.8645999999999</c:v>
                </c:pt>
                <c:pt idx="2068">
                  <c:v>4978.2653</c:v>
                </c:pt>
                <c:pt idx="2069">
                  <c:v>4980.6660000000002</c:v>
                </c:pt>
                <c:pt idx="2070">
                  <c:v>4983.0666999999994</c:v>
                </c:pt>
                <c:pt idx="2071">
                  <c:v>4985.4673999999995</c:v>
                </c:pt>
                <c:pt idx="2072">
                  <c:v>4987.8680999999997</c:v>
                </c:pt>
                <c:pt idx="2073">
                  <c:v>4990.2687999999998</c:v>
                </c:pt>
                <c:pt idx="2074">
                  <c:v>4992.6695</c:v>
                </c:pt>
                <c:pt idx="2075">
                  <c:v>4995.0702000000001</c:v>
                </c:pt>
                <c:pt idx="2076">
                  <c:v>4997.4708999999993</c:v>
                </c:pt>
                <c:pt idx="2077">
                  <c:v>4999.8715999999995</c:v>
                </c:pt>
                <c:pt idx="2078">
                  <c:v>5002.2722999999996</c:v>
                </c:pt>
                <c:pt idx="2079">
                  <c:v>5004.6729999999998</c:v>
                </c:pt>
                <c:pt idx="2080">
                  <c:v>5007.0736999999999</c:v>
                </c:pt>
                <c:pt idx="2081">
                  <c:v>5009.4744000000001</c:v>
                </c:pt>
                <c:pt idx="2082">
                  <c:v>5011.8751000000002</c:v>
                </c:pt>
                <c:pt idx="2083">
                  <c:v>5014.2757999999994</c:v>
                </c:pt>
                <c:pt idx="2084">
                  <c:v>5016.6764999999996</c:v>
                </c:pt>
                <c:pt idx="2085">
                  <c:v>5019.0771999999997</c:v>
                </c:pt>
                <c:pt idx="2086">
                  <c:v>5021.4778999999999</c:v>
                </c:pt>
                <c:pt idx="2087">
                  <c:v>5023.8786</c:v>
                </c:pt>
                <c:pt idx="2088">
                  <c:v>5026.2793000000001</c:v>
                </c:pt>
                <c:pt idx="2089">
                  <c:v>5028.6799999999994</c:v>
                </c:pt>
                <c:pt idx="2090">
                  <c:v>5031.0806999999995</c:v>
                </c:pt>
                <c:pt idx="2091">
                  <c:v>5033.4813999999997</c:v>
                </c:pt>
                <c:pt idx="2092">
                  <c:v>5035.8820999999998</c:v>
                </c:pt>
                <c:pt idx="2093">
                  <c:v>5038.2828</c:v>
                </c:pt>
                <c:pt idx="2094">
                  <c:v>5040.6835000000001</c:v>
                </c:pt>
                <c:pt idx="2095">
                  <c:v>5043.0841999999993</c:v>
                </c:pt>
                <c:pt idx="2096">
                  <c:v>5045.4848999999995</c:v>
                </c:pt>
                <c:pt idx="2097">
                  <c:v>5047.8855999999996</c:v>
                </c:pt>
                <c:pt idx="2098">
                  <c:v>5050.2862999999998</c:v>
                </c:pt>
                <c:pt idx="2099">
                  <c:v>5052.6869999999999</c:v>
                </c:pt>
                <c:pt idx="2100">
                  <c:v>5055.0877</c:v>
                </c:pt>
                <c:pt idx="2101">
                  <c:v>5057.4884000000002</c:v>
                </c:pt>
                <c:pt idx="2102">
                  <c:v>5059.8890999999994</c:v>
                </c:pt>
                <c:pt idx="2103">
                  <c:v>5062.2897999999996</c:v>
                </c:pt>
                <c:pt idx="2104">
                  <c:v>5064.6904999999997</c:v>
                </c:pt>
                <c:pt idx="2105">
                  <c:v>5067.0911999999998</c:v>
                </c:pt>
                <c:pt idx="2106">
                  <c:v>5069.4919</c:v>
                </c:pt>
                <c:pt idx="2107">
                  <c:v>5071.8926000000001</c:v>
                </c:pt>
                <c:pt idx="2108">
                  <c:v>5074.2932999999994</c:v>
                </c:pt>
                <c:pt idx="2109">
                  <c:v>5076.6939999999995</c:v>
                </c:pt>
                <c:pt idx="2110">
                  <c:v>5079.0946999999996</c:v>
                </c:pt>
                <c:pt idx="2111">
                  <c:v>5081.4953999999998</c:v>
                </c:pt>
                <c:pt idx="2112">
                  <c:v>5083.8960999999999</c:v>
                </c:pt>
                <c:pt idx="2113">
                  <c:v>5086.2968000000001</c:v>
                </c:pt>
                <c:pt idx="2114">
                  <c:v>5088.6974999999993</c:v>
                </c:pt>
                <c:pt idx="2115">
                  <c:v>5091.0981999999995</c:v>
                </c:pt>
                <c:pt idx="2116">
                  <c:v>5093.4988999999996</c:v>
                </c:pt>
                <c:pt idx="2117">
                  <c:v>5095.8995999999997</c:v>
                </c:pt>
                <c:pt idx="2118">
                  <c:v>5098.3002999999999</c:v>
                </c:pt>
                <c:pt idx="2119">
                  <c:v>5100.701</c:v>
                </c:pt>
                <c:pt idx="2120">
                  <c:v>5103.1017000000002</c:v>
                </c:pt>
                <c:pt idx="2121">
                  <c:v>5105.5023999999994</c:v>
                </c:pt>
                <c:pt idx="2122">
                  <c:v>5107.9030999999995</c:v>
                </c:pt>
                <c:pt idx="2123">
                  <c:v>5110.3037999999997</c:v>
                </c:pt>
                <c:pt idx="2124">
                  <c:v>5112.7044999999998</c:v>
                </c:pt>
                <c:pt idx="2125">
                  <c:v>5115.1052</c:v>
                </c:pt>
                <c:pt idx="2126">
                  <c:v>5117.5059000000001</c:v>
                </c:pt>
                <c:pt idx="2127">
                  <c:v>5119.9065999999993</c:v>
                </c:pt>
                <c:pt idx="2128">
                  <c:v>5122.3072999999995</c:v>
                </c:pt>
                <c:pt idx="2129">
                  <c:v>5124.7079999999996</c:v>
                </c:pt>
                <c:pt idx="2130">
                  <c:v>5127.1086999999998</c:v>
                </c:pt>
                <c:pt idx="2131">
                  <c:v>5129.5093999999999</c:v>
                </c:pt>
                <c:pt idx="2132">
                  <c:v>5131.9101000000001</c:v>
                </c:pt>
                <c:pt idx="2133">
                  <c:v>5134.3108000000002</c:v>
                </c:pt>
                <c:pt idx="2134">
                  <c:v>5136.7114999999994</c:v>
                </c:pt>
                <c:pt idx="2135">
                  <c:v>5139.1121999999996</c:v>
                </c:pt>
                <c:pt idx="2136">
                  <c:v>5141.5128999999997</c:v>
                </c:pt>
                <c:pt idx="2137">
                  <c:v>5143.9135999999999</c:v>
                </c:pt>
                <c:pt idx="2138">
                  <c:v>5146.3143</c:v>
                </c:pt>
                <c:pt idx="2139">
                  <c:v>5148.7150000000001</c:v>
                </c:pt>
                <c:pt idx="2140">
                  <c:v>5151.1156999999994</c:v>
                </c:pt>
                <c:pt idx="2141">
                  <c:v>5153.5163999999995</c:v>
                </c:pt>
                <c:pt idx="2142">
                  <c:v>5155.9170999999997</c:v>
                </c:pt>
                <c:pt idx="2143">
                  <c:v>5158.3177999999998</c:v>
                </c:pt>
                <c:pt idx="2144">
                  <c:v>5160.7184999999999</c:v>
                </c:pt>
                <c:pt idx="2145">
                  <c:v>5163.1192000000001</c:v>
                </c:pt>
                <c:pt idx="2146">
                  <c:v>5165.5198999999993</c:v>
                </c:pt>
                <c:pt idx="2147">
                  <c:v>5167.9205999999995</c:v>
                </c:pt>
                <c:pt idx="2148">
                  <c:v>5170.3212999999996</c:v>
                </c:pt>
                <c:pt idx="2149">
                  <c:v>5172.7219999999998</c:v>
                </c:pt>
                <c:pt idx="2150">
                  <c:v>5175.1226999999999</c:v>
                </c:pt>
                <c:pt idx="2151">
                  <c:v>5177.5234</c:v>
                </c:pt>
                <c:pt idx="2152">
                  <c:v>5179.9241000000002</c:v>
                </c:pt>
                <c:pt idx="2153">
                  <c:v>5182.3247999999994</c:v>
                </c:pt>
                <c:pt idx="2154">
                  <c:v>5184.7254999999996</c:v>
                </c:pt>
                <c:pt idx="2155">
                  <c:v>5187.1261999999997</c:v>
                </c:pt>
                <c:pt idx="2156">
                  <c:v>5189.5268999999998</c:v>
                </c:pt>
                <c:pt idx="2157">
                  <c:v>5191.9276</c:v>
                </c:pt>
                <c:pt idx="2158">
                  <c:v>5194.3283000000001</c:v>
                </c:pt>
                <c:pt idx="2159">
                  <c:v>5196.7289999999994</c:v>
                </c:pt>
                <c:pt idx="2160">
                  <c:v>5199.1296999999995</c:v>
                </c:pt>
                <c:pt idx="2161">
                  <c:v>5201.5303999999996</c:v>
                </c:pt>
                <c:pt idx="2162">
                  <c:v>5203.9310999999998</c:v>
                </c:pt>
                <c:pt idx="2163">
                  <c:v>5206.3317999999999</c:v>
                </c:pt>
                <c:pt idx="2164">
                  <c:v>5208.7325000000001</c:v>
                </c:pt>
                <c:pt idx="2165">
                  <c:v>5211.1332000000002</c:v>
                </c:pt>
                <c:pt idx="2166">
                  <c:v>5213.5338999999994</c:v>
                </c:pt>
                <c:pt idx="2167">
                  <c:v>5215.9345999999996</c:v>
                </c:pt>
                <c:pt idx="2168">
                  <c:v>5218.3352999999997</c:v>
                </c:pt>
                <c:pt idx="2169">
                  <c:v>5220.7359999999999</c:v>
                </c:pt>
                <c:pt idx="2170">
                  <c:v>5223.1367</c:v>
                </c:pt>
                <c:pt idx="2171">
                  <c:v>5225.5374000000002</c:v>
                </c:pt>
                <c:pt idx="2172">
                  <c:v>5227.9380999999994</c:v>
                </c:pt>
                <c:pt idx="2173">
                  <c:v>5230.3387999999995</c:v>
                </c:pt>
                <c:pt idx="2174">
                  <c:v>5232.7394999999997</c:v>
                </c:pt>
                <c:pt idx="2175">
                  <c:v>5235.1401999999998</c:v>
                </c:pt>
                <c:pt idx="2176">
                  <c:v>5237.5409</c:v>
                </c:pt>
                <c:pt idx="2177">
                  <c:v>5239.9416000000001</c:v>
                </c:pt>
                <c:pt idx="2178">
                  <c:v>5242.3422999999993</c:v>
                </c:pt>
                <c:pt idx="2179">
                  <c:v>5244.7429999999995</c:v>
                </c:pt>
                <c:pt idx="2180">
                  <c:v>5247.1436999999996</c:v>
                </c:pt>
                <c:pt idx="2181">
                  <c:v>5249.5443999999998</c:v>
                </c:pt>
                <c:pt idx="2182">
                  <c:v>5251.9450999999999</c:v>
                </c:pt>
                <c:pt idx="2183">
                  <c:v>5254.3458000000001</c:v>
                </c:pt>
                <c:pt idx="2184">
                  <c:v>5256.7465000000002</c:v>
                </c:pt>
                <c:pt idx="2185">
                  <c:v>5259.1471999999994</c:v>
                </c:pt>
                <c:pt idx="2186">
                  <c:v>5261.5478999999996</c:v>
                </c:pt>
                <c:pt idx="2187">
                  <c:v>5263.9485999999997</c:v>
                </c:pt>
                <c:pt idx="2188">
                  <c:v>5266.3492999999999</c:v>
                </c:pt>
                <c:pt idx="2189">
                  <c:v>5268.75</c:v>
                </c:pt>
                <c:pt idx="2190">
                  <c:v>5271.1507000000001</c:v>
                </c:pt>
                <c:pt idx="2191">
                  <c:v>5273.5513999999994</c:v>
                </c:pt>
                <c:pt idx="2192">
                  <c:v>5275.9520999999995</c:v>
                </c:pt>
                <c:pt idx="2193">
                  <c:v>5278.3527999999997</c:v>
                </c:pt>
                <c:pt idx="2194">
                  <c:v>5280.7534999999998</c:v>
                </c:pt>
                <c:pt idx="2195">
                  <c:v>5283.1541999999999</c:v>
                </c:pt>
                <c:pt idx="2196">
                  <c:v>5285.5549000000001</c:v>
                </c:pt>
                <c:pt idx="2197">
                  <c:v>5287.9555999999993</c:v>
                </c:pt>
                <c:pt idx="2198">
                  <c:v>5290.3562999999995</c:v>
                </c:pt>
                <c:pt idx="2199">
                  <c:v>5292.7569999999996</c:v>
                </c:pt>
                <c:pt idx="2200">
                  <c:v>5295.1576999999997</c:v>
                </c:pt>
                <c:pt idx="2201">
                  <c:v>5297.5583999999999</c:v>
                </c:pt>
                <c:pt idx="2202">
                  <c:v>5299.9591</c:v>
                </c:pt>
                <c:pt idx="2203">
                  <c:v>5302.3598000000002</c:v>
                </c:pt>
                <c:pt idx="2204">
                  <c:v>5304.7604999999994</c:v>
                </c:pt>
                <c:pt idx="2205">
                  <c:v>5307.1611999999996</c:v>
                </c:pt>
                <c:pt idx="2206">
                  <c:v>5309.5618999999997</c:v>
                </c:pt>
                <c:pt idx="2207">
                  <c:v>5311.9625999999998</c:v>
                </c:pt>
                <c:pt idx="2208">
                  <c:v>5314.3633</c:v>
                </c:pt>
                <c:pt idx="2209">
                  <c:v>5316.7640000000001</c:v>
                </c:pt>
                <c:pt idx="2210">
                  <c:v>5319.1646999999994</c:v>
                </c:pt>
                <c:pt idx="2211">
                  <c:v>5321.5653999999995</c:v>
                </c:pt>
                <c:pt idx="2212">
                  <c:v>5323.9660999999996</c:v>
                </c:pt>
                <c:pt idx="2213">
                  <c:v>5326.3667999999998</c:v>
                </c:pt>
                <c:pt idx="2214">
                  <c:v>5328.7674999999999</c:v>
                </c:pt>
                <c:pt idx="2215">
                  <c:v>5331.1682000000001</c:v>
                </c:pt>
                <c:pt idx="2216">
                  <c:v>5333.5689000000002</c:v>
                </c:pt>
                <c:pt idx="2217">
                  <c:v>5335.9695999999994</c:v>
                </c:pt>
                <c:pt idx="2218">
                  <c:v>5338.3702999999996</c:v>
                </c:pt>
                <c:pt idx="2219">
                  <c:v>5340.7709999999997</c:v>
                </c:pt>
                <c:pt idx="2220">
                  <c:v>5343.1716999999999</c:v>
                </c:pt>
                <c:pt idx="2221">
                  <c:v>5345.5724</c:v>
                </c:pt>
                <c:pt idx="2222">
                  <c:v>5347.9731000000002</c:v>
                </c:pt>
                <c:pt idx="2223">
                  <c:v>5350.3737999999994</c:v>
                </c:pt>
                <c:pt idx="2224">
                  <c:v>5352.7744999999995</c:v>
                </c:pt>
                <c:pt idx="2225">
                  <c:v>5355.1751999999997</c:v>
                </c:pt>
                <c:pt idx="2226">
                  <c:v>5357.5758999999998</c:v>
                </c:pt>
                <c:pt idx="2227">
                  <c:v>5359.9766</c:v>
                </c:pt>
                <c:pt idx="2228">
                  <c:v>5362.3773000000001</c:v>
                </c:pt>
                <c:pt idx="2229">
                  <c:v>5364.7779999999993</c:v>
                </c:pt>
                <c:pt idx="2230">
                  <c:v>5367.1786999999995</c:v>
                </c:pt>
                <c:pt idx="2231">
                  <c:v>5369.5793999999996</c:v>
                </c:pt>
                <c:pt idx="2232">
                  <c:v>5371.9800999999998</c:v>
                </c:pt>
                <c:pt idx="2233">
                  <c:v>5374.3807999999999</c:v>
                </c:pt>
                <c:pt idx="2234">
                  <c:v>5376.7815000000001</c:v>
                </c:pt>
                <c:pt idx="2235">
                  <c:v>5379.1822000000002</c:v>
                </c:pt>
                <c:pt idx="2236">
                  <c:v>5381.5828999999994</c:v>
                </c:pt>
                <c:pt idx="2237">
                  <c:v>5383.9835999999996</c:v>
                </c:pt>
                <c:pt idx="2238">
                  <c:v>5386.3842999999997</c:v>
                </c:pt>
                <c:pt idx="2239">
                  <c:v>5388.7849999999999</c:v>
                </c:pt>
                <c:pt idx="2240">
                  <c:v>5391.1857</c:v>
                </c:pt>
                <c:pt idx="2241">
                  <c:v>5393.5864000000001</c:v>
                </c:pt>
                <c:pt idx="2242">
                  <c:v>5395.9870999999994</c:v>
                </c:pt>
                <c:pt idx="2243">
                  <c:v>5398.3877999999995</c:v>
                </c:pt>
                <c:pt idx="2244">
                  <c:v>5400.7884999999997</c:v>
                </c:pt>
                <c:pt idx="2245">
                  <c:v>5403.1891999999998</c:v>
                </c:pt>
                <c:pt idx="2246">
                  <c:v>5405.5898999999999</c:v>
                </c:pt>
                <c:pt idx="2247">
                  <c:v>5407.9906000000001</c:v>
                </c:pt>
                <c:pt idx="2248">
                  <c:v>5410.3912999999993</c:v>
                </c:pt>
                <c:pt idx="2249">
                  <c:v>5412.7919999999995</c:v>
                </c:pt>
                <c:pt idx="2250">
                  <c:v>5415.1926999999996</c:v>
                </c:pt>
                <c:pt idx="2251">
                  <c:v>5417.5933999999997</c:v>
                </c:pt>
                <c:pt idx="2252">
                  <c:v>5419.9940999999999</c:v>
                </c:pt>
                <c:pt idx="2253">
                  <c:v>5422.3948</c:v>
                </c:pt>
                <c:pt idx="2254">
                  <c:v>5424.7955000000002</c:v>
                </c:pt>
                <c:pt idx="2255">
                  <c:v>5427.1961999999994</c:v>
                </c:pt>
                <c:pt idx="2256">
                  <c:v>5429.5968999999996</c:v>
                </c:pt>
                <c:pt idx="2257">
                  <c:v>5431.9975999999997</c:v>
                </c:pt>
                <c:pt idx="2258">
                  <c:v>5434.3982999999998</c:v>
                </c:pt>
                <c:pt idx="2259">
                  <c:v>5436.799</c:v>
                </c:pt>
                <c:pt idx="2260">
                  <c:v>5439.1997000000001</c:v>
                </c:pt>
                <c:pt idx="2261">
                  <c:v>5441.6003999999994</c:v>
                </c:pt>
                <c:pt idx="2262">
                  <c:v>5444.0010999999995</c:v>
                </c:pt>
                <c:pt idx="2263">
                  <c:v>5446.4017999999996</c:v>
                </c:pt>
                <c:pt idx="2264">
                  <c:v>5448.8024999999998</c:v>
                </c:pt>
                <c:pt idx="2265">
                  <c:v>5451.2031999999999</c:v>
                </c:pt>
                <c:pt idx="2266">
                  <c:v>5453.6039000000001</c:v>
                </c:pt>
                <c:pt idx="2267">
                  <c:v>5456.0046000000002</c:v>
                </c:pt>
                <c:pt idx="2268">
                  <c:v>5458.4052999999994</c:v>
                </c:pt>
                <c:pt idx="2269">
                  <c:v>5460.8059999999996</c:v>
                </c:pt>
                <c:pt idx="2270">
                  <c:v>5463.2066999999997</c:v>
                </c:pt>
                <c:pt idx="2271">
                  <c:v>5465.6073999999999</c:v>
                </c:pt>
                <c:pt idx="2272">
                  <c:v>5468.0081</c:v>
                </c:pt>
                <c:pt idx="2273">
                  <c:v>5470.4088000000002</c:v>
                </c:pt>
                <c:pt idx="2274">
                  <c:v>5472.8094999999994</c:v>
                </c:pt>
                <c:pt idx="2275">
                  <c:v>5475.2101999999995</c:v>
                </c:pt>
                <c:pt idx="2276">
                  <c:v>5477.6108999999997</c:v>
                </c:pt>
                <c:pt idx="2277">
                  <c:v>5480.0115999999998</c:v>
                </c:pt>
                <c:pt idx="2278">
                  <c:v>5482.4123</c:v>
                </c:pt>
                <c:pt idx="2279">
                  <c:v>5484.8130000000001</c:v>
                </c:pt>
                <c:pt idx="2280">
                  <c:v>5487.2136999999993</c:v>
                </c:pt>
                <c:pt idx="2281">
                  <c:v>5489.6143999999995</c:v>
                </c:pt>
                <c:pt idx="2282">
                  <c:v>5492.0150999999996</c:v>
                </c:pt>
                <c:pt idx="2283">
                  <c:v>5494.4157999999998</c:v>
                </c:pt>
                <c:pt idx="2284">
                  <c:v>5496.8164999999999</c:v>
                </c:pt>
                <c:pt idx="2285">
                  <c:v>5499.2172</c:v>
                </c:pt>
                <c:pt idx="2286">
                  <c:v>5501.6179000000002</c:v>
                </c:pt>
                <c:pt idx="2287">
                  <c:v>5504.0185999999994</c:v>
                </c:pt>
                <c:pt idx="2288">
                  <c:v>5506.4192999999996</c:v>
                </c:pt>
                <c:pt idx="2289">
                  <c:v>5508.82</c:v>
                </c:pt>
                <c:pt idx="2290">
                  <c:v>5511.2206999999999</c:v>
                </c:pt>
                <c:pt idx="2291">
                  <c:v>5513.6214</c:v>
                </c:pt>
                <c:pt idx="2292">
                  <c:v>5516.0221000000001</c:v>
                </c:pt>
                <c:pt idx="2293">
                  <c:v>5518.4227999999994</c:v>
                </c:pt>
                <c:pt idx="2294">
                  <c:v>5520.8234999999995</c:v>
                </c:pt>
                <c:pt idx="2295">
                  <c:v>5523.2241999999997</c:v>
                </c:pt>
                <c:pt idx="2296">
                  <c:v>5525.6248999999998</c:v>
                </c:pt>
                <c:pt idx="2297">
                  <c:v>5528.0255999999999</c:v>
                </c:pt>
                <c:pt idx="2298">
                  <c:v>5530.4263000000001</c:v>
                </c:pt>
                <c:pt idx="2299">
                  <c:v>5532.8270000000002</c:v>
                </c:pt>
                <c:pt idx="2300">
                  <c:v>5535.2276999999995</c:v>
                </c:pt>
                <c:pt idx="2301">
                  <c:v>5537.6283999999996</c:v>
                </c:pt>
                <c:pt idx="2302">
                  <c:v>5540.0290999999997</c:v>
                </c:pt>
                <c:pt idx="2303">
                  <c:v>5542.4297999999999</c:v>
                </c:pt>
                <c:pt idx="2304">
                  <c:v>5544.8305</c:v>
                </c:pt>
                <c:pt idx="2305">
                  <c:v>5547.2312000000002</c:v>
                </c:pt>
                <c:pt idx="2306">
                  <c:v>5549.6318999999994</c:v>
                </c:pt>
                <c:pt idx="2307">
                  <c:v>5552.0325999999995</c:v>
                </c:pt>
                <c:pt idx="2308">
                  <c:v>5554.4332999999997</c:v>
                </c:pt>
                <c:pt idx="2309">
                  <c:v>5556.8339999999998</c:v>
                </c:pt>
                <c:pt idx="2310">
                  <c:v>5559.2347</c:v>
                </c:pt>
                <c:pt idx="2311">
                  <c:v>5561.6354000000001</c:v>
                </c:pt>
                <c:pt idx="2312">
                  <c:v>5564.0360999999994</c:v>
                </c:pt>
                <c:pt idx="2313">
                  <c:v>5566.4367999999995</c:v>
                </c:pt>
                <c:pt idx="2314">
                  <c:v>5568.8374999999996</c:v>
                </c:pt>
                <c:pt idx="2315">
                  <c:v>5571.2381999999998</c:v>
                </c:pt>
                <c:pt idx="2316">
                  <c:v>5573.6388999999999</c:v>
                </c:pt>
                <c:pt idx="2317">
                  <c:v>5576.0396000000001</c:v>
                </c:pt>
                <c:pt idx="2318">
                  <c:v>5578.4403000000002</c:v>
                </c:pt>
                <c:pt idx="2319">
                  <c:v>5580.8409999999994</c:v>
                </c:pt>
                <c:pt idx="2320">
                  <c:v>5583.2416999999996</c:v>
                </c:pt>
                <c:pt idx="2321">
                  <c:v>5585.6423999999997</c:v>
                </c:pt>
                <c:pt idx="2322">
                  <c:v>5588.0430999999999</c:v>
                </c:pt>
                <c:pt idx="2323">
                  <c:v>5590.4438</c:v>
                </c:pt>
                <c:pt idx="2324">
                  <c:v>5592.8445000000002</c:v>
                </c:pt>
                <c:pt idx="2325">
                  <c:v>5595.2451999999994</c:v>
                </c:pt>
                <c:pt idx="2326">
                  <c:v>5597.6458999999995</c:v>
                </c:pt>
                <c:pt idx="2327">
                  <c:v>5600.0465999999997</c:v>
                </c:pt>
                <c:pt idx="2328">
                  <c:v>5602.4472999999998</c:v>
                </c:pt>
                <c:pt idx="2329">
                  <c:v>5604.848</c:v>
                </c:pt>
                <c:pt idx="2330">
                  <c:v>5607.2487000000001</c:v>
                </c:pt>
                <c:pt idx="2331">
                  <c:v>5609.6493999999993</c:v>
                </c:pt>
                <c:pt idx="2332">
                  <c:v>5612.0500999999995</c:v>
                </c:pt>
                <c:pt idx="2333">
                  <c:v>5614.4507999999996</c:v>
                </c:pt>
                <c:pt idx="2334">
                  <c:v>5616.8514999999998</c:v>
                </c:pt>
                <c:pt idx="2335">
                  <c:v>5619.2521999999999</c:v>
                </c:pt>
                <c:pt idx="2336">
                  <c:v>5621.6529</c:v>
                </c:pt>
                <c:pt idx="2337">
                  <c:v>5624.0536000000002</c:v>
                </c:pt>
                <c:pt idx="2338">
                  <c:v>5626.4542999999994</c:v>
                </c:pt>
                <c:pt idx="2339">
                  <c:v>5628.8549999999996</c:v>
                </c:pt>
                <c:pt idx="2340">
                  <c:v>5631.2556999999997</c:v>
                </c:pt>
                <c:pt idx="2341">
                  <c:v>5633.6563999999998</c:v>
                </c:pt>
                <c:pt idx="2342">
                  <c:v>5636.0571</c:v>
                </c:pt>
                <c:pt idx="2343">
                  <c:v>5638.4578000000001</c:v>
                </c:pt>
                <c:pt idx="2344">
                  <c:v>5640.8584999999994</c:v>
                </c:pt>
                <c:pt idx="2345">
                  <c:v>5643.2591999999995</c:v>
                </c:pt>
                <c:pt idx="2346">
                  <c:v>5645.6598999999997</c:v>
                </c:pt>
                <c:pt idx="2347">
                  <c:v>5648.0605999999998</c:v>
                </c:pt>
                <c:pt idx="2348">
                  <c:v>5650.4612999999999</c:v>
                </c:pt>
                <c:pt idx="2349">
                  <c:v>5652.8620000000001</c:v>
                </c:pt>
                <c:pt idx="2350">
                  <c:v>5655.2627000000002</c:v>
                </c:pt>
                <c:pt idx="2351">
                  <c:v>5657.6633999999995</c:v>
                </c:pt>
                <c:pt idx="2352">
                  <c:v>5660.0640999999996</c:v>
                </c:pt>
                <c:pt idx="2353">
                  <c:v>5662.4647999999997</c:v>
                </c:pt>
                <c:pt idx="2354">
                  <c:v>5664.8654999999999</c:v>
                </c:pt>
                <c:pt idx="2355">
                  <c:v>5667.2662</c:v>
                </c:pt>
                <c:pt idx="2356">
                  <c:v>5669.6669000000002</c:v>
                </c:pt>
                <c:pt idx="2357">
                  <c:v>5672.0675999999994</c:v>
                </c:pt>
                <c:pt idx="2358">
                  <c:v>5674.4682999999995</c:v>
                </c:pt>
                <c:pt idx="2359">
                  <c:v>5676.8689999999997</c:v>
                </c:pt>
                <c:pt idx="2360">
                  <c:v>5679.2696999999998</c:v>
                </c:pt>
                <c:pt idx="2361">
                  <c:v>5681.6704</c:v>
                </c:pt>
                <c:pt idx="2362">
                  <c:v>5684.0711000000001</c:v>
                </c:pt>
                <c:pt idx="2363">
                  <c:v>5686.4717999999993</c:v>
                </c:pt>
                <c:pt idx="2364">
                  <c:v>5688.8724999999995</c:v>
                </c:pt>
                <c:pt idx="2365">
                  <c:v>5691.2731999999996</c:v>
                </c:pt>
                <c:pt idx="2366">
                  <c:v>5693.6738999999998</c:v>
                </c:pt>
                <c:pt idx="2367">
                  <c:v>5696.0745999999999</c:v>
                </c:pt>
                <c:pt idx="2368">
                  <c:v>5698.4753000000001</c:v>
                </c:pt>
                <c:pt idx="2369">
                  <c:v>5700.8760000000002</c:v>
                </c:pt>
                <c:pt idx="2370">
                  <c:v>5703.2766999999994</c:v>
                </c:pt>
                <c:pt idx="2371">
                  <c:v>5705.6773999999996</c:v>
                </c:pt>
                <c:pt idx="2372">
                  <c:v>5708.0780999999997</c:v>
                </c:pt>
                <c:pt idx="2373">
                  <c:v>5710.4787999999999</c:v>
                </c:pt>
                <c:pt idx="2374">
                  <c:v>5712.8795</c:v>
                </c:pt>
                <c:pt idx="2375">
                  <c:v>5715.2802000000001</c:v>
                </c:pt>
                <c:pt idx="2376">
                  <c:v>5717.6808999999994</c:v>
                </c:pt>
                <c:pt idx="2377">
                  <c:v>5720.0815999999995</c:v>
                </c:pt>
                <c:pt idx="2378">
                  <c:v>5722.4822999999997</c:v>
                </c:pt>
                <c:pt idx="2379">
                  <c:v>5724.8829999999998</c:v>
                </c:pt>
                <c:pt idx="2380">
                  <c:v>5727.2837</c:v>
                </c:pt>
                <c:pt idx="2381">
                  <c:v>5729.6844000000001</c:v>
                </c:pt>
                <c:pt idx="2382">
                  <c:v>5732.0850999999993</c:v>
                </c:pt>
                <c:pt idx="2383">
                  <c:v>5734.4857999999995</c:v>
                </c:pt>
                <c:pt idx="2384">
                  <c:v>5736.8864999999996</c:v>
                </c:pt>
                <c:pt idx="2385">
                  <c:v>5739.2871999999998</c:v>
                </c:pt>
                <c:pt idx="2386">
                  <c:v>5741.6878999999999</c:v>
                </c:pt>
                <c:pt idx="2387">
                  <c:v>5744.0886</c:v>
                </c:pt>
                <c:pt idx="2388">
                  <c:v>5746.4893000000002</c:v>
                </c:pt>
                <c:pt idx="2389">
                  <c:v>5748.8899999999994</c:v>
                </c:pt>
                <c:pt idx="2390">
                  <c:v>5751.2906999999996</c:v>
                </c:pt>
                <c:pt idx="2391">
                  <c:v>5753.6913999999997</c:v>
                </c:pt>
                <c:pt idx="2392">
                  <c:v>5756.0920999999998</c:v>
                </c:pt>
                <c:pt idx="2393">
                  <c:v>5758.4928</c:v>
                </c:pt>
                <c:pt idx="2394">
                  <c:v>5760.8935000000001</c:v>
                </c:pt>
                <c:pt idx="2395">
                  <c:v>5763.2941999999994</c:v>
                </c:pt>
                <c:pt idx="2396">
                  <c:v>5765.6948999999995</c:v>
                </c:pt>
                <c:pt idx="2397">
                  <c:v>5768.0955999999996</c:v>
                </c:pt>
                <c:pt idx="2398">
                  <c:v>5770.4962999999998</c:v>
                </c:pt>
                <c:pt idx="2399">
                  <c:v>5772.8969999999999</c:v>
                </c:pt>
                <c:pt idx="2400">
                  <c:v>5775.2977000000001</c:v>
                </c:pt>
                <c:pt idx="2401">
                  <c:v>5777.6984000000002</c:v>
                </c:pt>
                <c:pt idx="2402">
                  <c:v>5780.0990999999995</c:v>
                </c:pt>
                <c:pt idx="2403">
                  <c:v>5782.4997999999996</c:v>
                </c:pt>
                <c:pt idx="2404">
                  <c:v>5784.9004999999997</c:v>
                </c:pt>
                <c:pt idx="2405">
                  <c:v>5787.3011999999999</c:v>
                </c:pt>
                <c:pt idx="2406">
                  <c:v>5789.7019</c:v>
                </c:pt>
                <c:pt idx="2407">
                  <c:v>5792.1026000000002</c:v>
                </c:pt>
                <c:pt idx="2408">
                  <c:v>5794.5032999999994</c:v>
                </c:pt>
                <c:pt idx="2409">
                  <c:v>5796.9039999999995</c:v>
                </c:pt>
                <c:pt idx="2410">
                  <c:v>5799.3046999999997</c:v>
                </c:pt>
                <c:pt idx="2411">
                  <c:v>5801.7053999999998</c:v>
                </c:pt>
                <c:pt idx="2412">
                  <c:v>5804.1061</c:v>
                </c:pt>
                <c:pt idx="2413">
                  <c:v>5806.5068000000001</c:v>
                </c:pt>
                <c:pt idx="2414">
                  <c:v>5808.9074999999993</c:v>
                </c:pt>
                <c:pt idx="2415">
                  <c:v>5811.3081999999995</c:v>
                </c:pt>
                <c:pt idx="2416">
                  <c:v>5813.7088999999996</c:v>
                </c:pt>
                <c:pt idx="2417">
                  <c:v>5816.1095999999998</c:v>
                </c:pt>
                <c:pt idx="2418">
                  <c:v>5818.5102999999999</c:v>
                </c:pt>
                <c:pt idx="2419">
                  <c:v>5820.9110000000001</c:v>
                </c:pt>
                <c:pt idx="2420">
                  <c:v>5823.3117000000002</c:v>
                </c:pt>
                <c:pt idx="2421">
                  <c:v>5825.7123999999994</c:v>
                </c:pt>
                <c:pt idx="2422">
                  <c:v>5828.1130999999996</c:v>
                </c:pt>
                <c:pt idx="2423">
                  <c:v>5830.5137999999997</c:v>
                </c:pt>
                <c:pt idx="2424">
                  <c:v>5832.9144999999999</c:v>
                </c:pt>
                <c:pt idx="2425">
                  <c:v>5835.3152</c:v>
                </c:pt>
                <c:pt idx="2426">
                  <c:v>5837.7159000000001</c:v>
                </c:pt>
                <c:pt idx="2427">
                  <c:v>5840.1165999999994</c:v>
                </c:pt>
                <c:pt idx="2428">
                  <c:v>5842.5172999999995</c:v>
                </c:pt>
                <c:pt idx="2429">
                  <c:v>5844.9179999999997</c:v>
                </c:pt>
                <c:pt idx="2430">
                  <c:v>5847.3186999999998</c:v>
                </c:pt>
                <c:pt idx="2431">
                  <c:v>5849.7194</c:v>
                </c:pt>
                <c:pt idx="2432">
                  <c:v>5852.1201000000001</c:v>
                </c:pt>
                <c:pt idx="2433">
                  <c:v>5854.5207999999993</c:v>
                </c:pt>
                <c:pt idx="2434">
                  <c:v>5856.9214999999995</c:v>
                </c:pt>
                <c:pt idx="2435">
                  <c:v>5859.3221999999996</c:v>
                </c:pt>
                <c:pt idx="2436">
                  <c:v>5861.7228999999998</c:v>
                </c:pt>
                <c:pt idx="2437">
                  <c:v>5864.1235999999999</c:v>
                </c:pt>
                <c:pt idx="2438">
                  <c:v>5866.5243</c:v>
                </c:pt>
                <c:pt idx="2439">
                  <c:v>5868.9250000000002</c:v>
                </c:pt>
                <c:pt idx="2440">
                  <c:v>5871.3256999999994</c:v>
                </c:pt>
                <c:pt idx="2441">
                  <c:v>5873.7263999999996</c:v>
                </c:pt>
                <c:pt idx="2442">
                  <c:v>5876.1270999999997</c:v>
                </c:pt>
                <c:pt idx="2443">
                  <c:v>5878.5277999999998</c:v>
                </c:pt>
                <c:pt idx="2444">
                  <c:v>5880.9285</c:v>
                </c:pt>
                <c:pt idx="2445">
                  <c:v>5883.3292000000001</c:v>
                </c:pt>
                <c:pt idx="2446">
                  <c:v>5885.7298999999994</c:v>
                </c:pt>
                <c:pt idx="2447">
                  <c:v>5888.1305999999995</c:v>
                </c:pt>
                <c:pt idx="2448">
                  <c:v>5890.5312999999996</c:v>
                </c:pt>
                <c:pt idx="2449">
                  <c:v>5892.9319999999998</c:v>
                </c:pt>
                <c:pt idx="2450">
                  <c:v>5895.3326999999999</c:v>
                </c:pt>
                <c:pt idx="2451">
                  <c:v>5897.7334000000001</c:v>
                </c:pt>
                <c:pt idx="2452">
                  <c:v>5900.1341000000002</c:v>
                </c:pt>
                <c:pt idx="2453">
                  <c:v>5902.5347999999994</c:v>
                </c:pt>
                <c:pt idx="2454">
                  <c:v>5904.9354999999996</c:v>
                </c:pt>
                <c:pt idx="2455">
                  <c:v>5907.3361999999997</c:v>
                </c:pt>
                <c:pt idx="2456">
                  <c:v>5909.7368999999999</c:v>
                </c:pt>
                <c:pt idx="2457">
                  <c:v>5912.1376</c:v>
                </c:pt>
                <c:pt idx="2458">
                  <c:v>5914.5383000000002</c:v>
                </c:pt>
                <c:pt idx="2459">
                  <c:v>5916.9389999999994</c:v>
                </c:pt>
                <c:pt idx="2460">
                  <c:v>5919.3396999999995</c:v>
                </c:pt>
                <c:pt idx="2461">
                  <c:v>5921.7403999999997</c:v>
                </c:pt>
                <c:pt idx="2462">
                  <c:v>5924.1410999999998</c:v>
                </c:pt>
                <c:pt idx="2463">
                  <c:v>5926.5418</c:v>
                </c:pt>
                <c:pt idx="2464">
                  <c:v>5928.9425000000001</c:v>
                </c:pt>
                <c:pt idx="2465">
                  <c:v>5931.3431999999993</c:v>
                </c:pt>
                <c:pt idx="2466">
                  <c:v>5933.7438999999995</c:v>
                </c:pt>
                <c:pt idx="2467">
                  <c:v>5936.1445999999996</c:v>
                </c:pt>
                <c:pt idx="2468">
                  <c:v>5938.5452999999998</c:v>
                </c:pt>
                <c:pt idx="2469">
                  <c:v>5940.9459999999999</c:v>
                </c:pt>
                <c:pt idx="2470">
                  <c:v>5943.3467000000001</c:v>
                </c:pt>
                <c:pt idx="2471">
                  <c:v>5945.7474000000002</c:v>
                </c:pt>
                <c:pt idx="2472">
                  <c:v>5948.1480999999994</c:v>
                </c:pt>
                <c:pt idx="2473">
                  <c:v>5950.5487999999996</c:v>
                </c:pt>
                <c:pt idx="2474">
                  <c:v>5952.9494999999997</c:v>
                </c:pt>
                <c:pt idx="2475">
                  <c:v>5955.3501999999999</c:v>
                </c:pt>
                <c:pt idx="2476">
                  <c:v>5957.7509</c:v>
                </c:pt>
                <c:pt idx="2477">
                  <c:v>5960.1516000000001</c:v>
                </c:pt>
                <c:pt idx="2478">
                  <c:v>5962.5522999999994</c:v>
                </c:pt>
                <c:pt idx="2479">
                  <c:v>5964.9529999999995</c:v>
                </c:pt>
                <c:pt idx="2480">
                  <c:v>5967.3536999999997</c:v>
                </c:pt>
                <c:pt idx="2481">
                  <c:v>5969.7543999999998</c:v>
                </c:pt>
                <c:pt idx="2482">
                  <c:v>5972.1550999999999</c:v>
                </c:pt>
                <c:pt idx="2483">
                  <c:v>5974.5558000000001</c:v>
                </c:pt>
                <c:pt idx="2484">
                  <c:v>5976.9565000000002</c:v>
                </c:pt>
                <c:pt idx="2485">
                  <c:v>5979.3571999999995</c:v>
                </c:pt>
                <c:pt idx="2486">
                  <c:v>5981.7578999999996</c:v>
                </c:pt>
                <c:pt idx="2487">
                  <c:v>5984.1585999999998</c:v>
                </c:pt>
                <c:pt idx="2488">
                  <c:v>5986.5592999999999</c:v>
                </c:pt>
                <c:pt idx="2489">
                  <c:v>5988.96</c:v>
                </c:pt>
                <c:pt idx="2490">
                  <c:v>5991.3607000000002</c:v>
                </c:pt>
                <c:pt idx="2491">
                  <c:v>5993.7613999999994</c:v>
                </c:pt>
                <c:pt idx="2492">
                  <c:v>5996.1620999999996</c:v>
                </c:pt>
                <c:pt idx="2493">
                  <c:v>5998.5627999999997</c:v>
                </c:pt>
                <c:pt idx="2494">
                  <c:v>6000.9634999999998</c:v>
                </c:pt>
                <c:pt idx="2495">
                  <c:v>6003.3642</c:v>
                </c:pt>
                <c:pt idx="2496">
                  <c:v>6005.7649000000001</c:v>
                </c:pt>
                <c:pt idx="2497">
                  <c:v>6008.1655999999994</c:v>
                </c:pt>
                <c:pt idx="2498">
                  <c:v>6010.5662999999995</c:v>
                </c:pt>
                <c:pt idx="2499">
                  <c:v>6012.9669999999996</c:v>
                </c:pt>
                <c:pt idx="2500">
                  <c:v>6015.3676999999998</c:v>
                </c:pt>
                <c:pt idx="2501">
                  <c:v>6017.7683999999999</c:v>
                </c:pt>
                <c:pt idx="2502">
                  <c:v>6020.1691000000001</c:v>
                </c:pt>
                <c:pt idx="2503">
                  <c:v>6022.5698000000002</c:v>
                </c:pt>
                <c:pt idx="2504">
                  <c:v>6024.9704999999994</c:v>
                </c:pt>
                <c:pt idx="2505">
                  <c:v>6027.3711999999996</c:v>
                </c:pt>
                <c:pt idx="2506">
                  <c:v>6029.7718999999997</c:v>
                </c:pt>
                <c:pt idx="2507">
                  <c:v>6032.1725999999999</c:v>
                </c:pt>
                <c:pt idx="2508">
                  <c:v>6034.5733</c:v>
                </c:pt>
                <c:pt idx="2509">
                  <c:v>6036.9740000000002</c:v>
                </c:pt>
                <c:pt idx="2510">
                  <c:v>6039.3746999999994</c:v>
                </c:pt>
                <c:pt idx="2511">
                  <c:v>6041.7753999999995</c:v>
                </c:pt>
                <c:pt idx="2512">
                  <c:v>6044.1760999999997</c:v>
                </c:pt>
                <c:pt idx="2513">
                  <c:v>6046.5767999999998</c:v>
                </c:pt>
                <c:pt idx="2514">
                  <c:v>6048.9775</c:v>
                </c:pt>
                <c:pt idx="2515">
                  <c:v>6051.3782000000001</c:v>
                </c:pt>
                <c:pt idx="2516">
                  <c:v>6053.7788999999993</c:v>
                </c:pt>
                <c:pt idx="2517">
                  <c:v>6056.1795999999995</c:v>
                </c:pt>
                <c:pt idx="2518">
                  <c:v>6058.5802999999996</c:v>
                </c:pt>
                <c:pt idx="2519">
                  <c:v>6060.9809999999998</c:v>
                </c:pt>
                <c:pt idx="2520">
                  <c:v>6063.3816999999999</c:v>
                </c:pt>
                <c:pt idx="2521">
                  <c:v>6065.7824000000001</c:v>
                </c:pt>
                <c:pt idx="2522">
                  <c:v>6068.1831000000002</c:v>
                </c:pt>
                <c:pt idx="2523">
                  <c:v>6070.5837999999994</c:v>
                </c:pt>
                <c:pt idx="2524">
                  <c:v>6072.9844999999996</c:v>
                </c:pt>
                <c:pt idx="2525">
                  <c:v>6075.3851999999997</c:v>
                </c:pt>
                <c:pt idx="2526">
                  <c:v>6077.7858999999999</c:v>
                </c:pt>
                <c:pt idx="2527">
                  <c:v>6080.1866</c:v>
                </c:pt>
                <c:pt idx="2528">
                  <c:v>6082.5873000000001</c:v>
                </c:pt>
                <c:pt idx="2529">
                  <c:v>6084.9879999999994</c:v>
                </c:pt>
                <c:pt idx="2530">
                  <c:v>6087.3886999999995</c:v>
                </c:pt>
                <c:pt idx="2531">
                  <c:v>6089.7893999999997</c:v>
                </c:pt>
                <c:pt idx="2532">
                  <c:v>6092.1900999999998</c:v>
                </c:pt>
                <c:pt idx="2533">
                  <c:v>6094.5907999999999</c:v>
                </c:pt>
                <c:pt idx="2534">
                  <c:v>6096.9915000000001</c:v>
                </c:pt>
                <c:pt idx="2535">
                  <c:v>6099.3922000000002</c:v>
                </c:pt>
                <c:pt idx="2536">
                  <c:v>6101.7928999999995</c:v>
                </c:pt>
                <c:pt idx="2537">
                  <c:v>6104.1935999999996</c:v>
                </c:pt>
                <c:pt idx="2538">
                  <c:v>6106.5942999999997</c:v>
                </c:pt>
                <c:pt idx="2539">
                  <c:v>6108.9949999999999</c:v>
                </c:pt>
                <c:pt idx="2540">
                  <c:v>6111.3957</c:v>
                </c:pt>
                <c:pt idx="2541">
                  <c:v>6113.7964000000002</c:v>
                </c:pt>
                <c:pt idx="2542">
                  <c:v>6116.1970999999994</c:v>
                </c:pt>
                <c:pt idx="2543">
                  <c:v>6118.5977999999996</c:v>
                </c:pt>
                <c:pt idx="2544">
                  <c:v>6120.9984999999997</c:v>
                </c:pt>
                <c:pt idx="2545">
                  <c:v>6123.3991999999998</c:v>
                </c:pt>
                <c:pt idx="2546">
                  <c:v>6125.7999</c:v>
                </c:pt>
                <c:pt idx="2547">
                  <c:v>6128.2006000000001</c:v>
                </c:pt>
                <c:pt idx="2548">
                  <c:v>6130.6012999999994</c:v>
                </c:pt>
                <c:pt idx="2549">
                  <c:v>6133.0019999999995</c:v>
                </c:pt>
                <c:pt idx="2550">
                  <c:v>6135.4026999999996</c:v>
                </c:pt>
                <c:pt idx="2551">
                  <c:v>6137.8033999999998</c:v>
                </c:pt>
                <c:pt idx="2552">
                  <c:v>6140.2040999999999</c:v>
                </c:pt>
                <c:pt idx="2553">
                  <c:v>6142.6048000000001</c:v>
                </c:pt>
                <c:pt idx="2554">
                  <c:v>6145.0055000000002</c:v>
                </c:pt>
                <c:pt idx="2555">
                  <c:v>6147.4061999999994</c:v>
                </c:pt>
                <c:pt idx="2556">
                  <c:v>6149.8068999999996</c:v>
                </c:pt>
                <c:pt idx="2557">
                  <c:v>6152.2075999999997</c:v>
                </c:pt>
                <c:pt idx="2558">
                  <c:v>6154.6082999999999</c:v>
                </c:pt>
                <c:pt idx="2559">
                  <c:v>6157.009</c:v>
                </c:pt>
                <c:pt idx="2560">
                  <c:v>6159.4097000000002</c:v>
                </c:pt>
                <c:pt idx="2561">
                  <c:v>6161.8103999999994</c:v>
                </c:pt>
                <c:pt idx="2562">
                  <c:v>6164.2110999999995</c:v>
                </c:pt>
                <c:pt idx="2563">
                  <c:v>6166.6117999999997</c:v>
                </c:pt>
                <c:pt idx="2564">
                  <c:v>6169.0124999999998</c:v>
                </c:pt>
                <c:pt idx="2565">
                  <c:v>6171.4132</c:v>
                </c:pt>
                <c:pt idx="2566">
                  <c:v>6173.8139000000001</c:v>
                </c:pt>
                <c:pt idx="2567">
                  <c:v>6176.2145999999993</c:v>
                </c:pt>
                <c:pt idx="2568">
                  <c:v>6178.6152999999995</c:v>
                </c:pt>
                <c:pt idx="2569">
                  <c:v>6181.0159999999996</c:v>
                </c:pt>
                <c:pt idx="2570">
                  <c:v>6183.4166999999998</c:v>
                </c:pt>
                <c:pt idx="2571">
                  <c:v>6185.8173999999999</c:v>
                </c:pt>
                <c:pt idx="2572">
                  <c:v>6188.2181</c:v>
                </c:pt>
                <c:pt idx="2573">
                  <c:v>6190.6188000000002</c:v>
                </c:pt>
                <c:pt idx="2574">
                  <c:v>6193.0194999999994</c:v>
                </c:pt>
                <c:pt idx="2575">
                  <c:v>6195.4201999999996</c:v>
                </c:pt>
                <c:pt idx="2576">
                  <c:v>6197.8208999999997</c:v>
                </c:pt>
                <c:pt idx="2577">
                  <c:v>6200.2215999999999</c:v>
                </c:pt>
                <c:pt idx="2578">
                  <c:v>6202.6223</c:v>
                </c:pt>
                <c:pt idx="2579">
                  <c:v>6205.0230000000001</c:v>
                </c:pt>
                <c:pt idx="2580">
                  <c:v>6207.4236999999994</c:v>
                </c:pt>
                <c:pt idx="2581">
                  <c:v>6209.8243999999995</c:v>
                </c:pt>
                <c:pt idx="2582">
                  <c:v>6212.2250999999997</c:v>
                </c:pt>
                <c:pt idx="2583">
                  <c:v>6214.6257999999998</c:v>
                </c:pt>
                <c:pt idx="2584">
                  <c:v>6217.0264999999999</c:v>
                </c:pt>
                <c:pt idx="2585">
                  <c:v>6219.4272000000001</c:v>
                </c:pt>
                <c:pt idx="2586">
                  <c:v>6221.8279000000002</c:v>
                </c:pt>
                <c:pt idx="2587">
                  <c:v>6224.2285999999995</c:v>
                </c:pt>
                <c:pt idx="2588">
                  <c:v>6226.6292999999996</c:v>
                </c:pt>
                <c:pt idx="2589">
                  <c:v>6229.03</c:v>
                </c:pt>
                <c:pt idx="2590">
                  <c:v>6231.4306999999999</c:v>
                </c:pt>
                <c:pt idx="2591">
                  <c:v>6233.8314</c:v>
                </c:pt>
                <c:pt idx="2592">
                  <c:v>6236.2321000000002</c:v>
                </c:pt>
                <c:pt idx="2593">
                  <c:v>6238.6327999999994</c:v>
                </c:pt>
                <c:pt idx="2594">
                  <c:v>6241.0334999999995</c:v>
                </c:pt>
                <c:pt idx="2595">
                  <c:v>6243.4341999999997</c:v>
                </c:pt>
                <c:pt idx="2596">
                  <c:v>6245.8348999999998</c:v>
                </c:pt>
                <c:pt idx="2597">
                  <c:v>6248.2356</c:v>
                </c:pt>
                <c:pt idx="2598">
                  <c:v>6250.6363000000001</c:v>
                </c:pt>
                <c:pt idx="2599">
                  <c:v>6253.0369999999994</c:v>
                </c:pt>
                <c:pt idx="2600">
                  <c:v>6255.4376999999995</c:v>
                </c:pt>
                <c:pt idx="2601">
                  <c:v>6257.8383999999996</c:v>
                </c:pt>
                <c:pt idx="2602">
                  <c:v>6260.2390999999998</c:v>
                </c:pt>
                <c:pt idx="2603">
                  <c:v>6262.6397999999999</c:v>
                </c:pt>
                <c:pt idx="2604">
                  <c:v>6265.0405000000001</c:v>
                </c:pt>
                <c:pt idx="2605">
                  <c:v>6267.4412000000002</c:v>
                </c:pt>
                <c:pt idx="2606">
                  <c:v>6269.8418999999994</c:v>
                </c:pt>
                <c:pt idx="2607">
                  <c:v>6272.2425999999996</c:v>
                </c:pt>
                <c:pt idx="2608">
                  <c:v>6274.6432999999997</c:v>
                </c:pt>
                <c:pt idx="2609">
                  <c:v>6277.0439999999999</c:v>
                </c:pt>
                <c:pt idx="2610">
                  <c:v>6279.4447</c:v>
                </c:pt>
                <c:pt idx="2611">
                  <c:v>6281.8454000000002</c:v>
                </c:pt>
                <c:pt idx="2612">
                  <c:v>6284.2460999999994</c:v>
                </c:pt>
                <c:pt idx="2613">
                  <c:v>6286.6467999999995</c:v>
                </c:pt>
                <c:pt idx="2614">
                  <c:v>6289.0474999999997</c:v>
                </c:pt>
                <c:pt idx="2615">
                  <c:v>6291.4481999999998</c:v>
                </c:pt>
                <c:pt idx="2616">
                  <c:v>6293.8489</c:v>
                </c:pt>
                <c:pt idx="2617">
                  <c:v>6296.2496000000001</c:v>
                </c:pt>
                <c:pt idx="2618">
                  <c:v>6298.6503000000002</c:v>
                </c:pt>
                <c:pt idx="2619">
                  <c:v>6301.0509999999995</c:v>
                </c:pt>
                <c:pt idx="2620">
                  <c:v>6303.4516999999996</c:v>
                </c:pt>
                <c:pt idx="2621">
                  <c:v>6305.8523999999998</c:v>
                </c:pt>
                <c:pt idx="2622">
                  <c:v>6308.2530999999999</c:v>
                </c:pt>
                <c:pt idx="2623">
                  <c:v>6310.6538</c:v>
                </c:pt>
                <c:pt idx="2624">
                  <c:v>6313.0545000000002</c:v>
                </c:pt>
                <c:pt idx="2625">
                  <c:v>6315.4551999999994</c:v>
                </c:pt>
                <c:pt idx="2626">
                  <c:v>6317.8558999999996</c:v>
                </c:pt>
                <c:pt idx="2627">
                  <c:v>6320.2565999999997</c:v>
                </c:pt>
                <c:pt idx="2628">
                  <c:v>6322.6572999999999</c:v>
                </c:pt>
                <c:pt idx="2629">
                  <c:v>6325.058</c:v>
                </c:pt>
                <c:pt idx="2630">
                  <c:v>6327.4587000000001</c:v>
                </c:pt>
                <c:pt idx="2631">
                  <c:v>6329.8593999999994</c:v>
                </c:pt>
                <c:pt idx="2632">
                  <c:v>6332.2600999999995</c:v>
                </c:pt>
                <c:pt idx="2633">
                  <c:v>6334.6607999999997</c:v>
                </c:pt>
                <c:pt idx="2634">
                  <c:v>6337.0614999999998</c:v>
                </c:pt>
                <c:pt idx="2635">
                  <c:v>6339.4621999999999</c:v>
                </c:pt>
                <c:pt idx="2636">
                  <c:v>6341.8629000000001</c:v>
                </c:pt>
                <c:pt idx="2637">
                  <c:v>6344.2636000000002</c:v>
                </c:pt>
                <c:pt idx="2638">
                  <c:v>6346.6642999999995</c:v>
                </c:pt>
                <c:pt idx="2639">
                  <c:v>6349.0649999999996</c:v>
                </c:pt>
                <c:pt idx="2640">
                  <c:v>6351.4656999999997</c:v>
                </c:pt>
                <c:pt idx="2641">
                  <c:v>6353.8663999999999</c:v>
                </c:pt>
                <c:pt idx="2642">
                  <c:v>6356.2671</c:v>
                </c:pt>
                <c:pt idx="2643">
                  <c:v>6358.6678000000002</c:v>
                </c:pt>
                <c:pt idx="2644">
                  <c:v>6361.0684999999994</c:v>
                </c:pt>
                <c:pt idx="2645">
                  <c:v>6363.4691999999995</c:v>
                </c:pt>
                <c:pt idx="2646">
                  <c:v>6365.8698999999997</c:v>
                </c:pt>
                <c:pt idx="2647">
                  <c:v>6368.2705999999998</c:v>
                </c:pt>
                <c:pt idx="2648">
                  <c:v>6370.6713</c:v>
                </c:pt>
                <c:pt idx="2649">
                  <c:v>6373.0720000000001</c:v>
                </c:pt>
                <c:pt idx="2650">
                  <c:v>6375.4726999999993</c:v>
                </c:pt>
                <c:pt idx="2651">
                  <c:v>6377.8733999999995</c:v>
                </c:pt>
                <c:pt idx="2652">
                  <c:v>6380.2740999999996</c:v>
                </c:pt>
                <c:pt idx="2653">
                  <c:v>6382.6747999999998</c:v>
                </c:pt>
                <c:pt idx="2654">
                  <c:v>6385.0754999999999</c:v>
                </c:pt>
                <c:pt idx="2655">
                  <c:v>6387.4762000000001</c:v>
                </c:pt>
                <c:pt idx="2656">
                  <c:v>6389.8769000000002</c:v>
                </c:pt>
                <c:pt idx="2657">
                  <c:v>6392.2775999999994</c:v>
                </c:pt>
                <c:pt idx="2658">
                  <c:v>6394.6782999999996</c:v>
                </c:pt>
                <c:pt idx="2659">
                  <c:v>6397.0789999999997</c:v>
                </c:pt>
                <c:pt idx="2660">
                  <c:v>6399.4796999999999</c:v>
                </c:pt>
                <c:pt idx="2661">
                  <c:v>6401.8804</c:v>
                </c:pt>
                <c:pt idx="2662">
                  <c:v>6404.2811000000002</c:v>
                </c:pt>
                <c:pt idx="2663">
                  <c:v>6406.6817999999994</c:v>
                </c:pt>
                <c:pt idx="2664">
                  <c:v>6409.0824999999995</c:v>
                </c:pt>
                <c:pt idx="2665">
                  <c:v>6411.4831999999997</c:v>
                </c:pt>
                <c:pt idx="2666">
                  <c:v>6413.8838999999998</c:v>
                </c:pt>
                <c:pt idx="2667">
                  <c:v>6416.2846</c:v>
                </c:pt>
                <c:pt idx="2668">
                  <c:v>6418.6853000000001</c:v>
                </c:pt>
                <c:pt idx="2669">
                  <c:v>6421.0860000000002</c:v>
                </c:pt>
                <c:pt idx="2670">
                  <c:v>6423.4866999999995</c:v>
                </c:pt>
                <c:pt idx="2671">
                  <c:v>6425.8873999999996</c:v>
                </c:pt>
                <c:pt idx="2672">
                  <c:v>6428.2880999999998</c:v>
                </c:pt>
                <c:pt idx="2673">
                  <c:v>6430.6887999999999</c:v>
                </c:pt>
                <c:pt idx="2674">
                  <c:v>6433.0895</c:v>
                </c:pt>
                <c:pt idx="2675">
                  <c:v>6435.4902000000002</c:v>
                </c:pt>
                <c:pt idx="2676">
                  <c:v>6437.8908999999994</c:v>
                </c:pt>
                <c:pt idx="2677">
                  <c:v>6440.2915999999996</c:v>
                </c:pt>
                <c:pt idx="2678">
                  <c:v>6442.6922999999997</c:v>
                </c:pt>
                <c:pt idx="2679">
                  <c:v>6445.0929999999998</c:v>
                </c:pt>
                <c:pt idx="2680">
                  <c:v>6447.4937</c:v>
                </c:pt>
                <c:pt idx="2681">
                  <c:v>6449.8944000000001</c:v>
                </c:pt>
                <c:pt idx="2682">
                  <c:v>6452.2950999999994</c:v>
                </c:pt>
                <c:pt idx="2683">
                  <c:v>6454.6957999999995</c:v>
                </c:pt>
                <c:pt idx="2684">
                  <c:v>6457.0964999999997</c:v>
                </c:pt>
                <c:pt idx="2685">
                  <c:v>6459.4971999999998</c:v>
                </c:pt>
                <c:pt idx="2686">
                  <c:v>6461.8978999999999</c:v>
                </c:pt>
                <c:pt idx="2687">
                  <c:v>6464.2986000000001</c:v>
                </c:pt>
                <c:pt idx="2688">
                  <c:v>6466.6993000000002</c:v>
                </c:pt>
                <c:pt idx="2689">
                  <c:v>6469.0999999999995</c:v>
                </c:pt>
                <c:pt idx="2690">
                  <c:v>6471.5006999999996</c:v>
                </c:pt>
                <c:pt idx="2691">
                  <c:v>6473.9013999999997</c:v>
                </c:pt>
                <c:pt idx="2692">
                  <c:v>6476.3020999999999</c:v>
                </c:pt>
                <c:pt idx="2693">
                  <c:v>6478.7028</c:v>
                </c:pt>
                <c:pt idx="2694">
                  <c:v>6481.1035000000002</c:v>
                </c:pt>
                <c:pt idx="2695">
                  <c:v>6483.5041999999994</c:v>
                </c:pt>
                <c:pt idx="2696">
                  <c:v>6485.9048999999995</c:v>
                </c:pt>
                <c:pt idx="2697">
                  <c:v>6488.3055999999997</c:v>
                </c:pt>
                <c:pt idx="2698">
                  <c:v>6490.7062999999998</c:v>
                </c:pt>
                <c:pt idx="2699">
                  <c:v>6493.107</c:v>
                </c:pt>
                <c:pt idx="2700">
                  <c:v>6495.5077000000001</c:v>
                </c:pt>
                <c:pt idx="2701">
                  <c:v>6497.9083999999993</c:v>
                </c:pt>
                <c:pt idx="2702">
                  <c:v>6500.3090999999995</c:v>
                </c:pt>
                <c:pt idx="2703">
                  <c:v>6502.7097999999996</c:v>
                </c:pt>
                <c:pt idx="2704">
                  <c:v>6505.1104999999998</c:v>
                </c:pt>
                <c:pt idx="2705">
                  <c:v>6507.5111999999999</c:v>
                </c:pt>
                <c:pt idx="2706">
                  <c:v>6509.9119000000001</c:v>
                </c:pt>
                <c:pt idx="2707">
                  <c:v>6512.3126000000002</c:v>
                </c:pt>
                <c:pt idx="2708">
                  <c:v>6514.7132999999994</c:v>
                </c:pt>
                <c:pt idx="2709">
                  <c:v>6517.1139999999996</c:v>
                </c:pt>
                <c:pt idx="2710">
                  <c:v>6519.5146999999997</c:v>
                </c:pt>
                <c:pt idx="2711">
                  <c:v>6521.9153999999999</c:v>
                </c:pt>
                <c:pt idx="2712">
                  <c:v>6524.3161</c:v>
                </c:pt>
                <c:pt idx="2713">
                  <c:v>6526.7168000000001</c:v>
                </c:pt>
                <c:pt idx="2714">
                  <c:v>6529.1174999999994</c:v>
                </c:pt>
                <c:pt idx="2715">
                  <c:v>6531.5181999999995</c:v>
                </c:pt>
                <c:pt idx="2716">
                  <c:v>6533.9188999999997</c:v>
                </c:pt>
                <c:pt idx="2717">
                  <c:v>6536.3195999999998</c:v>
                </c:pt>
                <c:pt idx="2718">
                  <c:v>6538.7203</c:v>
                </c:pt>
                <c:pt idx="2719">
                  <c:v>6541.1210000000001</c:v>
                </c:pt>
                <c:pt idx="2720">
                  <c:v>6543.5217000000002</c:v>
                </c:pt>
                <c:pt idx="2721">
                  <c:v>6545.9223999999995</c:v>
                </c:pt>
                <c:pt idx="2722">
                  <c:v>6548.3230999999996</c:v>
                </c:pt>
                <c:pt idx="2723">
                  <c:v>6550.7237999999998</c:v>
                </c:pt>
                <c:pt idx="2724">
                  <c:v>6553.1244999999999</c:v>
                </c:pt>
                <c:pt idx="2725">
                  <c:v>6555.5252</c:v>
                </c:pt>
                <c:pt idx="2726">
                  <c:v>6557.9259000000002</c:v>
                </c:pt>
                <c:pt idx="2727">
                  <c:v>6560.3265999999994</c:v>
                </c:pt>
                <c:pt idx="2728">
                  <c:v>6562.7272999999996</c:v>
                </c:pt>
                <c:pt idx="2729">
                  <c:v>6565.1279999999997</c:v>
                </c:pt>
                <c:pt idx="2730">
                  <c:v>6567.5286999999998</c:v>
                </c:pt>
                <c:pt idx="2731">
                  <c:v>6569.9294</c:v>
                </c:pt>
                <c:pt idx="2732">
                  <c:v>6572.3301000000001</c:v>
                </c:pt>
                <c:pt idx="2733">
                  <c:v>6574.7307999999994</c:v>
                </c:pt>
                <c:pt idx="2734">
                  <c:v>6577.1314999999995</c:v>
                </c:pt>
                <c:pt idx="2735">
                  <c:v>6579.5321999999996</c:v>
                </c:pt>
                <c:pt idx="2736">
                  <c:v>6581.9328999999998</c:v>
                </c:pt>
                <c:pt idx="2737">
                  <c:v>6584.3335999999999</c:v>
                </c:pt>
                <c:pt idx="2738">
                  <c:v>6586.7343000000001</c:v>
                </c:pt>
                <c:pt idx="2739">
                  <c:v>6589.1350000000002</c:v>
                </c:pt>
                <c:pt idx="2740">
                  <c:v>6591.5356999999995</c:v>
                </c:pt>
                <c:pt idx="2741">
                  <c:v>6593.9363999999996</c:v>
                </c:pt>
                <c:pt idx="2742">
                  <c:v>6596.3370999999997</c:v>
                </c:pt>
                <c:pt idx="2743">
                  <c:v>6598.7377999999999</c:v>
                </c:pt>
                <c:pt idx="2744">
                  <c:v>6601.1385</c:v>
                </c:pt>
                <c:pt idx="2745">
                  <c:v>6603.5392000000002</c:v>
                </c:pt>
                <c:pt idx="2746">
                  <c:v>6605.9398999999994</c:v>
                </c:pt>
                <c:pt idx="2747">
                  <c:v>6608.3405999999995</c:v>
                </c:pt>
                <c:pt idx="2748">
                  <c:v>6610.7412999999997</c:v>
                </c:pt>
                <c:pt idx="2749">
                  <c:v>6613.1419999999998</c:v>
                </c:pt>
                <c:pt idx="2750">
                  <c:v>6615.5427</c:v>
                </c:pt>
                <c:pt idx="2751">
                  <c:v>6617.9434000000001</c:v>
                </c:pt>
                <c:pt idx="2752">
                  <c:v>6620.3440999999993</c:v>
                </c:pt>
                <c:pt idx="2753">
                  <c:v>6622.7447999999995</c:v>
                </c:pt>
                <c:pt idx="2754">
                  <c:v>6625.1454999999996</c:v>
                </c:pt>
                <c:pt idx="2755">
                  <c:v>6627.5461999999998</c:v>
                </c:pt>
                <c:pt idx="2756">
                  <c:v>6629.9468999999999</c:v>
                </c:pt>
                <c:pt idx="2757">
                  <c:v>6632.3476000000001</c:v>
                </c:pt>
                <c:pt idx="2758">
                  <c:v>6634.7483000000002</c:v>
                </c:pt>
                <c:pt idx="2759">
                  <c:v>6637.1489999999994</c:v>
                </c:pt>
                <c:pt idx="2760">
                  <c:v>6639.5496999999996</c:v>
                </c:pt>
                <c:pt idx="2761">
                  <c:v>6641.9503999999997</c:v>
                </c:pt>
                <c:pt idx="2762">
                  <c:v>6644.3510999999999</c:v>
                </c:pt>
                <c:pt idx="2763">
                  <c:v>6646.7518</c:v>
                </c:pt>
                <c:pt idx="2764">
                  <c:v>6649.1525000000001</c:v>
                </c:pt>
                <c:pt idx="2765">
                  <c:v>6651.5531999999994</c:v>
                </c:pt>
                <c:pt idx="2766">
                  <c:v>6653.9538999999995</c:v>
                </c:pt>
                <c:pt idx="2767">
                  <c:v>6656.3545999999997</c:v>
                </c:pt>
                <c:pt idx="2768">
                  <c:v>6658.7552999999998</c:v>
                </c:pt>
                <c:pt idx="2769">
                  <c:v>6661.1559999999999</c:v>
                </c:pt>
                <c:pt idx="2770">
                  <c:v>6663.5567000000001</c:v>
                </c:pt>
                <c:pt idx="2771">
                  <c:v>6665.9574000000002</c:v>
                </c:pt>
                <c:pt idx="2772">
                  <c:v>6668.3580999999995</c:v>
                </c:pt>
                <c:pt idx="2773">
                  <c:v>6670.7587999999996</c:v>
                </c:pt>
                <c:pt idx="2774">
                  <c:v>6673.1594999999998</c:v>
                </c:pt>
                <c:pt idx="2775">
                  <c:v>6675.5601999999999</c:v>
                </c:pt>
                <c:pt idx="2776">
                  <c:v>6677.9609</c:v>
                </c:pt>
                <c:pt idx="2777">
                  <c:v>6680.3616000000002</c:v>
                </c:pt>
                <c:pt idx="2778">
                  <c:v>6682.7622999999994</c:v>
                </c:pt>
                <c:pt idx="2779">
                  <c:v>6685.1629999999996</c:v>
                </c:pt>
                <c:pt idx="2780">
                  <c:v>6687.5636999999997</c:v>
                </c:pt>
                <c:pt idx="2781">
                  <c:v>6689.9643999999998</c:v>
                </c:pt>
                <c:pt idx="2782">
                  <c:v>6692.3651</c:v>
                </c:pt>
                <c:pt idx="2783">
                  <c:v>6694.7658000000001</c:v>
                </c:pt>
                <c:pt idx="2784">
                  <c:v>6697.1664999999994</c:v>
                </c:pt>
                <c:pt idx="2785">
                  <c:v>6699.5671999999995</c:v>
                </c:pt>
                <c:pt idx="2786">
                  <c:v>6701.9678999999996</c:v>
                </c:pt>
                <c:pt idx="2787">
                  <c:v>6704.3685999999998</c:v>
                </c:pt>
                <c:pt idx="2788">
                  <c:v>6706.7692999999999</c:v>
                </c:pt>
                <c:pt idx="2789">
                  <c:v>6709.17</c:v>
                </c:pt>
                <c:pt idx="2790">
                  <c:v>6711.5707000000002</c:v>
                </c:pt>
                <c:pt idx="2791">
                  <c:v>6713.9713999999994</c:v>
                </c:pt>
                <c:pt idx="2792">
                  <c:v>6716.3720999999996</c:v>
                </c:pt>
                <c:pt idx="2793">
                  <c:v>6718.7727999999997</c:v>
                </c:pt>
                <c:pt idx="2794">
                  <c:v>6721.1734999999999</c:v>
                </c:pt>
                <c:pt idx="2795">
                  <c:v>6723.5742</c:v>
                </c:pt>
                <c:pt idx="2796">
                  <c:v>6725.9749000000002</c:v>
                </c:pt>
                <c:pt idx="2797">
                  <c:v>6728.3755999999994</c:v>
                </c:pt>
                <c:pt idx="2798">
                  <c:v>6730.7762999999995</c:v>
                </c:pt>
                <c:pt idx="2799">
                  <c:v>6733.1769999999997</c:v>
                </c:pt>
                <c:pt idx="2800">
                  <c:v>6735.5776999999998</c:v>
                </c:pt>
                <c:pt idx="2801">
                  <c:v>6737.9784</c:v>
                </c:pt>
                <c:pt idx="2802">
                  <c:v>6740.3791000000001</c:v>
                </c:pt>
                <c:pt idx="2803">
                  <c:v>6742.7798000000003</c:v>
                </c:pt>
                <c:pt idx="2804">
                  <c:v>6745.1804999999995</c:v>
                </c:pt>
                <c:pt idx="2805">
                  <c:v>6747.5811999999996</c:v>
                </c:pt>
                <c:pt idx="2806">
                  <c:v>6749.9818999999998</c:v>
                </c:pt>
                <c:pt idx="2807">
                  <c:v>6752.3825999999999</c:v>
                </c:pt>
                <c:pt idx="2808">
                  <c:v>6754.7833000000001</c:v>
                </c:pt>
                <c:pt idx="2809">
                  <c:v>6757.1840000000002</c:v>
                </c:pt>
                <c:pt idx="2810">
                  <c:v>6759.5846999999994</c:v>
                </c:pt>
                <c:pt idx="2811">
                  <c:v>6761.9853999999996</c:v>
                </c:pt>
                <c:pt idx="2812">
                  <c:v>6764.3860999999997</c:v>
                </c:pt>
                <c:pt idx="2813">
                  <c:v>6766.7867999999999</c:v>
                </c:pt>
                <c:pt idx="2814">
                  <c:v>6769.1875</c:v>
                </c:pt>
                <c:pt idx="2815">
                  <c:v>6771.5882000000001</c:v>
                </c:pt>
                <c:pt idx="2816">
                  <c:v>6773.9888999999994</c:v>
                </c:pt>
                <c:pt idx="2817">
                  <c:v>6776.3895999999995</c:v>
                </c:pt>
                <c:pt idx="2818">
                  <c:v>6778.7902999999997</c:v>
                </c:pt>
                <c:pt idx="2819">
                  <c:v>6781.1909999999998</c:v>
                </c:pt>
                <c:pt idx="2820">
                  <c:v>6783.5916999999999</c:v>
                </c:pt>
                <c:pt idx="2821">
                  <c:v>6785.9924000000001</c:v>
                </c:pt>
                <c:pt idx="2822">
                  <c:v>6788.3931000000002</c:v>
                </c:pt>
                <c:pt idx="2823">
                  <c:v>6790.7937999999995</c:v>
                </c:pt>
                <c:pt idx="2824">
                  <c:v>6793.1944999999996</c:v>
                </c:pt>
                <c:pt idx="2825">
                  <c:v>6795.5951999999997</c:v>
                </c:pt>
                <c:pt idx="2826">
                  <c:v>6797.9958999999999</c:v>
                </c:pt>
                <c:pt idx="2827">
                  <c:v>6800.3966</c:v>
                </c:pt>
                <c:pt idx="2828">
                  <c:v>6802.7973000000002</c:v>
                </c:pt>
                <c:pt idx="2829">
                  <c:v>6805.1979999999994</c:v>
                </c:pt>
                <c:pt idx="2830">
                  <c:v>6807.5986999999996</c:v>
                </c:pt>
                <c:pt idx="2831">
                  <c:v>6809.9993999999997</c:v>
                </c:pt>
                <c:pt idx="2832">
                  <c:v>6812.4000999999998</c:v>
                </c:pt>
                <c:pt idx="2833">
                  <c:v>6814.8008</c:v>
                </c:pt>
                <c:pt idx="2834">
                  <c:v>6817.2015000000001</c:v>
                </c:pt>
                <c:pt idx="2835">
                  <c:v>6819.6021999999994</c:v>
                </c:pt>
                <c:pt idx="2836">
                  <c:v>6822.0028999999995</c:v>
                </c:pt>
                <c:pt idx="2837">
                  <c:v>6824.4035999999996</c:v>
                </c:pt>
                <c:pt idx="2838">
                  <c:v>6826.8042999999998</c:v>
                </c:pt>
                <c:pt idx="2839">
                  <c:v>6829.2049999999999</c:v>
                </c:pt>
                <c:pt idx="2840">
                  <c:v>6831.6057000000001</c:v>
                </c:pt>
                <c:pt idx="2841">
                  <c:v>6834.0064000000002</c:v>
                </c:pt>
                <c:pt idx="2842">
                  <c:v>6836.4070999999994</c:v>
                </c:pt>
                <c:pt idx="2843">
                  <c:v>6838.8077999999996</c:v>
                </c:pt>
                <c:pt idx="2844">
                  <c:v>6841.2084999999997</c:v>
                </c:pt>
                <c:pt idx="2845">
                  <c:v>6843.6091999999999</c:v>
                </c:pt>
                <c:pt idx="2846">
                  <c:v>6846.0099</c:v>
                </c:pt>
                <c:pt idx="2847">
                  <c:v>6848.4106000000002</c:v>
                </c:pt>
                <c:pt idx="2848">
                  <c:v>6850.8112999999994</c:v>
                </c:pt>
                <c:pt idx="2849">
                  <c:v>6853.2119999999995</c:v>
                </c:pt>
                <c:pt idx="2850">
                  <c:v>6855.6126999999997</c:v>
                </c:pt>
                <c:pt idx="2851">
                  <c:v>6858.0133999999998</c:v>
                </c:pt>
                <c:pt idx="2852">
                  <c:v>6860.4141</c:v>
                </c:pt>
                <c:pt idx="2853">
                  <c:v>6862.8148000000001</c:v>
                </c:pt>
                <c:pt idx="2854">
                  <c:v>6865.2155000000002</c:v>
                </c:pt>
                <c:pt idx="2855">
                  <c:v>6867.6161999999995</c:v>
                </c:pt>
                <c:pt idx="2856">
                  <c:v>6870.0168999999996</c:v>
                </c:pt>
                <c:pt idx="2857">
                  <c:v>6872.4175999999998</c:v>
                </c:pt>
                <c:pt idx="2858">
                  <c:v>6874.8182999999999</c:v>
                </c:pt>
                <c:pt idx="2859">
                  <c:v>6877.2190000000001</c:v>
                </c:pt>
                <c:pt idx="2860">
                  <c:v>6879.6197000000002</c:v>
                </c:pt>
                <c:pt idx="2861">
                  <c:v>6882.0203999999994</c:v>
                </c:pt>
                <c:pt idx="2862">
                  <c:v>6884.4210999999996</c:v>
                </c:pt>
                <c:pt idx="2863">
                  <c:v>6886.8217999999997</c:v>
                </c:pt>
                <c:pt idx="2864">
                  <c:v>6889.2224999999999</c:v>
                </c:pt>
                <c:pt idx="2865">
                  <c:v>6891.6232</c:v>
                </c:pt>
                <c:pt idx="2866">
                  <c:v>6894.0239000000001</c:v>
                </c:pt>
                <c:pt idx="2867">
                  <c:v>6896.4245999999994</c:v>
                </c:pt>
                <c:pt idx="2868">
                  <c:v>6898.8252999999995</c:v>
                </c:pt>
                <c:pt idx="2869">
                  <c:v>6901.2259999999997</c:v>
                </c:pt>
                <c:pt idx="2870">
                  <c:v>6903.6266999999998</c:v>
                </c:pt>
                <c:pt idx="2871">
                  <c:v>6906.0273999999999</c:v>
                </c:pt>
                <c:pt idx="2872">
                  <c:v>6908.4281000000001</c:v>
                </c:pt>
                <c:pt idx="2873">
                  <c:v>6910.8288000000002</c:v>
                </c:pt>
                <c:pt idx="2874">
                  <c:v>6913.2294999999995</c:v>
                </c:pt>
                <c:pt idx="2875">
                  <c:v>6915.6301999999996</c:v>
                </c:pt>
                <c:pt idx="2876">
                  <c:v>6918.0308999999997</c:v>
                </c:pt>
                <c:pt idx="2877">
                  <c:v>6920.4315999999999</c:v>
                </c:pt>
                <c:pt idx="2878">
                  <c:v>6922.8323</c:v>
                </c:pt>
                <c:pt idx="2879">
                  <c:v>6925.2330000000002</c:v>
                </c:pt>
                <c:pt idx="2880">
                  <c:v>6927.6336999999994</c:v>
                </c:pt>
                <c:pt idx="2881">
                  <c:v>6930.0343999999996</c:v>
                </c:pt>
                <c:pt idx="2882">
                  <c:v>6932.4350999999997</c:v>
                </c:pt>
                <c:pt idx="2883">
                  <c:v>6934.8357999999998</c:v>
                </c:pt>
                <c:pt idx="2884">
                  <c:v>6937.2365</c:v>
                </c:pt>
                <c:pt idx="2885">
                  <c:v>6939.6372000000001</c:v>
                </c:pt>
                <c:pt idx="2886">
                  <c:v>6942.0378999999994</c:v>
                </c:pt>
                <c:pt idx="2887">
                  <c:v>6944.4385999999995</c:v>
                </c:pt>
                <c:pt idx="2888">
                  <c:v>6946.8392999999996</c:v>
                </c:pt>
                <c:pt idx="2889">
                  <c:v>6949.24</c:v>
                </c:pt>
                <c:pt idx="2890">
                  <c:v>6951.6406999999999</c:v>
                </c:pt>
                <c:pt idx="2891">
                  <c:v>6954.0414000000001</c:v>
                </c:pt>
                <c:pt idx="2892">
                  <c:v>6956.4421000000002</c:v>
                </c:pt>
                <c:pt idx="2893">
                  <c:v>6958.8427999999994</c:v>
                </c:pt>
                <c:pt idx="2894">
                  <c:v>6961.2434999999996</c:v>
                </c:pt>
                <c:pt idx="2895">
                  <c:v>6963.6441999999997</c:v>
                </c:pt>
                <c:pt idx="2896">
                  <c:v>6966.0448999999999</c:v>
                </c:pt>
                <c:pt idx="2897">
                  <c:v>6968.4456</c:v>
                </c:pt>
                <c:pt idx="2898">
                  <c:v>6970.8463000000002</c:v>
                </c:pt>
                <c:pt idx="2899">
                  <c:v>6973.2469999999994</c:v>
                </c:pt>
                <c:pt idx="2900">
                  <c:v>6975.6476999999995</c:v>
                </c:pt>
                <c:pt idx="2901">
                  <c:v>6978.0483999999997</c:v>
                </c:pt>
                <c:pt idx="2902">
                  <c:v>6980.4490999999998</c:v>
                </c:pt>
                <c:pt idx="2903">
                  <c:v>6982.8498</c:v>
                </c:pt>
                <c:pt idx="2904">
                  <c:v>6985.2505000000001</c:v>
                </c:pt>
                <c:pt idx="2905">
                  <c:v>6987.6512000000002</c:v>
                </c:pt>
                <c:pt idx="2906">
                  <c:v>6990.0518999999995</c:v>
                </c:pt>
                <c:pt idx="2907">
                  <c:v>6992.4525999999996</c:v>
                </c:pt>
                <c:pt idx="2908">
                  <c:v>6994.8532999999998</c:v>
                </c:pt>
                <c:pt idx="2909">
                  <c:v>6997.2539999999999</c:v>
                </c:pt>
                <c:pt idx="2910">
                  <c:v>6999.6547</c:v>
                </c:pt>
                <c:pt idx="2911">
                  <c:v>7002.0554000000002</c:v>
                </c:pt>
                <c:pt idx="2912">
                  <c:v>7004.4560999999994</c:v>
                </c:pt>
                <c:pt idx="2913">
                  <c:v>7006.8567999999996</c:v>
                </c:pt>
                <c:pt idx="2914">
                  <c:v>7009.2574999999997</c:v>
                </c:pt>
                <c:pt idx="2915">
                  <c:v>7011.6581999999999</c:v>
                </c:pt>
                <c:pt idx="2916">
                  <c:v>7014.0589</c:v>
                </c:pt>
                <c:pt idx="2917">
                  <c:v>7016.4596000000001</c:v>
                </c:pt>
                <c:pt idx="2918">
                  <c:v>7018.8602999999994</c:v>
                </c:pt>
                <c:pt idx="2919">
                  <c:v>7021.2609999999995</c:v>
                </c:pt>
                <c:pt idx="2920">
                  <c:v>7023.6616999999997</c:v>
                </c:pt>
                <c:pt idx="2921">
                  <c:v>7026.0623999999998</c:v>
                </c:pt>
                <c:pt idx="2922">
                  <c:v>7028.4630999999999</c:v>
                </c:pt>
                <c:pt idx="2923">
                  <c:v>7030.8638000000001</c:v>
                </c:pt>
                <c:pt idx="2924">
                  <c:v>7033.2645000000002</c:v>
                </c:pt>
                <c:pt idx="2925">
                  <c:v>7035.6651999999995</c:v>
                </c:pt>
                <c:pt idx="2926">
                  <c:v>7038.0658999999996</c:v>
                </c:pt>
                <c:pt idx="2927">
                  <c:v>7040.4665999999997</c:v>
                </c:pt>
                <c:pt idx="2928">
                  <c:v>7042.8672999999999</c:v>
                </c:pt>
                <c:pt idx="2929">
                  <c:v>7045.268</c:v>
                </c:pt>
                <c:pt idx="2930">
                  <c:v>7047.6687000000002</c:v>
                </c:pt>
                <c:pt idx="2931">
                  <c:v>7050.0693999999994</c:v>
                </c:pt>
                <c:pt idx="2932">
                  <c:v>7052.4700999999995</c:v>
                </c:pt>
                <c:pt idx="2933">
                  <c:v>7054.8707999999997</c:v>
                </c:pt>
                <c:pt idx="2934">
                  <c:v>7057.2714999999998</c:v>
                </c:pt>
                <c:pt idx="2935">
                  <c:v>7059.6722</c:v>
                </c:pt>
                <c:pt idx="2936">
                  <c:v>7062.0729000000001</c:v>
                </c:pt>
                <c:pt idx="2937">
                  <c:v>7064.4736000000003</c:v>
                </c:pt>
                <c:pt idx="2938">
                  <c:v>7066.8742999999995</c:v>
                </c:pt>
                <c:pt idx="2939">
                  <c:v>7069.2749999999996</c:v>
                </c:pt>
                <c:pt idx="2940">
                  <c:v>7071.6756999999998</c:v>
                </c:pt>
                <c:pt idx="2941">
                  <c:v>7074.0763999999999</c:v>
                </c:pt>
                <c:pt idx="2942">
                  <c:v>7076.4771000000001</c:v>
                </c:pt>
                <c:pt idx="2943">
                  <c:v>7078.8778000000002</c:v>
                </c:pt>
                <c:pt idx="2944">
                  <c:v>7081.2784999999994</c:v>
                </c:pt>
                <c:pt idx="2945">
                  <c:v>7083.6791999999996</c:v>
                </c:pt>
                <c:pt idx="2946">
                  <c:v>7086.0798999999997</c:v>
                </c:pt>
                <c:pt idx="2947">
                  <c:v>7088.4805999999999</c:v>
                </c:pt>
                <c:pt idx="2948">
                  <c:v>7090.8813</c:v>
                </c:pt>
                <c:pt idx="2949">
                  <c:v>7093.2820000000002</c:v>
                </c:pt>
                <c:pt idx="2950">
                  <c:v>7095.6826999999994</c:v>
                </c:pt>
                <c:pt idx="2951">
                  <c:v>7098.0833999999995</c:v>
                </c:pt>
                <c:pt idx="2952">
                  <c:v>7100.4840999999997</c:v>
                </c:pt>
                <c:pt idx="2953">
                  <c:v>7102.8847999999998</c:v>
                </c:pt>
                <c:pt idx="2954">
                  <c:v>7105.2855</c:v>
                </c:pt>
                <c:pt idx="2955">
                  <c:v>7107.6862000000001</c:v>
                </c:pt>
                <c:pt idx="2956">
                  <c:v>7110.0869000000002</c:v>
                </c:pt>
                <c:pt idx="2957">
                  <c:v>7112.4875999999995</c:v>
                </c:pt>
                <c:pt idx="2958">
                  <c:v>7114.8882999999996</c:v>
                </c:pt>
                <c:pt idx="2959">
                  <c:v>7117.2889999999998</c:v>
                </c:pt>
                <c:pt idx="2960">
                  <c:v>7119.6896999999999</c:v>
                </c:pt>
                <c:pt idx="2961">
                  <c:v>7122.0904</c:v>
                </c:pt>
                <c:pt idx="2962">
                  <c:v>7124.4911000000002</c:v>
                </c:pt>
                <c:pt idx="2963">
                  <c:v>7126.8917999999994</c:v>
                </c:pt>
                <c:pt idx="2964">
                  <c:v>7129.2924999999996</c:v>
                </c:pt>
                <c:pt idx="2965">
                  <c:v>7131.6931999999997</c:v>
                </c:pt>
                <c:pt idx="2966">
                  <c:v>7134.0938999999998</c:v>
                </c:pt>
                <c:pt idx="2967">
                  <c:v>7136.4946</c:v>
                </c:pt>
                <c:pt idx="2968">
                  <c:v>7138.8953000000001</c:v>
                </c:pt>
                <c:pt idx="2969">
                  <c:v>7141.2959999999994</c:v>
                </c:pt>
                <c:pt idx="2970">
                  <c:v>7143.6966999999995</c:v>
                </c:pt>
                <c:pt idx="2971">
                  <c:v>7146.0973999999997</c:v>
                </c:pt>
                <c:pt idx="2972">
                  <c:v>7148.4980999999998</c:v>
                </c:pt>
                <c:pt idx="2973">
                  <c:v>7150.8987999999999</c:v>
                </c:pt>
                <c:pt idx="2974">
                  <c:v>7153.2995000000001</c:v>
                </c:pt>
                <c:pt idx="2975">
                  <c:v>7155.7002000000002</c:v>
                </c:pt>
                <c:pt idx="2976">
                  <c:v>7158.1008999999995</c:v>
                </c:pt>
                <c:pt idx="2977">
                  <c:v>7160.5015999999996</c:v>
                </c:pt>
                <c:pt idx="2978">
                  <c:v>7162.9022999999997</c:v>
                </c:pt>
                <c:pt idx="2979">
                  <c:v>7165.3029999999999</c:v>
                </c:pt>
                <c:pt idx="2980">
                  <c:v>7167.7037</c:v>
                </c:pt>
                <c:pt idx="2981">
                  <c:v>7170.1044000000002</c:v>
                </c:pt>
                <c:pt idx="2982">
                  <c:v>7172.5050999999994</c:v>
                </c:pt>
                <c:pt idx="2983">
                  <c:v>7174.9057999999995</c:v>
                </c:pt>
                <c:pt idx="2984">
                  <c:v>7177.3064999999997</c:v>
                </c:pt>
                <c:pt idx="2985">
                  <c:v>7179.7071999999998</c:v>
                </c:pt>
                <c:pt idx="2986">
                  <c:v>7182.1079</c:v>
                </c:pt>
                <c:pt idx="2987">
                  <c:v>7184.5086000000001</c:v>
                </c:pt>
                <c:pt idx="2988">
                  <c:v>7186.9093000000003</c:v>
                </c:pt>
                <c:pt idx="2989">
                  <c:v>7189.3099999999995</c:v>
                </c:pt>
                <c:pt idx="2990">
                  <c:v>7191.7106999999996</c:v>
                </c:pt>
                <c:pt idx="2991">
                  <c:v>7194.1113999999998</c:v>
                </c:pt>
                <c:pt idx="2992">
                  <c:v>7196.5120999999999</c:v>
                </c:pt>
                <c:pt idx="2993">
                  <c:v>7198.9128000000001</c:v>
                </c:pt>
                <c:pt idx="2994">
                  <c:v>7201.3135000000002</c:v>
                </c:pt>
                <c:pt idx="2995">
                  <c:v>7203.7141999999994</c:v>
                </c:pt>
                <c:pt idx="2996">
                  <c:v>7206.1148999999996</c:v>
                </c:pt>
                <c:pt idx="2997">
                  <c:v>7208.5155999999997</c:v>
                </c:pt>
                <c:pt idx="2998">
                  <c:v>7210.9162999999999</c:v>
                </c:pt>
                <c:pt idx="2999">
                  <c:v>7213.317</c:v>
                </c:pt>
                <c:pt idx="3000">
                  <c:v>7215.7177000000001</c:v>
                </c:pt>
                <c:pt idx="3001">
                  <c:v>7218.1183999999994</c:v>
                </c:pt>
                <c:pt idx="3002">
                  <c:v>7220.5190999999995</c:v>
                </c:pt>
                <c:pt idx="3003">
                  <c:v>7222.9197999999997</c:v>
                </c:pt>
                <c:pt idx="3004">
                  <c:v>7225.3204999999998</c:v>
                </c:pt>
                <c:pt idx="3005">
                  <c:v>7227.7212</c:v>
                </c:pt>
                <c:pt idx="3006">
                  <c:v>7230.1219000000001</c:v>
                </c:pt>
                <c:pt idx="3007">
                  <c:v>7232.5226000000002</c:v>
                </c:pt>
                <c:pt idx="3008">
                  <c:v>7234.9232999999995</c:v>
                </c:pt>
                <c:pt idx="3009">
                  <c:v>7237.3239999999996</c:v>
                </c:pt>
                <c:pt idx="3010">
                  <c:v>7239.7246999999998</c:v>
                </c:pt>
                <c:pt idx="3011">
                  <c:v>7242.1253999999999</c:v>
                </c:pt>
                <c:pt idx="3012">
                  <c:v>7244.5261</c:v>
                </c:pt>
                <c:pt idx="3013">
                  <c:v>7246.9268000000002</c:v>
                </c:pt>
                <c:pt idx="3014">
                  <c:v>7249.3274999999994</c:v>
                </c:pt>
                <c:pt idx="3015">
                  <c:v>7251.7281999999996</c:v>
                </c:pt>
                <c:pt idx="3016">
                  <c:v>7254.1288999999997</c:v>
                </c:pt>
                <c:pt idx="3017">
                  <c:v>7256.5295999999998</c:v>
                </c:pt>
                <c:pt idx="3018">
                  <c:v>7258.9303</c:v>
                </c:pt>
                <c:pt idx="3019">
                  <c:v>7261.3310000000001</c:v>
                </c:pt>
                <c:pt idx="3020">
                  <c:v>7263.7316999999994</c:v>
                </c:pt>
                <c:pt idx="3021">
                  <c:v>7266.1323999999995</c:v>
                </c:pt>
                <c:pt idx="3022">
                  <c:v>7268.5330999999996</c:v>
                </c:pt>
                <c:pt idx="3023">
                  <c:v>7270.9337999999998</c:v>
                </c:pt>
                <c:pt idx="3024">
                  <c:v>7273.3344999999999</c:v>
                </c:pt>
                <c:pt idx="3025">
                  <c:v>7275.7352000000001</c:v>
                </c:pt>
                <c:pt idx="3026">
                  <c:v>7278.1359000000002</c:v>
                </c:pt>
                <c:pt idx="3027">
                  <c:v>7280.5365999999995</c:v>
                </c:pt>
                <c:pt idx="3028">
                  <c:v>7282.9372999999996</c:v>
                </c:pt>
                <c:pt idx="3029">
                  <c:v>7285.3379999999997</c:v>
                </c:pt>
                <c:pt idx="3030">
                  <c:v>7287.7386999999999</c:v>
                </c:pt>
                <c:pt idx="3031">
                  <c:v>7290.1394</c:v>
                </c:pt>
                <c:pt idx="3032">
                  <c:v>7292.5401000000002</c:v>
                </c:pt>
                <c:pt idx="3033">
                  <c:v>7294.9407999999994</c:v>
                </c:pt>
                <c:pt idx="3034">
                  <c:v>7297.3414999999995</c:v>
                </c:pt>
                <c:pt idx="3035">
                  <c:v>7299.7421999999997</c:v>
                </c:pt>
                <c:pt idx="3036">
                  <c:v>7302.1428999999998</c:v>
                </c:pt>
                <c:pt idx="3037">
                  <c:v>7304.5436</c:v>
                </c:pt>
                <c:pt idx="3038">
                  <c:v>7306.9443000000001</c:v>
                </c:pt>
                <c:pt idx="3039">
                  <c:v>7309.3450000000003</c:v>
                </c:pt>
                <c:pt idx="3040">
                  <c:v>7311.7456999999995</c:v>
                </c:pt>
                <c:pt idx="3041">
                  <c:v>7314.1463999999996</c:v>
                </c:pt>
                <c:pt idx="3042">
                  <c:v>7316.5470999999998</c:v>
                </c:pt>
                <c:pt idx="3043">
                  <c:v>7318.9477999999999</c:v>
                </c:pt>
                <c:pt idx="3044">
                  <c:v>7321.3485000000001</c:v>
                </c:pt>
                <c:pt idx="3045">
                  <c:v>7323.7492000000002</c:v>
                </c:pt>
                <c:pt idx="3046">
                  <c:v>7326.1498999999994</c:v>
                </c:pt>
                <c:pt idx="3047">
                  <c:v>7328.5505999999996</c:v>
                </c:pt>
                <c:pt idx="3048">
                  <c:v>7330.9512999999997</c:v>
                </c:pt>
                <c:pt idx="3049">
                  <c:v>7333.3519999999999</c:v>
                </c:pt>
                <c:pt idx="3050">
                  <c:v>7335.7527</c:v>
                </c:pt>
                <c:pt idx="3051">
                  <c:v>7338.1534000000001</c:v>
                </c:pt>
                <c:pt idx="3052">
                  <c:v>7340.5540999999994</c:v>
                </c:pt>
                <c:pt idx="3053">
                  <c:v>7342.9547999999995</c:v>
                </c:pt>
                <c:pt idx="3054">
                  <c:v>7345.3554999999997</c:v>
                </c:pt>
                <c:pt idx="3055">
                  <c:v>7347.7561999999998</c:v>
                </c:pt>
                <c:pt idx="3056">
                  <c:v>7350.1569</c:v>
                </c:pt>
                <c:pt idx="3057">
                  <c:v>7352.5576000000001</c:v>
                </c:pt>
                <c:pt idx="3058">
                  <c:v>7354.9583000000002</c:v>
                </c:pt>
                <c:pt idx="3059">
                  <c:v>7357.3589999999995</c:v>
                </c:pt>
                <c:pt idx="3060">
                  <c:v>7359.7596999999996</c:v>
                </c:pt>
                <c:pt idx="3061">
                  <c:v>7362.1603999999998</c:v>
                </c:pt>
                <c:pt idx="3062">
                  <c:v>7364.5610999999999</c:v>
                </c:pt>
                <c:pt idx="3063">
                  <c:v>7366.9618</c:v>
                </c:pt>
                <c:pt idx="3064">
                  <c:v>7369.3625000000002</c:v>
                </c:pt>
                <c:pt idx="3065">
                  <c:v>7371.7631999999994</c:v>
                </c:pt>
                <c:pt idx="3066">
                  <c:v>7374.1638999999996</c:v>
                </c:pt>
                <c:pt idx="3067">
                  <c:v>7376.5645999999997</c:v>
                </c:pt>
                <c:pt idx="3068">
                  <c:v>7378.9652999999998</c:v>
                </c:pt>
                <c:pt idx="3069">
                  <c:v>7381.366</c:v>
                </c:pt>
                <c:pt idx="3070">
                  <c:v>7383.7667000000001</c:v>
                </c:pt>
                <c:pt idx="3071">
                  <c:v>7386.1673999999994</c:v>
                </c:pt>
                <c:pt idx="3072">
                  <c:v>7388.5680999999995</c:v>
                </c:pt>
                <c:pt idx="3073">
                  <c:v>7390.9687999999996</c:v>
                </c:pt>
                <c:pt idx="3074">
                  <c:v>7393.3694999999998</c:v>
                </c:pt>
                <c:pt idx="3075">
                  <c:v>7395.7701999999999</c:v>
                </c:pt>
                <c:pt idx="3076">
                  <c:v>7398.1709000000001</c:v>
                </c:pt>
                <c:pt idx="3077">
                  <c:v>7400.5716000000002</c:v>
                </c:pt>
                <c:pt idx="3078">
                  <c:v>7402.9722999999994</c:v>
                </c:pt>
                <c:pt idx="3079">
                  <c:v>7405.3729999999996</c:v>
                </c:pt>
                <c:pt idx="3080">
                  <c:v>7407.7736999999997</c:v>
                </c:pt>
                <c:pt idx="3081">
                  <c:v>7410.1743999999999</c:v>
                </c:pt>
                <c:pt idx="3082">
                  <c:v>7412.5751</c:v>
                </c:pt>
                <c:pt idx="3083">
                  <c:v>7414.9758000000002</c:v>
                </c:pt>
                <c:pt idx="3084">
                  <c:v>7417.3764999999994</c:v>
                </c:pt>
                <c:pt idx="3085">
                  <c:v>7419.7771999999995</c:v>
                </c:pt>
                <c:pt idx="3086">
                  <c:v>7422.1778999999997</c:v>
                </c:pt>
                <c:pt idx="3087">
                  <c:v>7424.5785999999998</c:v>
                </c:pt>
                <c:pt idx="3088">
                  <c:v>7426.9793</c:v>
                </c:pt>
                <c:pt idx="3089">
                  <c:v>7429.38</c:v>
                </c:pt>
                <c:pt idx="3090">
                  <c:v>7431.7807000000003</c:v>
                </c:pt>
                <c:pt idx="3091">
                  <c:v>7434.1813999999995</c:v>
                </c:pt>
                <c:pt idx="3092">
                  <c:v>7436.5820999999996</c:v>
                </c:pt>
                <c:pt idx="3093">
                  <c:v>7438.9827999999998</c:v>
                </c:pt>
                <c:pt idx="3094">
                  <c:v>7441.3834999999999</c:v>
                </c:pt>
                <c:pt idx="3095">
                  <c:v>7443.7842000000001</c:v>
                </c:pt>
                <c:pt idx="3096">
                  <c:v>7446.1849000000002</c:v>
                </c:pt>
                <c:pt idx="3097">
                  <c:v>7448.5855999999994</c:v>
                </c:pt>
                <c:pt idx="3098">
                  <c:v>7450.9862999999996</c:v>
                </c:pt>
                <c:pt idx="3099">
                  <c:v>7453.3869999999997</c:v>
                </c:pt>
                <c:pt idx="3100">
                  <c:v>7455.7876999999999</c:v>
                </c:pt>
                <c:pt idx="3101">
                  <c:v>7458.1884</c:v>
                </c:pt>
                <c:pt idx="3102">
                  <c:v>7460.5891000000001</c:v>
                </c:pt>
                <c:pt idx="3103">
                  <c:v>7462.9897999999994</c:v>
                </c:pt>
                <c:pt idx="3104">
                  <c:v>7465.3904999999995</c:v>
                </c:pt>
                <c:pt idx="3105">
                  <c:v>7467.7911999999997</c:v>
                </c:pt>
                <c:pt idx="3106">
                  <c:v>7470.1918999999998</c:v>
                </c:pt>
                <c:pt idx="3107">
                  <c:v>7472.5925999999999</c:v>
                </c:pt>
                <c:pt idx="3108">
                  <c:v>7474.9933000000001</c:v>
                </c:pt>
                <c:pt idx="3109">
                  <c:v>7477.3940000000002</c:v>
                </c:pt>
                <c:pt idx="3110">
                  <c:v>7479.7946999999995</c:v>
                </c:pt>
                <c:pt idx="3111">
                  <c:v>7482.1953999999996</c:v>
                </c:pt>
                <c:pt idx="3112">
                  <c:v>7484.5960999999998</c:v>
                </c:pt>
                <c:pt idx="3113">
                  <c:v>7486.9967999999999</c:v>
                </c:pt>
                <c:pt idx="3114">
                  <c:v>7489.3975</c:v>
                </c:pt>
                <c:pt idx="3115">
                  <c:v>7491.7982000000002</c:v>
                </c:pt>
                <c:pt idx="3116">
                  <c:v>7494.1988999999994</c:v>
                </c:pt>
                <c:pt idx="3117">
                  <c:v>7496.5995999999996</c:v>
                </c:pt>
                <c:pt idx="3118">
                  <c:v>7499.0002999999997</c:v>
                </c:pt>
                <c:pt idx="3119">
                  <c:v>7501.4009999999998</c:v>
                </c:pt>
                <c:pt idx="3120">
                  <c:v>7503.8017</c:v>
                </c:pt>
                <c:pt idx="3121">
                  <c:v>7506.2024000000001</c:v>
                </c:pt>
                <c:pt idx="3122">
                  <c:v>7508.6031000000003</c:v>
                </c:pt>
                <c:pt idx="3123">
                  <c:v>7511.0037999999995</c:v>
                </c:pt>
                <c:pt idx="3124">
                  <c:v>7513.4044999999996</c:v>
                </c:pt>
                <c:pt idx="3125">
                  <c:v>7515.8051999999998</c:v>
                </c:pt>
                <c:pt idx="3126">
                  <c:v>7518.2058999999999</c:v>
                </c:pt>
                <c:pt idx="3127">
                  <c:v>7520.6066000000001</c:v>
                </c:pt>
                <c:pt idx="3128">
                  <c:v>7523.0073000000002</c:v>
                </c:pt>
                <c:pt idx="3129">
                  <c:v>7525.4079999999994</c:v>
                </c:pt>
                <c:pt idx="3130">
                  <c:v>7527.8086999999996</c:v>
                </c:pt>
                <c:pt idx="3131">
                  <c:v>7530.2093999999997</c:v>
                </c:pt>
                <c:pt idx="3132">
                  <c:v>7532.6100999999999</c:v>
                </c:pt>
                <c:pt idx="3133">
                  <c:v>7535.0108</c:v>
                </c:pt>
                <c:pt idx="3134">
                  <c:v>7537.4115000000002</c:v>
                </c:pt>
                <c:pt idx="3135">
                  <c:v>7539.8121999999994</c:v>
                </c:pt>
                <c:pt idx="3136">
                  <c:v>7542.2128999999995</c:v>
                </c:pt>
                <c:pt idx="3137">
                  <c:v>7544.6135999999997</c:v>
                </c:pt>
                <c:pt idx="3138">
                  <c:v>7547.0142999999998</c:v>
                </c:pt>
                <c:pt idx="3139">
                  <c:v>7549.415</c:v>
                </c:pt>
                <c:pt idx="3140">
                  <c:v>7551.8157000000001</c:v>
                </c:pt>
                <c:pt idx="3141">
                  <c:v>7554.2164000000002</c:v>
                </c:pt>
                <c:pt idx="3142">
                  <c:v>7556.6170999999995</c:v>
                </c:pt>
                <c:pt idx="3143">
                  <c:v>7559.0177999999996</c:v>
                </c:pt>
                <c:pt idx="3144">
                  <c:v>7561.4184999999998</c:v>
                </c:pt>
                <c:pt idx="3145">
                  <c:v>7563.8191999999999</c:v>
                </c:pt>
                <c:pt idx="3146">
                  <c:v>7566.2199000000001</c:v>
                </c:pt>
                <c:pt idx="3147">
                  <c:v>7568.6206000000002</c:v>
                </c:pt>
                <c:pt idx="3148">
                  <c:v>7571.0212999999994</c:v>
                </c:pt>
                <c:pt idx="3149">
                  <c:v>7573.4219999999996</c:v>
                </c:pt>
                <c:pt idx="3150">
                  <c:v>7575.8226999999997</c:v>
                </c:pt>
                <c:pt idx="3151">
                  <c:v>7578.2233999999999</c:v>
                </c:pt>
                <c:pt idx="3152">
                  <c:v>7580.6241</c:v>
                </c:pt>
                <c:pt idx="3153">
                  <c:v>7583.0248000000001</c:v>
                </c:pt>
                <c:pt idx="3154">
                  <c:v>7585.4254999999994</c:v>
                </c:pt>
                <c:pt idx="3155">
                  <c:v>7587.8261999999995</c:v>
                </c:pt>
                <c:pt idx="3156">
                  <c:v>7590.2268999999997</c:v>
                </c:pt>
                <c:pt idx="3157">
                  <c:v>7592.6275999999998</c:v>
                </c:pt>
                <c:pt idx="3158">
                  <c:v>7595.0282999999999</c:v>
                </c:pt>
                <c:pt idx="3159">
                  <c:v>7597.4290000000001</c:v>
                </c:pt>
                <c:pt idx="3160">
                  <c:v>7599.8297000000002</c:v>
                </c:pt>
                <c:pt idx="3161">
                  <c:v>7602.2303999999995</c:v>
                </c:pt>
                <c:pt idx="3162">
                  <c:v>7604.6310999999996</c:v>
                </c:pt>
                <c:pt idx="3163">
                  <c:v>7607.0317999999997</c:v>
                </c:pt>
                <c:pt idx="3164">
                  <c:v>7609.4324999999999</c:v>
                </c:pt>
                <c:pt idx="3165">
                  <c:v>7611.8332</c:v>
                </c:pt>
                <c:pt idx="3166">
                  <c:v>7614.2339000000002</c:v>
                </c:pt>
                <c:pt idx="3167">
                  <c:v>7616.6345999999994</c:v>
                </c:pt>
                <c:pt idx="3168">
                  <c:v>7619.0352999999996</c:v>
                </c:pt>
                <c:pt idx="3169">
                  <c:v>7621.4359999999997</c:v>
                </c:pt>
                <c:pt idx="3170">
                  <c:v>7623.8366999999998</c:v>
                </c:pt>
                <c:pt idx="3171">
                  <c:v>7626.2374</c:v>
                </c:pt>
                <c:pt idx="3172">
                  <c:v>7628.6381000000001</c:v>
                </c:pt>
                <c:pt idx="3173">
                  <c:v>7631.0388000000003</c:v>
                </c:pt>
                <c:pt idx="3174">
                  <c:v>7633.4394999999995</c:v>
                </c:pt>
                <c:pt idx="3175">
                  <c:v>7635.8401999999996</c:v>
                </c:pt>
                <c:pt idx="3176">
                  <c:v>7638.2408999999998</c:v>
                </c:pt>
                <c:pt idx="3177">
                  <c:v>7640.6415999999999</c:v>
                </c:pt>
                <c:pt idx="3178">
                  <c:v>7643.0423000000001</c:v>
                </c:pt>
                <c:pt idx="3179">
                  <c:v>7645.4430000000002</c:v>
                </c:pt>
                <c:pt idx="3180">
                  <c:v>7647.8436999999994</c:v>
                </c:pt>
                <c:pt idx="3181">
                  <c:v>7650.2443999999996</c:v>
                </c:pt>
                <c:pt idx="3182">
                  <c:v>7652.6450999999997</c:v>
                </c:pt>
                <c:pt idx="3183">
                  <c:v>7655.0457999999999</c:v>
                </c:pt>
                <c:pt idx="3184">
                  <c:v>7657.4465</c:v>
                </c:pt>
                <c:pt idx="3185">
                  <c:v>7659.8472000000002</c:v>
                </c:pt>
                <c:pt idx="3186">
                  <c:v>7662.2478999999994</c:v>
                </c:pt>
                <c:pt idx="3187">
                  <c:v>7664.6485999999995</c:v>
                </c:pt>
                <c:pt idx="3188">
                  <c:v>7667.0492999999997</c:v>
                </c:pt>
                <c:pt idx="3189">
                  <c:v>7669.45</c:v>
                </c:pt>
                <c:pt idx="3190">
                  <c:v>7671.8507</c:v>
                </c:pt>
                <c:pt idx="3191">
                  <c:v>7674.2514000000001</c:v>
                </c:pt>
                <c:pt idx="3192">
                  <c:v>7676.6521000000002</c:v>
                </c:pt>
                <c:pt idx="3193">
                  <c:v>7679.0527999999995</c:v>
                </c:pt>
                <c:pt idx="3194">
                  <c:v>7681.4534999999996</c:v>
                </c:pt>
                <c:pt idx="3195">
                  <c:v>7683.8541999999998</c:v>
                </c:pt>
                <c:pt idx="3196">
                  <c:v>7686.2548999999999</c:v>
                </c:pt>
                <c:pt idx="3197">
                  <c:v>7688.6556</c:v>
                </c:pt>
                <c:pt idx="3198">
                  <c:v>7691.0563000000002</c:v>
                </c:pt>
                <c:pt idx="3199">
                  <c:v>7693.4569999999994</c:v>
                </c:pt>
                <c:pt idx="3200">
                  <c:v>7695.8576999999996</c:v>
                </c:pt>
                <c:pt idx="3201">
                  <c:v>7698.2583999999997</c:v>
                </c:pt>
                <c:pt idx="3202">
                  <c:v>7700.6590999999999</c:v>
                </c:pt>
                <c:pt idx="3203">
                  <c:v>7703.0598</c:v>
                </c:pt>
                <c:pt idx="3204">
                  <c:v>7705.4605000000001</c:v>
                </c:pt>
                <c:pt idx="3205">
                  <c:v>7707.8611999999994</c:v>
                </c:pt>
                <c:pt idx="3206">
                  <c:v>7710.2618999999995</c:v>
                </c:pt>
                <c:pt idx="3207">
                  <c:v>7712.6625999999997</c:v>
                </c:pt>
                <c:pt idx="3208">
                  <c:v>7715.0632999999998</c:v>
                </c:pt>
                <c:pt idx="3209">
                  <c:v>7717.4639999999999</c:v>
                </c:pt>
                <c:pt idx="3210">
                  <c:v>7719.8647000000001</c:v>
                </c:pt>
                <c:pt idx="3211">
                  <c:v>7722.2654000000002</c:v>
                </c:pt>
                <c:pt idx="3212">
                  <c:v>7724.6660999999995</c:v>
                </c:pt>
                <c:pt idx="3213">
                  <c:v>7727.0667999999996</c:v>
                </c:pt>
                <c:pt idx="3214">
                  <c:v>7729.4674999999997</c:v>
                </c:pt>
                <c:pt idx="3215">
                  <c:v>7731.8681999999999</c:v>
                </c:pt>
                <c:pt idx="3216">
                  <c:v>7734.2689</c:v>
                </c:pt>
                <c:pt idx="3217">
                  <c:v>7736.6696000000002</c:v>
                </c:pt>
                <c:pt idx="3218">
                  <c:v>7739.0702999999994</c:v>
                </c:pt>
                <c:pt idx="3219">
                  <c:v>7741.4709999999995</c:v>
                </c:pt>
                <c:pt idx="3220">
                  <c:v>7743.8716999999997</c:v>
                </c:pt>
                <c:pt idx="3221">
                  <c:v>7746.2723999999998</c:v>
                </c:pt>
                <c:pt idx="3222">
                  <c:v>7748.6731</c:v>
                </c:pt>
                <c:pt idx="3223">
                  <c:v>7751.0738000000001</c:v>
                </c:pt>
                <c:pt idx="3224">
                  <c:v>7753.4745000000003</c:v>
                </c:pt>
                <c:pt idx="3225">
                  <c:v>7755.8751999999995</c:v>
                </c:pt>
                <c:pt idx="3226">
                  <c:v>7758.2758999999996</c:v>
                </c:pt>
                <c:pt idx="3227">
                  <c:v>7760.6765999999998</c:v>
                </c:pt>
                <c:pt idx="3228">
                  <c:v>7763.0772999999999</c:v>
                </c:pt>
                <c:pt idx="3229">
                  <c:v>7765.4780000000001</c:v>
                </c:pt>
                <c:pt idx="3230">
                  <c:v>7767.8787000000002</c:v>
                </c:pt>
                <c:pt idx="3231">
                  <c:v>7770.2793999999994</c:v>
                </c:pt>
                <c:pt idx="3232">
                  <c:v>7772.6800999999996</c:v>
                </c:pt>
                <c:pt idx="3233">
                  <c:v>7775.0807999999997</c:v>
                </c:pt>
                <c:pt idx="3234">
                  <c:v>7777.4814999999999</c:v>
                </c:pt>
                <c:pt idx="3235">
                  <c:v>7779.8822</c:v>
                </c:pt>
                <c:pt idx="3236">
                  <c:v>7782.2829000000002</c:v>
                </c:pt>
                <c:pt idx="3237">
                  <c:v>7784.6835999999994</c:v>
                </c:pt>
                <c:pt idx="3238">
                  <c:v>7787.0842999999995</c:v>
                </c:pt>
                <c:pt idx="3239">
                  <c:v>7789.4849999999997</c:v>
                </c:pt>
                <c:pt idx="3240">
                  <c:v>7791.8856999999998</c:v>
                </c:pt>
                <c:pt idx="3241">
                  <c:v>7794.2864</c:v>
                </c:pt>
                <c:pt idx="3242">
                  <c:v>7796.6871000000001</c:v>
                </c:pt>
                <c:pt idx="3243">
                  <c:v>7799.0878000000002</c:v>
                </c:pt>
                <c:pt idx="3244">
                  <c:v>7801.4884999999995</c:v>
                </c:pt>
                <c:pt idx="3245">
                  <c:v>7803.8891999999996</c:v>
                </c:pt>
                <c:pt idx="3246">
                  <c:v>7806.2898999999998</c:v>
                </c:pt>
                <c:pt idx="3247">
                  <c:v>7808.6905999999999</c:v>
                </c:pt>
                <c:pt idx="3248">
                  <c:v>7811.0913</c:v>
                </c:pt>
                <c:pt idx="3249">
                  <c:v>7813.4920000000002</c:v>
                </c:pt>
                <c:pt idx="3250">
                  <c:v>7815.8926999999994</c:v>
                </c:pt>
                <c:pt idx="3251">
                  <c:v>7818.2933999999996</c:v>
                </c:pt>
                <c:pt idx="3252">
                  <c:v>7820.6940999999997</c:v>
                </c:pt>
                <c:pt idx="3253">
                  <c:v>7823.0947999999999</c:v>
                </c:pt>
                <c:pt idx="3254">
                  <c:v>7825.4955</c:v>
                </c:pt>
                <c:pt idx="3255">
                  <c:v>7827.8962000000001</c:v>
                </c:pt>
                <c:pt idx="3256">
                  <c:v>7830.2969000000003</c:v>
                </c:pt>
                <c:pt idx="3257">
                  <c:v>7832.6975999999995</c:v>
                </c:pt>
                <c:pt idx="3258">
                  <c:v>7835.0982999999997</c:v>
                </c:pt>
                <c:pt idx="3259">
                  <c:v>7837.4989999999998</c:v>
                </c:pt>
                <c:pt idx="3260">
                  <c:v>7839.8996999999999</c:v>
                </c:pt>
                <c:pt idx="3261">
                  <c:v>7842.3004000000001</c:v>
                </c:pt>
                <c:pt idx="3262">
                  <c:v>7844.7011000000002</c:v>
                </c:pt>
                <c:pt idx="3263">
                  <c:v>7847.1017999999995</c:v>
                </c:pt>
                <c:pt idx="3264">
                  <c:v>7849.5024999999996</c:v>
                </c:pt>
                <c:pt idx="3265">
                  <c:v>7851.9031999999997</c:v>
                </c:pt>
                <c:pt idx="3266">
                  <c:v>7854.3038999999999</c:v>
                </c:pt>
                <c:pt idx="3267">
                  <c:v>7856.7046</c:v>
                </c:pt>
                <c:pt idx="3268">
                  <c:v>7859.1053000000002</c:v>
                </c:pt>
                <c:pt idx="3269">
                  <c:v>7861.5059999999994</c:v>
                </c:pt>
                <c:pt idx="3270">
                  <c:v>7863.9066999999995</c:v>
                </c:pt>
                <c:pt idx="3271">
                  <c:v>7866.3073999999997</c:v>
                </c:pt>
                <c:pt idx="3272">
                  <c:v>7868.7080999999998</c:v>
                </c:pt>
                <c:pt idx="3273">
                  <c:v>7871.1088</c:v>
                </c:pt>
                <c:pt idx="3274">
                  <c:v>7873.5095000000001</c:v>
                </c:pt>
                <c:pt idx="3275">
                  <c:v>7875.9102000000003</c:v>
                </c:pt>
                <c:pt idx="3276">
                  <c:v>7878.3108999999995</c:v>
                </c:pt>
                <c:pt idx="3277">
                  <c:v>7880.7115999999996</c:v>
                </c:pt>
                <c:pt idx="3278">
                  <c:v>7883.1122999999998</c:v>
                </c:pt>
                <c:pt idx="3279">
                  <c:v>7885.5129999999999</c:v>
                </c:pt>
                <c:pt idx="3280">
                  <c:v>7887.9137000000001</c:v>
                </c:pt>
                <c:pt idx="3281">
                  <c:v>7890.3144000000002</c:v>
                </c:pt>
                <c:pt idx="3282">
                  <c:v>7892.7150999999994</c:v>
                </c:pt>
                <c:pt idx="3283">
                  <c:v>7895.1157999999996</c:v>
                </c:pt>
                <c:pt idx="3284">
                  <c:v>7897.5164999999997</c:v>
                </c:pt>
                <c:pt idx="3285">
                  <c:v>7899.9171999999999</c:v>
                </c:pt>
                <c:pt idx="3286">
                  <c:v>7902.3179</c:v>
                </c:pt>
                <c:pt idx="3287">
                  <c:v>7904.7186000000002</c:v>
                </c:pt>
                <c:pt idx="3288">
                  <c:v>7907.1192999999994</c:v>
                </c:pt>
                <c:pt idx="3289">
                  <c:v>7909.5199999999995</c:v>
                </c:pt>
                <c:pt idx="3290">
                  <c:v>7911.9206999999997</c:v>
                </c:pt>
                <c:pt idx="3291">
                  <c:v>7914.3213999999998</c:v>
                </c:pt>
                <c:pt idx="3292">
                  <c:v>7916.7221</c:v>
                </c:pt>
                <c:pt idx="3293">
                  <c:v>7919.1228000000001</c:v>
                </c:pt>
                <c:pt idx="3294">
                  <c:v>7921.5235000000002</c:v>
                </c:pt>
                <c:pt idx="3295">
                  <c:v>7923.9241999999995</c:v>
                </c:pt>
                <c:pt idx="3296">
                  <c:v>7926.3248999999996</c:v>
                </c:pt>
                <c:pt idx="3297">
                  <c:v>7928.7255999999998</c:v>
                </c:pt>
                <c:pt idx="3298">
                  <c:v>7931.1262999999999</c:v>
                </c:pt>
                <c:pt idx="3299">
                  <c:v>7933.527</c:v>
                </c:pt>
                <c:pt idx="3300">
                  <c:v>7935.9277000000002</c:v>
                </c:pt>
                <c:pt idx="3301">
                  <c:v>7938.3283999999994</c:v>
                </c:pt>
                <c:pt idx="3302">
                  <c:v>7940.7290999999996</c:v>
                </c:pt>
                <c:pt idx="3303">
                  <c:v>7943.1297999999997</c:v>
                </c:pt>
                <c:pt idx="3304">
                  <c:v>7945.5304999999998</c:v>
                </c:pt>
                <c:pt idx="3305">
                  <c:v>7947.9312</c:v>
                </c:pt>
                <c:pt idx="3306">
                  <c:v>7950.3319000000001</c:v>
                </c:pt>
                <c:pt idx="3307">
                  <c:v>7952.7326000000003</c:v>
                </c:pt>
                <c:pt idx="3308">
                  <c:v>7955.1332999999995</c:v>
                </c:pt>
                <c:pt idx="3309">
                  <c:v>7957.5339999999997</c:v>
                </c:pt>
                <c:pt idx="3310">
                  <c:v>7959.9346999999998</c:v>
                </c:pt>
                <c:pt idx="3311">
                  <c:v>7962.3353999999999</c:v>
                </c:pt>
                <c:pt idx="3312">
                  <c:v>7964.7361000000001</c:v>
                </c:pt>
                <c:pt idx="3313">
                  <c:v>7967.1368000000002</c:v>
                </c:pt>
                <c:pt idx="3314">
                  <c:v>7969.5374999999995</c:v>
                </c:pt>
                <c:pt idx="3315">
                  <c:v>7971.9381999999996</c:v>
                </c:pt>
                <c:pt idx="3316">
                  <c:v>7974.3388999999997</c:v>
                </c:pt>
                <c:pt idx="3317">
                  <c:v>7976.7395999999999</c:v>
                </c:pt>
                <c:pt idx="3318">
                  <c:v>7979.1403</c:v>
                </c:pt>
                <c:pt idx="3319">
                  <c:v>7981.5410000000002</c:v>
                </c:pt>
                <c:pt idx="3320">
                  <c:v>7983.9416999999994</c:v>
                </c:pt>
                <c:pt idx="3321">
                  <c:v>7986.3423999999995</c:v>
                </c:pt>
                <c:pt idx="3322">
                  <c:v>7988.7430999999997</c:v>
                </c:pt>
                <c:pt idx="3323">
                  <c:v>7991.1437999999998</c:v>
                </c:pt>
                <c:pt idx="3324">
                  <c:v>7993.5445</c:v>
                </c:pt>
                <c:pt idx="3325">
                  <c:v>7995.9452000000001</c:v>
                </c:pt>
                <c:pt idx="3326">
                  <c:v>7998.3459000000003</c:v>
                </c:pt>
                <c:pt idx="3327">
                  <c:v>8000.7465999999995</c:v>
                </c:pt>
                <c:pt idx="3328">
                  <c:v>8003.1472999999996</c:v>
                </c:pt>
                <c:pt idx="3329">
                  <c:v>8005.5479999999998</c:v>
                </c:pt>
                <c:pt idx="3330">
                  <c:v>8007.9486999999999</c:v>
                </c:pt>
                <c:pt idx="3331">
                  <c:v>8010.3494000000001</c:v>
                </c:pt>
                <c:pt idx="3332">
                  <c:v>8012.7501000000002</c:v>
                </c:pt>
                <c:pt idx="3333">
                  <c:v>8015.1507999999994</c:v>
                </c:pt>
                <c:pt idx="3334">
                  <c:v>8017.5514999999996</c:v>
                </c:pt>
                <c:pt idx="3335">
                  <c:v>8019.9521999999997</c:v>
                </c:pt>
                <c:pt idx="3336">
                  <c:v>8022.3528999999999</c:v>
                </c:pt>
                <c:pt idx="3337">
                  <c:v>8024.7536</c:v>
                </c:pt>
                <c:pt idx="3338">
                  <c:v>8027.1543000000001</c:v>
                </c:pt>
                <c:pt idx="3339">
                  <c:v>8029.5549999999994</c:v>
                </c:pt>
                <c:pt idx="3340">
                  <c:v>8031.9556999999995</c:v>
                </c:pt>
                <c:pt idx="3341">
                  <c:v>8034.3563999999997</c:v>
                </c:pt>
                <c:pt idx="3342">
                  <c:v>8036.7570999999998</c:v>
                </c:pt>
                <c:pt idx="3343">
                  <c:v>8039.1578</c:v>
                </c:pt>
                <c:pt idx="3344">
                  <c:v>8041.5585000000001</c:v>
                </c:pt>
                <c:pt idx="3345">
                  <c:v>8043.9592000000002</c:v>
                </c:pt>
                <c:pt idx="3346">
                  <c:v>8046.3598999999995</c:v>
                </c:pt>
                <c:pt idx="3347">
                  <c:v>8048.7605999999996</c:v>
                </c:pt>
                <c:pt idx="3348">
                  <c:v>8051.1612999999998</c:v>
                </c:pt>
                <c:pt idx="3349">
                  <c:v>8053.5619999999999</c:v>
                </c:pt>
                <c:pt idx="3350">
                  <c:v>8055.9627</c:v>
                </c:pt>
                <c:pt idx="3351">
                  <c:v>8058.3634000000002</c:v>
                </c:pt>
                <c:pt idx="3352">
                  <c:v>8060.7640999999994</c:v>
                </c:pt>
                <c:pt idx="3353">
                  <c:v>8063.1647999999996</c:v>
                </c:pt>
                <c:pt idx="3354">
                  <c:v>8065.5654999999997</c:v>
                </c:pt>
                <c:pt idx="3355">
                  <c:v>8067.9661999999998</c:v>
                </c:pt>
                <c:pt idx="3356">
                  <c:v>8070.3669</c:v>
                </c:pt>
                <c:pt idx="3357">
                  <c:v>8072.7676000000001</c:v>
                </c:pt>
                <c:pt idx="3358">
                  <c:v>8075.1683000000003</c:v>
                </c:pt>
                <c:pt idx="3359">
                  <c:v>8077.5689999999995</c:v>
                </c:pt>
                <c:pt idx="3360">
                  <c:v>8079.9696999999996</c:v>
                </c:pt>
                <c:pt idx="3361">
                  <c:v>8082.3703999999998</c:v>
                </c:pt>
                <c:pt idx="3362">
                  <c:v>8084.7710999999999</c:v>
                </c:pt>
                <c:pt idx="3363">
                  <c:v>8087.1718000000001</c:v>
                </c:pt>
                <c:pt idx="3364">
                  <c:v>8089.5725000000002</c:v>
                </c:pt>
                <c:pt idx="3365">
                  <c:v>8091.9731999999995</c:v>
                </c:pt>
                <c:pt idx="3366">
                  <c:v>8094.3738999999996</c:v>
                </c:pt>
                <c:pt idx="3367">
                  <c:v>8096.7745999999997</c:v>
                </c:pt>
                <c:pt idx="3368">
                  <c:v>8099.1752999999999</c:v>
                </c:pt>
                <c:pt idx="3369">
                  <c:v>8101.576</c:v>
                </c:pt>
                <c:pt idx="3370">
                  <c:v>8103.9767000000002</c:v>
                </c:pt>
                <c:pt idx="3371">
                  <c:v>8106.3773999999994</c:v>
                </c:pt>
                <c:pt idx="3372">
                  <c:v>8108.7780999999995</c:v>
                </c:pt>
                <c:pt idx="3373">
                  <c:v>8111.1787999999997</c:v>
                </c:pt>
                <c:pt idx="3374">
                  <c:v>8113.5794999999998</c:v>
                </c:pt>
                <c:pt idx="3375">
                  <c:v>8115.9802</c:v>
                </c:pt>
                <c:pt idx="3376">
                  <c:v>8118.3809000000001</c:v>
                </c:pt>
                <c:pt idx="3377">
                  <c:v>8120.7816000000003</c:v>
                </c:pt>
                <c:pt idx="3378">
                  <c:v>8123.1822999999995</c:v>
                </c:pt>
                <c:pt idx="3379">
                  <c:v>8125.5829999999996</c:v>
                </c:pt>
                <c:pt idx="3380">
                  <c:v>8127.9836999999998</c:v>
                </c:pt>
                <c:pt idx="3381">
                  <c:v>8130.3843999999999</c:v>
                </c:pt>
                <c:pt idx="3382">
                  <c:v>8132.7851000000001</c:v>
                </c:pt>
                <c:pt idx="3383">
                  <c:v>8135.1858000000002</c:v>
                </c:pt>
                <c:pt idx="3384">
                  <c:v>8137.5864999999994</c:v>
                </c:pt>
                <c:pt idx="3385">
                  <c:v>8139.9871999999996</c:v>
                </c:pt>
                <c:pt idx="3386">
                  <c:v>8142.3878999999997</c:v>
                </c:pt>
                <c:pt idx="3387">
                  <c:v>8144.7885999999999</c:v>
                </c:pt>
                <c:pt idx="3388">
                  <c:v>8147.1893</c:v>
                </c:pt>
                <c:pt idx="3389">
                  <c:v>8149.59</c:v>
                </c:pt>
                <c:pt idx="3390">
                  <c:v>8151.9907000000003</c:v>
                </c:pt>
                <c:pt idx="3391">
                  <c:v>8154.3913999999995</c:v>
                </c:pt>
                <c:pt idx="3392">
                  <c:v>8156.7920999999997</c:v>
                </c:pt>
                <c:pt idx="3393">
                  <c:v>8159.1927999999998</c:v>
                </c:pt>
                <c:pt idx="3394">
                  <c:v>8161.5934999999999</c:v>
                </c:pt>
                <c:pt idx="3395">
                  <c:v>8163.9942000000001</c:v>
                </c:pt>
                <c:pt idx="3396">
                  <c:v>8166.3949000000002</c:v>
                </c:pt>
                <c:pt idx="3397">
                  <c:v>8168.7955999999995</c:v>
                </c:pt>
                <c:pt idx="3398">
                  <c:v>8171.1962999999996</c:v>
                </c:pt>
                <c:pt idx="3399">
                  <c:v>8173.5969999999998</c:v>
                </c:pt>
                <c:pt idx="3400">
                  <c:v>8175.9976999999999</c:v>
                </c:pt>
                <c:pt idx="3401">
                  <c:v>8178.3984</c:v>
                </c:pt>
                <c:pt idx="3402">
                  <c:v>8180.7991000000002</c:v>
                </c:pt>
                <c:pt idx="3403">
                  <c:v>8183.1997999999994</c:v>
                </c:pt>
                <c:pt idx="3404">
                  <c:v>8185.6004999999996</c:v>
                </c:pt>
                <c:pt idx="3405">
                  <c:v>8188.0011999999997</c:v>
                </c:pt>
                <c:pt idx="3406">
                  <c:v>8190.4018999999998</c:v>
                </c:pt>
                <c:pt idx="3407">
                  <c:v>8192.8026000000009</c:v>
                </c:pt>
                <c:pt idx="3408">
                  <c:v>8195.203300000001</c:v>
                </c:pt>
                <c:pt idx="3409">
                  <c:v>8197.6040000000012</c:v>
                </c:pt>
                <c:pt idx="3410">
                  <c:v>8200.0046999999995</c:v>
                </c:pt>
                <c:pt idx="3411">
                  <c:v>8202.4053999999996</c:v>
                </c:pt>
                <c:pt idx="3412">
                  <c:v>8204.8061000000016</c:v>
                </c:pt>
                <c:pt idx="3413">
                  <c:v>8207.2067999999999</c:v>
                </c:pt>
                <c:pt idx="3414">
                  <c:v>8209.6075000000001</c:v>
                </c:pt>
                <c:pt idx="3415">
                  <c:v>8212.0082000000002</c:v>
                </c:pt>
                <c:pt idx="3416">
                  <c:v>8214.4089000000004</c:v>
                </c:pt>
                <c:pt idx="3417">
                  <c:v>8216.8096000000005</c:v>
                </c:pt>
                <c:pt idx="3418">
                  <c:v>8219.2103000000006</c:v>
                </c:pt>
                <c:pt idx="3419">
                  <c:v>8221.6110000000008</c:v>
                </c:pt>
                <c:pt idx="3420">
                  <c:v>8224.0117000000009</c:v>
                </c:pt>
                <c:pt idx="3421">
                  <c:v>8226.4124000000011</c:v>
                </c:pt>
                <c:pt idx="3422">
                  <c:v>8228.8131000000012</c:v>
                </c:pt>
                <c:pt idx="3423">
                  <c:v>8231.2138000000014</c:v>
                </c:pt>
                <c:pt idx="3424">
                  <c:v>8233.6145000000015</c:v>
                </c:pt>
                <c:pt idx="3425">
                  <c:v>8236.0152000000016</c:v>
                </c:pt>
                <c:pt idx="3426">
                  <c:v>8238.4159</c:v>
                </c:pt>
                <c:pt idx="3427">
                  <c:v>8240.8166000000001</c:v>
                </c:pt>
                <c:pt idx="3428">
                  <c:v>8243.2173000000003</c:v>
                </c:pt>
                <c:pt idx="3429">
                  <c:v>8245.6180000000004</c:v>
                </c:pt>
                <c:pt idx="3430">
                  <c:v>8248.0187000000005</c:v>
                </c:pt>
                <c:pt idx="3431">
                  <c:v>8250.4194000000007</c:v>
                </c:pt>
                <c:pt idx="3432">
                  <c:v>8252.8201000000008</c:v>
                </c:pt>
                <c:pt idx="3433">
                  <c:v>8255.220800000001</c:v>
                </c:pt>
                <c:pt idx="3434">
                  <c:v>8257.6215000000011</c:v>
                </c:pt>
                <c:pt idx="3435">
                  <c:v>8260.0222000000012</c:v>
                </c:pt>
                <c:pt idx="3436">
                  <c:v>8262.4229000000014</c:v>
                </c:pt>
                <c:pt idx="3437">
                  <c:v>8264.8236000000015</c:v>
                </c:pt>
                <c:pt idx="3438">
                  <c:v>8267.2242999999999</c:v>
                </c:pt>
                <c:pt idx="3439">
                  <c:v>8269.625</c:v>
                </c:pt>
                <c:pt idx="3440">
                  <c:v>8272.0257000000001</c:v>
                </c:pt>
                <c:pt idx="3441">
                  <c:v>8274.4264000000003</c:v>
                </c:pt>
                <c:pt idx="3442">
                  <c:v>8276.8271000000004</c:v>
                </c:pt>
                <c:pt idx="3443">
                  <c:v>8279.2278000000006</c:v>
                </c:pt>
                <c:pt idx="3444">
                  <c:v>8281.6285000000007</c:v>
                </c:pt>
                <c:pt idx="3445">
                  <c:v>8284.0292000000009</c:v>
                </c:pt>
                <c:pt idx="3446">
                  <c:v>8286.429900000001</c:v>
                </c:pt>
                <c:pt idx="3447">
                  <c:v>8288.8306000000011</c:v>
                </c:pt>
                <c:pt idx="3448">
                  <c:v>8291.2313000000013</c:v>
                </c:pt>
                <c:pt idx="3449">
                  <c:v>8293.6320000000014</c:v>
                </c:pt>
                <c:pt idx="3450">
                  <c:v>8296.0327000000016</c:v>
                </c:pt>
                <c:pt idx="3451">
                  <c:v>8298.4333999999999</c:v>
                </c:pt>
                <c:pt idx="3452">
                  <c:v>8300.8341</c:v>
                </c:pt>
                <c:pt idx="3453">
                  <c:v>8303.2348000000002</c:v>
                </c:pt>
                <c:pt idx="3454">
                  <c:v>8305.6355000000003</c:v>
                </c:pt>
                <c:pt idx="3455">
                  <c:v>8308.0362000000005</c:v>
                </c:pt>
                <c:pt idx="3456">
                  <c:v>8310.4369000000006</c:v>
                </c:pt>
                <c:pt idx="3457">
                  <c:v>8312.8376000000007</c:v>
                </c:pt>
                <c:pt idx="3458">
                  <c:v>8315.2383000000009</c:v>
                </c:pt>
                <c:pt idx="3459">
                  <c:v>8317.639000000001</c:v>
                </c:pt>
                <c:pt idx="3460">
                  <c:v>8320.0397000000012</c:v>
                </c:pt>
                <c:pt idx="3461">
                  <c:v>8322.4404000000013</c:v>
                </c:pt>
                <c:pt idx="3462">
                  <c:v>8324.8411000000015</c:v>
                </c:pt>
                <c:pt idx="3463">
                  <c:v>8327.2418000000016</c:v>
                </c:pt>
                <c:pt idx="3464">
                  <c:v>8329.6424999999999</c:v>
                </c:pt>
                <c:pt idx="3465">
                  <c:v>8332.0432000000001</c:v>
                </c:pt>
                <c:pt idx="3466">
                  <c:v>8334.4439000000002</c:v>
                </c:pt>
                <c:pt idx="3467">
                  <c:v>8336.8446000000004</c:v>
                </c:pt>
                <c:pt idx="3468">
                  <c:v>8339.2453000000005</c:v>
                </c:pt>
                <c:pt idx="3469">
                  <c:v>8341.6460000000006</c:v>
                </c:pt>
                <c:pt idx="3470">
                  <c:v>8344.0467000000008</c:v>
                </c:pt>
                <c:pt idx="3471">
                  <c:v>8346.4474000000009</c:v>
                </c:pt>
                <c:pt idx="3472">
                  <c:v>8348.8481000000011</c:v>
                </c:pt>
                <c:pt idx="3473">
                  <c:v>8351.2488000000012</c:v>
                </c:pt>
                <c:pt idx="3474">
                  <c:v>8353.6495000000014</c:v>
                </c:pt>
                <c:pt idx="3475">
                  <c:v>8356.0502000000015</c:v>
                </c:pt>
                <c:pt idx="3476">
                  <c:v>8358.4509000000016</c:v>
                </c:pt>
                <c:pt idx="3477">
                  <c:v>8360.8516</c:v>
                </c:pt>
                <c:pt idx="3478">
                  <c:v>8363.2523000000001</c:v>
                </c:pt>
                <c:pt idx="3479">
                  <c:v>8365.6530000000002</c:v>
                </c:pt>
                <c:pt idx="3480">
                  <c:v>8368.0537000000004</c:v>
                </c:pt>
                <c:pt idx="3481">
                  <c:v>8370.4544000000005</c:v>
                </c:pt>
                <c:pt idx="3482">
                  <c:v>8372.8551000000007</c:v>
                </c:pt>
                <c:pt idx="3483">
                  <c:v>8375.2558000000008</c:v>
                </c:pt>
                <c:pt idx="3484">
                  <c:v>8377.656500000001</c:v>
                </c:pt>
                <c:pt idx="3485">
                  <c:v>8380.0572000000011</c:v>
                </c:pt>
                <c:pt idx="3486">
                  <c:v>8382.4579000000012</c:v>
                </c:pt>
                <c:pt idx="3487">
                  <c:v>8384.8586000000014</c:v>
                </c:pt>
                <c:pt idx="3488">
                  <c:v>8387.2593000000015</c:v>
                </c:pt>
                <c:pt idx="3489">
                  <c:v>8389.66</c:v>
                </c:pt>
                <c:pt idx="3490">
                  <c:v>8392.0607</c:v>
                </c:pt>
                <c:pt idx="3491">
                  <c:v>8394.4614000000001</c:v>
                </c:pt>
                <c:pt idx="3492">
                  <c:v>8396.8621000000003</c:v>
                </c:pt>
                <c:pt idx="3493">
                  <c:v>8399.2628000000004</c:v>
                </c:pt>
                <c:pt idx="3494">
                  <c:v>8401.6635000000006</c:v>
                </c:pt>
                <c:pt idx="3495">
                  <c:v>8404.0642000000007</c:v>
                </c:pt>
                <c:pt idx="3496">
                  <c:v>8406.4649000000009</c:v>
                </c:pt>
                <c:pt idx="3497">
                  <c:v>8408.865600000001</c:v>
                </c:pt>
                <c:pt idx="3498">
                  <c:v>8411.2663000000011</c:v>
                </c:pt>
                <c:pt idx="3499">
                  <c:v>8413.6670000000013</c:v>
                </c:pt>
                <c:pt idx="3500">
                  <c:v>8416.0677000000014</c:v>
                </c:pt>
                <c:pt idx="3501">
                  <c:v>8418.4684000000016</c:v>
                </c:pt>
                <c:pt idx="3502">
                  <c:v>8420.8690999999999</c:v>
                </c:pt>
                <c:pt idx="3503">
                  <c:v>8423.2698</c:v>
                </c:pt>
                <c:pt idx="3504">
                  <c:v>8425.6705000000002</c:v>
                </c:pt>
                <c:pt idx="3505">
                  <c:v>8428.0712000000003</c:v>
                </c:pt>
                <c:pt idx="3506">
                  <c:v>8430.4719000000005</c:v>
                </c:pt>
                <c:pt idx="3507">
                  <c:v>8432.8726000000006</c:v>
                </c:pt>
                <c:pt idx="3508">
                  <c:v>8435.2733000000007</c:v>
                </c:pt>
                <c:pt idx="3509">
                  <c:v>8437.6740000000009</c:v>
                </c:pt>
                <c:pt idx="3510">
                  <c:v>8440.074700000001</c:v>
                </c:pt>
                <c:pt idx="3511">
                  <c:v>8442.4754000000012</c:v>
                </c:pt>
                <c:pt idx="3512">
                  <c:v>8444.8761000000013</c:v>
                </c:pt>
                <c:pt idx="3513">
                  <c:v>8447.2768000000015</c:v>
                </c:pt>
                <c:pt idx="3514">
                  <c:v>8449.6775000000016</c:v>
                </c:pt>
                <c:pt idx="3515">
                  <c:v>8452.0781999999999</c:v>
                </c:pt>
                <c:pt idx="3516">
                  <c:v>8454.4789000000001</c:v>
                </c:pt>
                <c:pt idx="3517">
                  <c:v>8456.8796000000002</c:v>
                </c:pt>
                <c:pt idx="3518">
                  <c:v>8459.2803000000004</c:v>
                </c:pt>
                <c:pt idx="3519">
                  <c:v>8461.6810000000005</c:v>
                </c:pt>
                <c:pt idx="3520">
                  <c:v>8464.0817000000006</c:v>
                </c:pt>
                <c:pt idx="3521">
                  <c:v>8466.4824000000008</c:v>
                </c:pt>
                <c:pt idx="3522">
                  <c:v>8468.8831000000009</c:v>
                </c:pt>
                <c:pt idx="3523">
                  <c:v>8471.2838000000011</c:v>
                </c:pt>
                <c:pt idx="3524">
                  <c:v>8473.6845000000012</c:v>
                </c:pt>
                <c:pt idx="3525">
                  <c:v>8476.0852000000014</c:v>
                </c:pt>
                <c:pt idx="3526">
                  <c:v>8478.4859000000015</c:v>
                </c:pt>
                <c:pt idx="3527">
                  <c:v>8480.8866000000016</c:v>
                </c:pt>
                <c:pt idx="3528">
                  <c:v>8483.2873</c:v>
                </c:pt>
                <c:pt idx="3529">
                  <c:v>8485.6880000000001</c:v>
                </c:pt>
                <c:pt idx="3530">
                  <c:v>8488.0887000000002</c:v>
                </c:pt>
                <c:pt idx="3531">
                  <c:v>8490.4894000000004</c:v>
                </c:pt>
                <c:pt idx="3532">
                  <c:v>8492.8901000000005</c:v>
                </c:pt>
                <c:pt idx="3533">
                  <c:v>8495.2908000000007</c:v>
                </c:pt>
                <c:pt idx="3534">
                  <c:v>8497.6915000000008</c:v>
                </c:pt>
                <c:pt idx="3535">
                  <c:v>8500.092200000001</c:v>
                </c:pt>
                <c:pt idx="3536">
                  <c:v>8502.4929000000011</c:v>
                </c:pt>
                <c:pt idx="3537">
                  <c:v>8504.8936000000012</c:v>
                </c:pt>
                <c:pt idx="3538">
                  <c:v>8507.2943000000014</c:v>
                </c:pt>
                <c:pt idx="3539">
                  <c:v>8509.6950000000015</c:v>
                </c:pt>
                <c:pt idx="3540">
                  <c:v>8512.0956999999999</c:v>
                </c:pt>
                <c:pt idx="3541">
                  <c:v>8514.4964</c:v>
                </c:pt>
                <c:pt idx="3542">
                  <c:v>8516.8971000000001</c:v>
                </c:pt>
                <c:pt idx="3543">
                  <c:v>8519.2978000000003</c:v>
                </c:pt>
                <c:pt idx="3544">
                  <c:v>8521.6985000000004</c:v>
                </c:pt>
                <c:pt idx="3545">
                  <c:v>8524.0992000000006</c:v>
                </c:pt>
                <c:pt idx="3546">
                  <c:v>8526.4999000000007</c:v>
                </c:pt>
                <c:pt idx="3547">
                  <c:v>8528.9006000000008</c:v>
                </c:pt>
                <c:pt idx="3548">
                  <c:v>8531.301300000001</c:v>
                </c:pt>
                <c:pt idx="3549">
                  <c:v>8533.7020000000011</c:v>
                </c:pt>
                <c:pt idx="3550">
                  <c:v>8536.1027000000013</c:v>
                </c:pt>
                <c:pt idx="3551">
                  <c:v>8538.5034000000014</c:v>
                </c:pt>
                <c:pt idx="3552">
                  <c:v>8540.9041000000016</c:v>
                </c:pt>
                <c:pt idx="3553">
                  <c:v>8543.3047999999999</c:v>
                </c:pt>
                <c:pt idx="3554">
                  <c:v>8545.7055</c:v>
                </c:pt>
                <c:pt idx="3555">
                  <c:v>8548.1062000000002</c:v>
                </c:pt>
                <c:pt idx="3556">
                  <c:v>8550.5069000000003</c:v>
                </c:pt>
                <c:pt idx="3557">
                  <c:v>8552.9076000000005</c:v>
                </c:pt>
                <c:pt idx="3558">
                  <c:v>8555.3083000000006</c:v>
                </c:pt>
                <c:pt idx="3559">
                  <c:v>8557.7090000000007</c:v>
                </c:pt>
                <c:pt idx="3560">
                  <c:v>8560.1097000000009</c:v>
                </c:pt>
                <c:pt idx="3561">
                  <c:v>8562.510400000001</c:v>
                </c:pt>
                <c:pt idx="3562">
                  <c:v>8564.9111000000012</c:v>
                </c:pt>
                <c:pt idx="3563">
                  <c:v>8567.3118000000013</c:v>
                </c:pt>
                <c:pt idx="3564">
                  <c:v>8569.7125000000015</c:v>
                </c:pt>
                <c:pt idx="3565">
                  <c:v>8572.1132000000016</c:v>
                </c:pt>
                <c:pt idx="3566">
                  <c:v>8574.5138999999999</c:v>
                </c:pt>
                <c:pt idx="3567">
                  <c:v>8576.9146000000001</c:v>
                </c:pt>
                <c:pt idx="3568">
                  <c:v>8579.3153000000002</c:v>
                </c:pt>
                <c:pt idx="3569">
                  <c:v>8581.7160000000003</c:v>
                </c:pt>
                <c:pt idx="3570">
                  <c:v>8584.1167000000005</c:v>
                </c:pt>
                <c:pt idx="3571">
                  <c:v>8586.5174000000006</c:v>
                </c:pt>
                <c:pt idx="3572">
                  <c:v>8588.9181000000008</c:v>
                </c:pt>
                <c:pt idx="3573">
                  <c:v>8591.3188000000009</c:v>
                </c:pt>
                <c:pt idx="3574">
                  <c:v>8593.7195000000011</c:v>
                </c:pt>
                <c:pt idx="3575">
                  <c:v>8596.1202000000012</c:v>
                </c:pt>
                <c:pt idx="3576">
                  <c:v>8598.5209000000013</c:v>
                </c:pt>
                <c:pt idx="3577">
                  <c:v>8600.9216000000015</c:v>
                </c:pt>
                <c:pt idx="3578">
                  <c:v>8603.3223000000016</c:v>
                </c:pt>
                <c:pt idx="3579">
                  <c:v>8605.723</c:v>
                </c:pt>
                <c:pt idx="3580">
                  <c:v>8608.1237000000001</c:v>
                </c:pt>
                <c:pt idx="3581">
                  <c:v>8610.5244000000002</c:v>
                </c:pt>
                <c:pt idx="3582">
                  <c:v>8612.9251000000004</c:v>
                </c:pt>
                <c:pt idx="3583">
                  <c:v>8615.3258000000005</c:v>
                </c:pt>
                <c:pt idx="3584">
                  <c:v>8617.7265000000007</c:v>
                </c:pt>
                <c:pt idx="3585">
                  <c:v>8620.1272000000008</c:v>
                </c:pt>
                <c:pt idx="3586">
                  <c:v>8622.527900000001</c:v>
                </c:pt>
                <c:pt idx="3587">
                  <c:v>8624.9286000000011</c:v>
                </c:pt>
                <c:pt idx="3588">
                  <c:v>8627.3293000000012</c:v>
                </c:pt>
                <c:pt idx="3589">
                  <c:v>8629.7300000000014</c:v>
                </c:pt>
                <c:pt idx="3590">
                  <c:v>8632.1307000000015</c:v>
                </c:pt>
                <c:pt idx="3591">
                  <c:v>8634.5313999999998</c:v>
                </c:pt>
                <c:pt idx="3592">
                  <c:v>8636.9321</c:v>
                </c:pt>
                <c:pt idx="3593">
                  <c:v>8639.3328000000001</c:v>
                </c:pt>
                <c:pt idx="3594">
                  <c:v>8641.7335000000003</c:v>
                </c:pt>
                <c:pt idx="3595">
                  <c:v>8644.1342000000004</c:v>
                </c:pt>
                <c:pt idx="3596">
                  <c:v>8646.5349000000006</c:v>
                </c:pt>
                <c:pt idx="3597">
                  <c:v>8648.9356000000007</c:v>
                </c:pt>
                <c:pt idx="3598">
                  <c:v>8651.3363000000008</c:v>
                </c:pt>
                <c:pt idx="3599">
                  <c:v>8653.737000000001</c:v>
                </c:pt>
                <c:pt idx="3600">
                  <c:v>8656.1377000000011</c:v>
                </c:pt>
                <c:pt idx="3601">
                  <c:v>8658.5384000000013</c:v>
                </c:pt>
                <c:pt idx="3602">
                  <c:v>8660.9391000000014</c:v>
                </c:pt>
                <c:pt idx="3603">
                  <c:v>8663.3398000000016</c:v>
                </c:pt>
                <c:pt idx="3604">
                  <c:v>8665.7404999999999</c:v>
                </c:pt>
                <c:pt idx="3605">
                  <c:v>8668.1412</c:v>
                </c:pt>
                <c:pt idx="3606">
                  <c:v>8670.5419000000002</c:v>
                </c:pt>
                <c:pt idx="3607">
                  <c:v>8672.9426000000003</c:v>
                </c:pt>
                <c:pt idx="3608">
                  <c:v>8675.3433000000005</c:v>
                </c:pt>
                <c:pt idx="3609">
                  <c:v>8677.7440000000006</c:v>
                </c:pt>
                <c:pt idx="3610">
                  <c:v>8680.1447000000007</c:v>
                </c:pt>
                <c:pt idx="3611">
                  <c:v>8682.5454000000009</c:v>
                </c:pt>
                <c:pt idx="3612">
                  <c:v>8684.946100000001</c:v>
                </c:pt>
                <c:pt idx="3613">
                  <c:v>8687.3468000000012</c:v>
                </c:pt>
                <c:pt idx="3614">
                  <c:v>8689.7475000000013</c:v>
                </c:pt>
                <c:pt idx="3615">
                  <c:v>8692.1482000000015</c:v>
                </c:pt>
                <c:pt idx="3616">
                  <c:v>8694.5489000000016</c:v>
                </c:pt>
                <c:pt idx="3617">
                  <c:v>8696.9495999999999</c:v>
                </c:pt>
                <c:pt idx="3618">
                  <c:v>8699.3503000000001</c:v>
                </c:pt>
                <c:pt idx="3619">
                  <c:v>8701.7510000000002</c:v>
                </c:pt>
                <c:pt idx="3620">
                  <c:v>8704.1517000000003</c:v>
                </c:pt>
                <c:pt idx="3621">
                  <c:v>8706.5524000000005</c:v>
                </c:pt>
                <c:pt idx="3622">
                  <c:v>8708.9531000000006</c:v>
                </c:pt>
                <c:pt idx="3623">
                  <c:v>8711.3538000000008</c:v>
                </c:pt>
                <c:pt idx="3624">
                  <c:v>8713.7545000000009</c:v>
                </c:pt>
                <c:pt idx="3625">
                  <c:v>8716.1552000000011</c:v>
                </c:pt>
                <c:pt idx="3626">
                  <c:v>8718.5559000000012</c:v>
                </c:pt>
                <c:pt idx="3627">
                  <c:v>8720.9566000000013</c:v>
                </c:pt>
                <c:pt idx="3628">
                  <c:v>8723.3573000000015</c:v>
                </c:pt>
                <c:pt idx="3629">
                  <c:v>8725.7580000000016</c:v>
                </c:pt>
                <c:pt idx="3630">
                  <c:v>8728.1587</c:v>
                </c:pt>
                <c:pt idx="3631">
                  <c:v>8730.5594000000001</c:v>
                </c:pt>
                <c:pt idx="3632">
                  <c:v>8732.9601000000002</c:v>
                </c:pt>
                <c:pt idx="3633">
                  <c:v>8735.3608000000004</c:v>
                </c:pt>
                <c:pt idx="3634">
                  <c:v>8737.7615000000005</c:v>
                </c:pt>
                <c:pt idx="3635">
                  <c:v>8740.1622000000007</c:v>
                </c:pt>
                <c:pt idx="3636">
                  <c:v>8742.5629000000008</c:v>
                </c:pt>
                <c:pt idx="3637">
                  <c:v>8744.963600000001</c:v>
                </c:pt>
                <c:pt idx="3638">
                  <c:v>8747.3643000000011</c:v>
                </c:pt>
                <c:pt idx="3639">
                  <c:v>8749.7650000000012</c:v>
                </c:pt>
                <c:pt idx="3640">
                  <c:v>8752.1657000000014</c:v>
                </c:pt>
                <c:pt idx="3641">
                  <c:v>8754.5664000000015</c:v>
                </c:pt>
                <c:pt idx="3642">
                  <c:v>8756.9671000000017</c:v>
                </c:pt>
                <c:pt idx="3643">
                  <c:v>8759.3678</c:v>
                </c:pt>
                <c:pt idx="3644">
                  <c:v>8761.7685000000001</c:v>
                </c:pt>
                <c:pt idx="3645">
                  <c:v>8764.1692000000003</c:v>
                </c:pt>
                <c:pt idx="3646">
                  <c:v>8766.5699000000004</c:v>
                </c:pt>
                <c:pt idx="3647">
                  <c:v>8768.9706000000006</c:v>
                </c:pt>
                <c:pt idx="3648">
                  <c:v>8771.3713000000007</c:v>
                </c:pt>
                <c:pt idx="3649">
                  <c:v>8773.7720000000008</c:v>
                </c:pt>
                <c:pt idx="3650">
                  <c:v>8776.172700000001</c:v>
                </c:pt>
                <c:pt idx="3651">
                  <c:v>8778.5734000000011</c:v>
                </c:pt>
                <c:pt idx="3652">
                  <c:v>8780.9741000000013</c:v>
                </c:pt>
                <c:pt idx="3653">
                  <c:v>8783.3748000000014</c:v>
                </c:pt>
                <c:pt idx="3654">
                  <c:v>8785.7755000000016</c:v>
                </c:pt>
                <c:pt idx="3655">
                  <c:v>8788.1761999999999</c:v>
                </c:pt>
                <c:pt idx="3656">
                  <c:v>8790.5769</c:v>
                </c:pt>
                <c:pt idx="3657">
                  <c:v>8792.9776000000002</c:v>
                </c:pt>
                <c:pt idx="3658">
                  <c:v>8795.3783000000003</c:v>
                </c:pt>
                <c:pt idx="3659">
                  <c:v>8797.7790000000005</c:v>
                </c:pt>
                <c:pt idx="3660">
                  <c:v>8800.1797000000006</c:v>
                </c:pt>
                <c:pt idx="3661">
                  <c:v>8802.5804000000007</c:v>
                </c:pt>
                <c:pt idx="3662">
                  <c:v>8804.9811000000009</c:v>
                </c:pt>
                <c:pt idx="3663">
                  <c:v>8807.381800000001</c:v>
                </c:pt>
                <c:pt idx="3664">
                  <c:v>8809.7825000000012</c:v>
                </c:pt>
                <c:pt idx="3665">
                  <c:v>8812.1832000000013</c:v>
                </c:pt>
                <c:pt idx="3666">
                  <c:v>8814.5839000000014</c:v>
                </c:pt>
                <c:pt idx="3667">
                  <c:v>8816.9846000000016</c:v>
                </c:pt>
                <c:pt idx="3668">
                  <c:v>8819.3852999999999</c:v>
                </c:pt>
                <c:pt idx="3669">
                  <c:v>8821.7860000000001</c:v>
                </c:pt>
                <c:pt idx="3670">
                  <c:v>8824.1867000000002</c:v>
                </c:pt>
                <c:pt idx="3671">
                  <c:v>8826.5874000000003</c:v>
                </c:pt>
                <c:pt idx="3672">
                  <c:v>8828.9881000000005</c:v>
                </c:pt>
                <c:pt idx="3673">
                  <c:v>8831.3888000000006</c:v>
                </c:pt>
                <c:pt idx="3674">
                  <c:v>8833.7895000000008</c:v>
                </c:pt>
                <c:pt idx="3675">
                  <c:v>8836.1902000000009</c:v>
                </c:pt>
                <c:pt idx="3676">
                  <c:v>8838.5909000000011</c:v>
                </c:pt>
                <c:pt idx="3677">
                  <c:v>8840.9916000000012</c:v>
                </c:pt>
                <c:pt idx="3678">
                  <c:v>8843.3923000000013</c:v>
                </c:pt>
                <c:pt idx="3679">
                  <c:v>8845.7930000000015</c:v>
                </c:pt>
                <c:pt idx="3680">
                  <c:v>8848.1937000000016</c:v>
                </c:pt>
                <c:pt idx="3681">
                  <c:v>8850.5944</c:v>
                </c:pt>
                <c:pt idx="3682">
                  <c:v>8852.9951000000001</c:v>
                </c:pt>
                <c:pt idx="3683">
                  <c:v>8855.3958000000002</c:v>
                </c:pt>
                <c:pt idx="3684">
                  <c:v>8857.7965000000004</c:v>
                </c:pt>
                <c:pt idx="3685">
                  <c:v>8860.1972000000005</c:v>
                </c:pt>
                <c:pt idx="3686">
                  <c:v>8862.5979000000007</c:v>
                </c:pt>
                <c:pt idx="3687">
                  <c:v>8864.9986000000008</c:v>
                </c:pt>
                <c:pt idx="3688">
                  <c:v>8867.3993000000009</c:v>
                </c:pt>
                <c:pt idx="3689">
                  <c:v>8869.8000000000011</c:v>
                </c:pt>
                <c:pt idx="3690">
                  <c:v>8872.2007000000012</c:v>
                </c:pt>
                <c:pt idx="3691">
                  <c:v>8874.6014000000014</c:v>
                </c:pt>
                <c:pt idx="3692">
                  <c:v>8877.0021000000015</c:v>
                </c:pt>
                <c:pt idx="3693">
                  <c:v>8879.4028000000017</c:v>
                </c:pt>
                <c:pt idx="3694">
                  <c:v>8881.8035</c:v>
                </c:pt>
                <c:pt idx="3695">
                  <c:v>8884.2042000000001</c:v>
                </c:pt>
                <c:pt idx="3696">
                  <c:v>8886.6049000000003</c:v>
                </c:pt>
                <c:pt idx="3697">
                  <c:v>8889.0056000000004</c:v>
                </c:pt>
                <c:pt idx="3698">
                  <c:v>8891.4063000000006</c:v>
                </c:pt>
                <c:pt idx="3699">
                  <c:v>8893.8070000000007</c:v>
                </c:pt>
                <c:pt idx="3700">
                  <c:v>8896.2077000000008</c:v>
                </c:pt>
                <c:pt idx="3701">
                  <c:v>8898.608400000001</c:v>
                </c:pt>
                <c:pt idx="3702">
                  <c:v>8901.0091000000011</c:v>
                </c:pt>
                <c:pt idx="3703">
                  <c:v>8903.4098000000013</c:v>
                </c:pt>
                <c:pt idx="3704">
                  <c:v>8905.8105000000014</c:v>
                </c:pt>
                <c:pt idx="3705">
                  <c:v>8908.2112000000016</c:v>
                </c:pt>
                <c:pt idx="3706">
                  <c:v>8910.6118999999999</c:v>
                </c:pt>
                <c:pt idx="3707">
                  <c:v>8913.0126</c:v>
                </c:pt>
                <c:pt idx="3708">
                  <c:v>8915.4133000000002</c:v>
                </c:pt>
                <c:pt idx="3709">
                  <c:v>8917.8140000000003</c:v>
                </c:pt>
                <c:pt idx="3710">
                  <c:v>8920.2147000000004</c:v>
                </c:pt>
                <c:pt idx="3711">
                  <c:v>8922.6154000000006</c:v>
                </c:pt>
                <c:pt idx="3712">
                  <c:v>8925.0161000000007</c:v>
                </c:pt>
                <c:pt idx="3713">
                  <c:v>8927.4168000000009</c:v>
                </c:pt>
                <c:pt idx="3714">
                  <c:v>8929.817500000001</c:v>
                </c:pt>
                <c:pt idx="3715">
                  <c:v>8932.2182000000012</c:v>
                </c:pt>
                <c:pt idx="3716">
                  <c:v>8934.6189000000013</c:v>
                </c:pt>
                <c:pt idx="3717">
                  <c:v>8937.0196000000014</c:v>
                </c:pt>
                <c:pt idx="3718">
                  <c:v>8939.4203000000016</c:v>
                </c:pt>
                <c:pt idx="3719">
                  <c:v>8941.8209999999999</c:v>
                </c:pt>
                <c:pt idx="3720">
                  <c:v>8944.2217000000001</c:v>
                </c:pt>
                <c:pt idx="3721">
                  <c:v>8946.6224000000002</c:v>
                </c:pt>
                <c:pt idx="3722">
                  <c:v>8949.0231000000003</c:v>
                </c:pt>
                <c:pt idx="3723">
                  <c:v>8951.4238000000005</c:v>
                </c:pt>
                <c:pt idx="3724">
                  <c:v>8953.8245000000006</c:v>
                </c:pt>
                <c:pt idx="3725">
                  <c:v>8956.2252000000008</c:v>
                </c:pt>
                <c:pt idx="3726">
                  <c:v>8958.6259000000009</c:v>
                </c:pt>
                <c:pt idx="3727">
                  <c:v>8961.0266000000011</c:v>
                </c:pt>
                <c:pt idx="3728">
                  <c:v>8963.4273000000012</c:v>
                </c:pt>
                <c:pt idx="3729">
                  <c:v>8965.8280000000013</c:v>
                </c:pt>
                <c:pt idx="3730">
                  <c:v>8968.2287000000015</c:v>
                </c:pt>
                <c:pt idx="3731">
                  <c:v>8970.6294000000016</c:v>
                </c:pt>
                <c:pt idx="3732">
                  <c:v>8973.0300999999999</c:v>
                </c:pt>
                <c:pt idx="3733">
                  <c:v>8975.4308000000001</c:v>
                </c:pt>
                <c:pt idx="3734">
                  <c:v>8977.8315000000002</c:v>
                </c:pt>
                <c:pt idx="3735">
                  <c:v>8980.2322000000004</c:v>
                </c:pt>
                <c:pt idx="3736">
                  <c:v>8982.6329000000005</c:v>
                </c:pt>
                <c:pt idx="3737">
                  <c:v>8985.0336000000007</c:v>
                </c:pt>
                <c:pt idx="3738">
                  <c:v>8987.4343000000008</c:v>
                </c:pt>
                <c:pt idx="3739">
                  <c:v>8989.8350000000009</c:v>
                </c:pt>
                <c:pt idx="3740">
                  <c:v>8992.2357000000011</c:v>
                </c:pt>
                <c:pt idx="3741">
                  <c:v>8994.6364000000012</c:v>
                </c:pt>
                <c:pt idx="3742">
                  <c:v>8997.0371000000014</c:v>
                </c:pt>
                <c:pt idx="3743">
                  <c:v>8999.4378000000015</c:v>
                </c:pt>
                <c:pt idx="3744">
                  <c:v>9001.8385000000017</c:v>
                </c:pt>
                <c:pt idx="3745">
                  <c:v>9004.2392</c:v>
                </c:pt>
                <c:pt idx="3746">
                  <c:v>9006.6399000000001</c:v>
                </c:pt>
                <c:pt idx="3747">
                  <c:v>9009.0406000000003</c:v>
                </c:pt>
                <c:pt idx="3748">
                  <c:v>9011.4413000000004</c:v>
                </c:pt>
                <c:pt idx="3749">
                  <c:v>9013.8420000000006</c:v>
                </c:pt>
                <c:pt idx="3750">
                  <c:v>9016.2427000000007</c:v>
                </c:pt>
                <c:pt idx="3751">
                  <c:v>9018.6434000000008</c:v>
                </c:pt>
                <c:pt idx="3752">
                  <c:v>9021.044100000001</c:v>
                </c:pt>
                <c:pt idx="3753">
                  <c:v>9023.4448000000011</c:v>
                </c:pt>
                <c:pt idx="3754">
                  <c:v>9025.8455000000013</c:v>
                </c:pt>
                <c:pt idx="3755">
                  <c:v>9028.2462000000014</c:v>
                </c:pt>
                <c:pt idx="3756">
                  <c:v>9030.6469000000016</c:v>
                </c:pt>
                <c:pt idx="3757">
                  <c:v>9033.0475999999999</c:v>
                </c:pt>
                <c:pt idx="3758">
                  <c:v>9035.4483</c:v>
                </c:pt>
                <c:pt idx="3759">
                  <c:v>9037.8490000000002</c:v>
                </c:pt>
                <c:pt idx="3760">
                  <c:v>9040.2497000000003</c:v>
                </c:pt>
                <c:pt idx="3761">
                  <c:v>9042.6504000000004</c:v>
                </c:pt>
                <c:pt idx="3762">
                  <c:v>9045.0511000000006</c:v>
                </c:pt>
                <c:pt idx="3763">
                  <c:v>9047.4518000000007</c:v>
                </c:pt>
                <c:pt idx="3764">
                  <c:v>9049.8525000000009</c:v>
                </c:pt>
                <c:pt idx="3765">
                  <c:v>9052.253200000001</c:v>
                </c:pt>
                <c:pt idx="3766">
                  <c:v>9054.6539000000012</c:v>
                </c:pt>
                <c:pt idx="3767">
                  <c:v>9057.0546000000013</c:v>
                </c:pt>
                <c:pt idx="3768">
                  <c:v>9059.4553000000014</c:v>
                </c:pt>
                <c:pt idx="3769">
                  <c:v>9061.8560000000016</c:v>
                </c:pt>
                <c:pt idx="3770">
                  <c:v>9064.2566999999999</c:v>
                </c:pt>
                <c:pt idx="3771">
                  <c:v>9066.6574000000001</c:v>
                </c:pt>
                <c:pt idx="3772">
                  <c:v>9069.0581000000002</c:v>
                </c:pt>
                <c:pt idx="3773">
                  <c:v>9071.4588000000003</c:v>
                </c:pt>
                <c:pt idx="3774">
                  <c:v>9073.8595000000005</c:v>
                </c:pt>
                <c:pt idx="3775">
                  <c:v>9076.2602000000006</c:v>
                </c:pt>
                <c:pt idx="3776">
                  <c:v>9078.6609000000008</c:v>
                </c:pt>
                <c:pt idx="3777">
                  <c:v>9081.0616000000009</c:v>
                </c:pt>
                <c:pt idx="3778">
                  <c:v>9083.4623000000011</c:v>
                </c:pt>
                <c:pt idx="3779">
                  <c:v>9085.8630000000012</c:v>
                </c:pt>
                <c:pt idx="3780">
                  <c:v>9088.2637000000013</c:v>
                </c:pt>
                <c:pt idx="3781">
                  <c:v>9090.6644000000015</c:v>
                </c:pt>
                <c:pt idx="3782">
                  <c:v>9093.0651000000016</c:v>
                </c:pt>
                <c:pt idx="3783">
                  <c:v>9095.4657999999999</c:v>
                </c:pt>
                <c:pt idx="3784">
                  <c:v>9097.8665000000001</c:v>
                </c:pt>
                <c:pt idx="3785">
                  <c:v>9100.2672000000002</c:v>
                </c:pt>
                <c:pt idx="3786">
                  <c:v>9102.6679000000004</c:v>
                </c:pt>
                <c:pt idx="3787">
                  <c:v>9105.0686000000005</c:v>
                </c:pt>
                <c:pt idx="3788">
                  <c:v>9107.4693000000007</c:v>
                </c:pt>
                <c:pt idx="3789">
                  <c:v>9109.8700000000008</c:v>
                </c:pt>
                <c:pt idx="3790">
                  <c:v>9112.2707000000009</c:v>
                </c:pt>
                <c:pt idx="3791">
                  <c:v>9114.6714000000011</c:v>
                </c:pt>
                <c:pt idx="3792">
                  <c:v>9117.0721000000012</c:v>
                </c:pt>
                <c:pt idx="3793">
                  <c:v>9119.4728000000014</c:v>
                </c:pt>
                <c:pt idx="3794">
                  <c:v>9121.8735000000015</c:v>
                </c:pt>
                <c:pt idx="3795">
                  <c:v>9124.2742000000017</c:v>
                </c:pt>
                <c:pt idx="3796">
                  <c:v>9126.6749</c:v>
                </c:pt>
                <c:pt idx="3797">
                  <c:v>9129.0756000000001</c:v>
                </c:pt>
                <c:pt idx="3798">
                  <c:v>9131.4763000000003</c:v>
                </c:pt>
                <c:pt idx="3799">
                  <c:v>9133.8770000000004</c:v>
                </c:pt>
                <c:pt idx="3800">
                  <c:v>9136.2777000000006</c:v>
                </c:pt>
                <c:pt idx="3801">
                  <c:v>9138.6784000000007</c:v>
                </c:pt>
                <c:pt idx="3802">
                  <c:v>9141.0791000000008</c:v>
                </c:pt>
                <c:pt idx="3803">
                  <c:v>9143.479800000001</c:v>
                </c:pt>
                <c:pt idx="3804">
                  <c:v>9145.8805000000011</c:v>
                </c:pt>
                <c:pt idx="3805">
                  <c:v>9148.2812000000013</c:v>
                </c:pt>
                <c:pt idx="3806">
                  <c:v>9150.6819000000014</c:v>
                </c:pt>
                <c:pt idx="3807">
                  <c:v>9153.0826000000015</c:v>
                </c:pt>
                <c:pt idx="3808">
                  <c:v>9155.4832999999999</c:v>
                </c:pt>
                <c:pt idx="3809">
                  <c:v>9157.884</c:v>
                </c:pt>
                <c:pt idx="3810">
                  <c:v>9160.2847000000002</c:v>
                </c:pt>
                <c:pt idx="3811">
                  <c:v>9162.6854000000003</c:v>
                </c:pt>
                <c:pt idx="3812">
                  <c:v>9165.0861000000004</c:v>
                </c:pt>
                <c:pt idx="3813">
                  <c:v>9167.4868000000006</c:v>
                </c:pt>
                <c:pt idx="3814">
                  <c:v>9169.8875000000007</c:v>
                </c:pt>
                <c:pt idx="3815">
                  <c:v>9172.2882000000009</c:v>
                </c:pt>
                <c:pt idx="3816">
                  <c:v>9174.688900000001</c:v>
                </c:pt>
                <c:pt idx="3817">
                  <c:v>9177.0896000000012</c:v>
                </c:pt>
                <c:pt idx="3818">
                  <c:v>9179.4903000000013</c:v>
                </c:pt>
                <c:pt idx="3819">
                  <c:v>9181.8910000000014</c:v>
                </c:pt>
                <c:pt idx="3820">
                  <c:v>9184.2917000000016</c:v>
                </c:pt>
                <c:pt idx="3821">
                  <c:v>9186.6923999999999</c:v>
                </c:pt>
                <c:pt idx="3822">
                  <c:v>9189.0931</c:v>
                </c:pt>
                <c:pt idx="3823">
                  <c:v>9191.4938000000002</c:v>
                </c:pt>
                <c:pt idx="3824">
                  <c:v>9193.8945000000003</c:v>
                </c:pt>
                <c:pt idx="3825">
                  <c:v>9196.2952000000005</c:v>
                </c:pt>
                <c:pt idx="3826">
                  <c:v>9198.6959000000006</c:v>
                </c:pt>
                <c:pt idx="3827">
                  <c:v>9201.0966000000008</c:v>
                </c:pt>
                <c:pt idx="3828">
                  <c:v>9203.4973000000009</c:v>
                </c:pt>
                <c:pt idx="3829">
                  <c:v>9205.898000000001</c:v>
                </c:pt>
                <c:pt idx="3830">
                  <c:v>9208.2987000000012</c:v>
                </c:pt>
                <c:pt idx="3831">
                  <c:v>9210.6994000000013</c:v>
                </c:pt>
                <c:pt idx="3832">
                  <c:v>9213.1001000000015</c:v>
                </c:pt>
                <c:pt idx="3833">
                  <c:v>9215.5008000000016</c:v>
                </c:pt>
                <c:pt idx="3834">
                  <c:v>9217.9014999999999</c:v>
                </c:pt>
                <c:pt idx="3835">
                  <c:v>9220.3022000000001</c:v>
                </c:pt>
                <c:pt idx="3836">
                  <c:v>9222.7029000000002</c:v>
                </c:pt>
                <c:pt idx="3837">
                  <c:v>9225.1036000000004</c:v>
                </c:pt>
                <c:pt idx="3838">
                  <c:v>9227.5043000000005</c:v>
                </c:pt>
                <c:pt idx="3839">
                  <c:v>9229.9050000000007</c:v>
                </c:pt>
                <c:pt idx="3840">
                  <c:v>9232.3057000000008</c:v>
                </c:pt>
                <c:pt idx="3841">
                  <c:v>9234.7064000000009</c:v>
                </c:pt>
                <c:pt idx="3842">
                  <c:v>9237.1071000000011</c:v>
                </c:pt>
                <c:pt idx="3843">
                  <c:v>9239.5078000000012</c:v>
                </c:pt>
                <c:pt idx="3844">
                  <c:v>9241.9085000000014</c:v>
                </c:pt>
                <c:pt idx="3845">
                  <c:v>9244.3092000000015</c:v>
                </c:pt>
                <c:pt idx="3846">
                  <c:v>9246.7099000000017</c:v>
                </c:pt>
                <c:pt idx="3847">
                  <c:v>9249.1106</c:v>
                </c:pt>
                <c:pt idx="3848">
                  <c:v>9251.5113000000001</c:v>
                </c:pt>
                <c:pt idx="3849">
                  <c:v>9253.9120000000003</c:v>
                </c:pt>
                <c:pt idx="3850">
                  <c:v>9256.3127000000004</c:v>
                </c:pt>
                <c:pt idx="3851">
                  <c:v>9258.7134000000005</c:v>
                </c:pt>
                <c:pt idx="3852">
                  <c:v>9261.1141000000007</c:v>
                </c:pt>
                <c:pt idx="3853">
                  <c:v>9263.5148000000008</c:v>
                </c:pt>
                <c:pt idx="3854">
                  <c:v>9265.915500000001</c:v>
                </c:pt>
                <c:pt idx="3855">
                  <c:v>9268.3162000000011</c:v>
                </c:pt>
                <c:pt idx="3856">
                  <c:v>9270.7169000000013</c:v>
                </c:pt>
                <c:pt idx="3857">
                  <c:v>9273.1176000000014</c:v>
                </c:pt>
                <c:pt idx="3858">
                  <c:v>9275.5183000000015</c:v>
                </c:pt>
                <c:pt idx="3859">
                  <c:v>9277.9189999999999</c:v>
                </c:pt>
                <c:pt idx="3860">
                  <c:v>9280.3197</c:v>
                </c:pt>
                <c:pt idx="3861">
                  <c:v>9282.7204000000002</c:v>
                </c:pt>
                <c:pt idx="3862">
                  <c:v>9285.1211000000003</c:v>
                </c:pt>
                <c:pt idx="3863">
                  <c:v>9287.5218000000004</c:v>
                </c:pt>
                <c:pt idx="3864">
                  <c:v>9289.9225000000006</c:v>
                </c:pt>
                <c:pt idx="3865">
                  <c:v>9292.3232000000007</c:v>
                </c:pt>
                <c:pt idx="3866">
                  <c:v>9294.7239000000009</c:v>
                </c:pt>
                <c:pt idx="3867">
                  <c:v>9297.124600000001</c:v>
                </c:pt>
                <c:pt idx="3868">
                  <c:v>9299.5253000000012</c:v>
                </c:pt>
                <c:pt idx="3869">
                  <c:v>9301.9260000000013</c:v>
                </c:pt>
                <c:pt idx="3870">
                  <c:v>9304.3267000000014</c:v>
                </c:pt>
                <c:pt idx="3871">
                  <c:v>9306.7274000000016</c:v>
                </c:pt>
                <c:pt idx="3872">
                  <c:v>9309.1280999999999</c:v>
                </c:pt>
                <c:pt idx="3873">
                  <c:v>9311.5288</c:v>
                </c:pt>
                <c:pt idx="3874">
                  <c:v>9313.9295000000002</c:v>
                </c:pt>
                <c:pt idx="3875">
                  <c:v>9316.3302000000003</c:v>
                </c:pt>
                <c:pt idx="3876">
                  <c:v>9318.7309000000005</c:v>
                </c:pt>
                <c:pt idx="3877">
                  <c:v>9321.1316000000006</c:v>
                </c:pt>
                <c:pt idx="3878">
                  <c:v>9323.5323000000008</c:v>
                </c:pt>
                <c:pt idx="3879">
                  <c:v>9325.9330000000009</c:v>
                </c:pt>
                <c:pt idx="3880">
                  <c:v>9328.333700000001</c:v>
                </c:pt>
                <c:pt idx="3881">
                  <c:v>9330.7344000000012</c:v>
                </c:pt>
                <c:pt idx="3882">
                  <c:v>9333.1351000000013</c:v>
                </c:pt>
                <c:pt idx="3883">
                  <c:v>9335.5358000000015</c:v>
                </c:pt>
                <c:pt idx="3884">
                  <c:v>9337.9365000000016</c:v>
                </c:pt>
                <c:pt idx="3885">
                  <c:v>9340.3371999999999</c:v>
                </c:pt>
                <c:pt idx="3886">
                  <c:v>9342.7379000000001</c:v>
                </c:pt>
                <c:pt idx="3887">
                  <c:v>9345.1386000000002</c:v>
                </c:pt>
                <c:pt idx="3888">
                  <c:v>9347.5393000000004</c:v>
                </c:pt>
                <c:pt idx="3889">
                  <c:v>9349.94</c:v>
                </c:pt>
                <c:pt idx="3890">
                  <c:v>9352.3407000000007</c:v>
                </c:pt>
                <c:pt idx="3891">
                  <c:v>9354.7414000000008</c:v>
                </c:pt>
                <c:pt idx="3892">
                  <c:v>9357.1421000000009</c:v>
                </c:pt>
                <c:pt idx="3893">
                  <c:v>9359.5428000000011</c:v>
                </c:pt>
                <c:pt idx="3894">
                  <c:v>9361.9435000000012</c:v>
                </c:pt>
                <c:pt idx="3895">
                  <c:v>9364.3442000000014</c:v>
                </c:pt>
                <c:pt idx="3896">
                  <c:v>9366.7449000000015</c:v>
                </c:pt>
                <c:pt idx="3897">
                  <c:v>9369.1456000000017</c:v>
                </c:pt>
                <c:pt idx="3898">
                  <c:v>9371.5463</c:v>
                </c:pt>
                <c:pt idx="3899">
                  <c:v>9373.9470000000001</c:v>
                </c:pt>
                <c:pt idx="3900">
                  <c:v>9376.3477000000003</c:v>
                </c:pt>
                <c:pt idx="3901">
                  <c:v>9378.7484000000004</c:v>
                </c:pt>
                <c:pt idx="3902">
                  <c:v>9381.1491000000005</c:v>
                </c:pt>
                <c:pt idx="3903">
                  <c:v>9383.5498000000007</c:v>
                </c:pt>
                <c:pt idx="3904">
                  <c:v>9385.9505000000008</c:v>
                </c:pt>
                <c:pt idx="3905">
                  <c:v>9388.351200000001</c:v>
                </c:pt>
                <c:pt idx="3906">
                  <c:v>9390.7519000000011</c:v>
                </c:pt>
                <c:pt idx="3907">
                  <c:v>9393.1526000000013</c:v>
                </c:pt>
                <c:pt idx="3908">
                  <c:v>9395.5533000000014</c:v>
                </c:pt>
                <c:pt idx="3909">
                  <c:v>9397.9540000000015</c:v>
                </c:pt>
                <c:pt idx="3910">
                  <c:v>9400.3546999999999</c:v>
                </c:pt>
                <c:pt idx="3911">
                  <c:v>9402.7554</c:v>
                </c:pt>
                <c:pt idx="3912">
                  <c:v>9405.1561000000002</c:v>
                </c:pt>
                <c:pt idx="3913">
                  <c:v>9407.5568000000003</c:v>
                </c:pt>
                <c:pt idx="3914">
                  <c:v>9409.9575000000004</c:v>
                </c:pt>
                <c:pt idx="3915">
                  <c:v>9412.3582000000006</c:v>
                </c:pt>
                <c:pt idx="3916">
                  <c:v>9414.7589000000007</c:v>
                </c:pt>
                <c:pt idx="3917">
                  <c:v>9417.1596000000009</c:v>
                </c:pt>
                <c:pt idx="3918">
                  <c:v>9419.560300000001</c:v>
                </c:pt>
                <c:pt idx="3919">
                  <c:v>9421.9610000000011</c:v>
                </c:pt>
                <c:pt idx="3920">
                  <c:v>9424.3617000000013</c:v>
                </c:pt>
                <c:pt idx="3921">
                  <c:v>9426.7624000000014</c:v>
                </c:pt>
                <c:pt idx="3922">
                  <c:v>9429.1631000000016</c:v>
                </c:pt>
                <c:pt idx="3923">
                  <c:v>9431.5637999999999</c:v>
                </c:pt>
                <c:pt idx="3924">
                  <c:v>9433.9645</c:v>
                </c:pt>
                <c:pt idx="3925">
                  <c:v>9436.3652000000002</c:v>
                </c:pt>
                <c:pt idx="3926">
                  <c:v>9438.7659000000003</c:v>
                </c:pt>
                <c:pt idx="3927">
                  <c:v>9441.1666000000005</c:v>
                </c:pt>
                <c:pt idx="3928">
                  <c:v>9443.5673000000006</c:v>
                </c:pt>
                <c:pt idx="3929">
                  <c:v>9445.9680000000008</c:v>
                </c:pt>
                <c:pt idx="3930">
                  <c:v>9448.3687000000009</c:v>
                </c:pt>
                <c:pt idx="3931">
                  <c:v>9450.769400000001</c:v>
                </c:pt>
                <c:pt idx="3932">
                  <c:v>9453.1701000000012</c:v>
                </c:pt>
                <c:pt idx="3933">
                  <c:v>9455.5708000000013</c:v>
                </c:pt>
                <c:pt idx="3934">
                  <c:v>9457.9715000000015</c:v>
                </c:pt>
                <c:pt idx="3935">
                  <c:v>9460.3722000000016</c:v>
                </c:pt>
                <c:pt idx="3936">
                  <c:v>9462.7728999999999</c:v>
                </c:pt>
                <c:pt idx="3937">
                  <c:v>9465.1736000000001</c:v>
                </c:pt>
                <c:pt idx="3938">
                  <c:v>9467.5743000000002</c:v>
                </c:pt>
                <c:pt idx="3939">
                  <c:v>9469.9750000000004</c:v>
                </c:pt>
                <c:pt idx="3940">
                  <c:v>9472.3757000000005</c:v>
                </c:pt>
                <c:pt idx="3941">
                  <c:v>9474.7764000000006</c:v>
                </c:pt>
                <c:pt idx="3942">
                  <c:v>9477.1771000000008</c:v>
                </c:pt>
                <c:pt idx="3943">
                  <c:v>9479.5778000000009</c:v>
                </c:pt>
                <c:pt idx="3944">
                  <c:v>9481.9785000000011</c:v>
                </c:pt>
                <c:pt idx="3945">
                  <c:v>9484.3792000000012</c:v>
                </c:pt>
                <c:pt idx="3946">
                  <c:v>9486.7799000000014</c:v>
                </c:pt>
                <c:pt idx="3947">
                  <c:v>9489.1806000000015</c:v>
                </c:pt>
                <c:pt idx="3948">
                  <c:v>9491.5813000000016</c:v>
                </c:pt>
                <c:pt idx="3949">
                  <c:v>9493.982</c:v>
                </c:pt>
                <c:pt idx="3950">
                  <c:v>9496.3827000000001</c:v>
                </c:pt>
                <c:pt idx="3951">
                  <c:v>9498.7834000000003</c:v>
                </c:pt>
                <c:pt idx="3952">
                  <c:v>9501.1841000000004</c:v>
                </c:pt>
                <c:pt idx="3953">
                  <c:v>9503.5848000000005</c:v>
                </c:pt>
                <c:pt idx="3954">
                  <c:v>9505.9855000000007</c:v>
                </c:pt>
                <c:pt idx="3955">
                  <c:v>9508.3862000000008</c:v>
                </c:pt>
                <c:pt idx="3956">
                  <c:v>9510.786900000001</c:v>
                </c:pt>
                <c:pt idx="3957">
                  <c:v>9513.1876000000011</c:v>
                </c:pt>
                <c:pt idx="3958">
                  <c:v>9515.5883000000013</c:v>
                </c:pt>
                <c:pt idx="3959">
                  <c:v>9517.9890000000014</c:v>
                </c:pt>
                <c:pt idx="3960">
                  <c:v>9520.3897000000015</c:v>
                </c:pt>
                <c:pt idx="3961">
                  <c:v>9522.7904000000017</c:v>
                </c:pt>
                <c:pt idx="3962">
                  <c:v>9525.1911</c:v>
                </c:pt>
                <c:pt idx="3963">
                  <c:v>9527.5918000000001</c:v>
                </c:pt>
                <c:pt idx="3964">
                  <c:v>9529.9925000000003</c:v>
                </c:pt>
                <c:pt idx="3965">
                  <c:v>9532.3932000000004</c:v>
                </c:pt>
                <c:pt idx="3966">
                  <c:v>9534.7939000000006</c:v>
                </c:pt>
                <c:pt idx="3967">
                  <c:v>9537.1946000000007</c:v>
                </c:pt>
                <c:pt idx="3968">
                  <c:v>9539.5953000000009</c:v>
                </c:pt>
                <c:pt idx="3969">
                  <c:v>9541.996000000001</c:v>
                </c:pt>
                <c:pt idx="3970">
                  <c:v>9544.3967000000011</c:v>
                </c:pt>
                <c:pt idx="3971">
                  <c:v>9546.7974000000013</c:v>
                </c:pt>
                <c:pt idx="3972">
                  <c:v>9549.1981000000014</c:v>
                </c:pt>
                <c:pt idx="3973">
                  <c:v>9551.5988000000016</c:v>
                </c:pt>
                <c:pt idx="3974">
                  <c:v>9553.9994999999999</c:v>
                </c:pt>
                <c:pt idx="3975">
                  <c:v>9556.4002</c:v>
                </c:pt>
                <c:pt idx="3976">
                  <c:v>9558.8009000000002</c:v>
                </c:pt>
                <c:pt idx="3977">
                  <c:v>9561.2016000000003</c:v>
                </c:pt>
                <c:pt idx="3978">
                  <c:v>9563.6023000000005</c:v>
                </c:pt>
                <c:pt idx="3979">
                  <c:v>9566.0030000000006</c:v>
                </c:pt>
                <c:pt idx="3980">
                  <c:v>9568.4037000000008</c:v>
                </c:pt>
                <c:pt idx="3981">
                  <c:v>9570.8044000000009</c:v>
                </c:pt>
                <c:pt idx="3982">
                  <c:v>9573.205100000001</c:v>
                </c:pt>
                <c:pt idx="3983">
                  <c:v>9575.6058000000012</c:v>
                </c:pt>
                <c:pt idx="3984">
                  <c:v>9578.0065000000013</c:v>
                </c:pt>
                <c:pt idx="3985">
                  <c:v>9580.4072000000015</c:v>
                </c:pt>
                <c:pt idx="3986">
                  <c:v>9582.8079000000016</c:v>
                </c:pt>
                <c:pt idx="3987">
                  <c:v>9585.2085999999999</c:v>
                </c:pt>
                <c:pt idx="3988">
                  <c:v>9587.6093000000001</c:v>
                </c:pt>
                <c:pt idx="3989">
                  <c:v>9590.01</c:v>
                </c:pt>
                <c:pt idx="3990">
                  <c:v>9592.4107000000004</c:v>
                </c:pt>
                <c:pt idx="3991">
                  <c:v>9594.8114000000005</c:v>
                </c:pt>
                <c:pt idx="3992">
                  <c:v>9597.2121000000006</c:v>
                </c:pt>
                <c:pt idx="3993">
                  <c:v>9599.6128000000008</c:v>
                </c:pt>
                <c:pt idx="3994">
                  <c:v>9602.0135000000009</c:v>
                </c:pt>
                <c:pt idx="3995">
                  <c:v>9604.4142000000011</c:v>
                </c:pt>
                <c:pt idx="3996">
                  <c:v>9606.8149000000012</c:v>
                </c:pt>
                <c:pt idx="3997">
                  <c:v>9609.2156000000014</c:v>
                </c:pt>
                <c:pt idx="3998">
                  <c:v>9611.6163000000015</c:v>
                </c:pt>
                <c:pt idx="3999">
                  <c:v>9614.0170000000016</c:v>
                </c:pt>
                <c:pt idx="4000">
                  <c:v>9616.4177</c:v>
                </c:pt>
                <c:pt idx="4001">
                  <c:v>9618.8184000000001</c:v>
                </c:pt>
                <c:pt idx="4002">
                  <c:v>9621.2191000000003</c:v>
                </c:pt>
                <c:pt idx="4003">
                  <c:v>9623.6198000000004</c:v>
                </c:pt>
                <c:pt idx="4004">
                  <c:v>9626.0205000000005</c:v>
                </c:pt>
                <c:pt idx="4005">
                  <c:v>9628.4212000000007</c:v>
                </c:pt>
                <c:pt idx="4006">
                  <c:v>9630.8219000000008</c:v>
                </c:pt>
                <c:pt idx="4007">
                  <c:v>9633.222600000001</c:v>
                </c:pt>
                <c:pt idx="4008">
                  <c:v>9635.6233000000011</c:v>
                </c:pt>
                <c:pt idx="4009">
                  <c:v>9638.0240000000013</c:v>
                </c:pt>
                <c:pt idx="4010">
                  <c:v>9640.4247000000014</c:v>
                </c:pt>
                <c:pt idx="4011">
                  <c:v>9642.8254000000015</c:v>
                </c:pt>
                <c:pt idx="4012">
                  <c:v>9645.2261000000017</c:v>
                </c:pt>
                <c:pt idx="4013">
                  <c:v>9647.6268</c:v>
                </c:pt>
                <c:pt idx="4014">
                  <c:v>9650.0275000000001</c:v>
                </c:pt>
                <c:pt idx="4015">
                  <c:v>9652.4282000000003</c:v>
                </c:pt>
                <c:pt idx="4016">
                  <c:v>9654.8289000000004</c:v>
                </c:pt>
                <c:pt idx="4017">
                  <c:v>9657.2296000000006</c:v>
                </c:pt>
                <c:pt idx="4018">
                  <c:v>9659.6303000000007</c:v>
                </c:pt>
                <c:pt idx="4019">
                  <c:v>9662.0310000000009</c:v>
                </c:pt>
                <c:pt idx="4020">
                  <c:v>9664.431700000001</c:v>
                </c:pt>
                <c:pt idx="4021">
                  <c:v>9666.8324000000011</c:v>
                </c:pt>
                <c:pt idx="4022">
                  <c:v>9669.2331000000013</c:v>
                </c:pt>
                <c:pt idx="4023">
                  <c:v>9671.6338000000014</c:v>
                </c:pt>
                <c:pt idx="4024">
                  <c:v>9674.0345000000016</c:v>
                </c:pt>
                <c:pt idx="4025">
                  <c:v>9676.4351999999999</c:v>
                </c:pt>
                <c:pt idx="4026">
                  <c:v>9678.8359</c:v>
                </c:pt>
                <c:pt idx="4027">
                  <c:v>9681.2366000000002</c:v>
                </c:pt>
                <c:pt idx="4028">
                  <c:v>9683.6373000000003</c:v>
                </c:pt>
                <c:pt idx="4029">
                  <c:v>9686.0380000000005</c:v>
                </c:pt>
                <c:pt idx="4030">
                  <c:v>9688.4387000000006</c:v>
                </c:pt>
                <c:pt idx="4031">
                  <c:v>9690.8394000000008</c:v>
                </c:pt>
                <c:pt idx="4032">
                  <c:v>9693.2401000000009</c:v>
                </c:pt>
                <c:pt idx="4033">
                  <c:v>9695.640800000001</c:v>
                </c:pt>
                <c:pt idx="4034">
                  <c:v>9698.0415000000012</c:v>
                </c:pt>
                <c:pt idx="4035">
                  <c:v>9700.4422000000013</c:v>
                </c:pt>
                <c:pt idx="4036">
                  <c:v>9702.8429000000015</c:v>
                </c:pt>
                <c:pt idx="4037">
                  <c:v>9705.2436000000016</c:v>
                </c:pt>
                <c:pt idx="4038">
                  <c:v>9707.6442999999999</c:v>
                </c:pt>
                <c:pt idx="4039">
                  <c:v>9710.0450000000001</c:v>
                </c:pt>
                <c:pt idx="4040">
                  <c:v>9712.4457000000002</c:v>
                </c:pt>
                <c:pt idx="4041">
                  <c:v>9714.8464000000004</c:v>
                </c:pt>
                <c:pt idx="4042">
                  <c:v>9717.2471000000005</c:v>
                </c:pt>
                <c:pt idx="4043">
                  <c:v>9719.6478000000006</c:v>
                </c:pt>
                <c:pt idx="4044">
                  <c:v>9722.0485000000008</c:v>
                </c:pt>
                <c:pt idx="4045">
                  <c:v>9724.4492000000009</c:v>
                </c:pt>
                <c:pt idx="4046">
                  <c:v>9726.8499000000011</c:v>
                </c:pt>
                <c:pt idx="4047">
                  <c:v>9729.2506000000012</c:v>
                </c:pt>
                <c:pt idx="4048">
                  <c:v>9731.6513000000014</c:v>
                </c:pt>
                <c:pt idx="4049">
                  <c:v>9734.0520000000015</c:v>
                </c:pt>
                <c:pt idx="4050">
                  <c:v>9736.4527000000016</c:v>
                </c:pt>
                <c:pt idx="4051">
                  <c:v>9738.8534</c:v>
                </c:pt>
                <c:pt idx="4052">
                  <c:v>9741.2541000000001</c:v>
                </c:pt>
                <c:pt idx="4053">
                  <c:v>9743.6548000000003</c:v>
                </c:pt>
                <c:pt idx="4054">
                  <c:v>9746.0555000000004</c:v>
                </c:pt>
                <c:pt idx="4055">
                  <c:v>9748.4562000000005</c:v>
                </c:pt>
                <c:pt idx="4056">
                  <c:v>9750.8569000000007</c:v>
                </c:pt>
                <c:pt idx="4057">
                  <c:v>9753.2576000000008</c:v>
                </c:pt>
                <c:pt idx="4058">
                  <c:v>9755.658300000001</c:v>
                </c:pt>
                <c:pt idx="4059">
                  <c:v>9758.0590000000011</c:v>
                </c:pt>
                <c:pt idx="4060">
                  <c:v>9760.4597000000012</c:v>
                </c:pt>
                <c:pt idx="4061">
                  <c:v>9762.8604000000014</c:v>
                </c:pt>
                <c:pt idx="4062">
                  <c:v>9765.2611000000015</c:v>
                </c:pt>
                <c:pt idx="4063">
                  <c:v>9767.6618000000017</c:v>
                </c:pt>
                <c:pt idx="4064">
                  <c:v>9770.0625</c:v>
                </c:pt>
                <c:pt idx="4065">
                  <c:v>9772.4632000000001</c:v>
                </c:pt>
                <c:pt idx="4066">
                  <c:v>9774.8639000000003</c:v>
                </c:pt>
                <c:pt idx="4067">
                  <c:v>9777.2646000000004</c:v>
                </c:pt>
                <c:pt idx="4068">
                  <c:v>9779.6653000000006</c:v>
                </c:pt>
                <c:pt idx="4069">
                  <c:v>9782.0660000000007</c:v>
                </c:pt>
                <c:pt idx="4070">
                  <c:v>9784.4667000000009</c:v>
                </c:pt>
                <c:pt idx="4071">
                  <c:v>9786.867400000001</c:v>
                </c:pt>
                <c:pt idx="4072">
                  <c:v>9789.2681000000011</c:v>
                </c:pt>
                <c:pt idx="4073">
                  <c:v>9791.6688000000013</c:v>
                </c:pt>
                <c:pt idx="4074">
                  <c:v>9794.0695000000014</c:v>
                </c:pt>
                <c:pt idx="4075">
                  <c:v>9796.4702000000016</c:v>
                </c:pt>
                <c:pt idx="4076">
                  <c:v>9798.8708999999999</c:v>
                </c:pt>
                <c:pt idx="4077">
                  <c:v>9801.2716</c:v>
                </c:pt>
                <c:pt idx="4078">
                  <c:v>9803.6723000000002</c:v>
                </c:pt>
                <c:pt idx="4079">
                  <c:v>9806.0730000000003</c:v>
                </c:pt>
                <c:pt idx="4080">
                  <c:v>9808.4737000000005</c:v>
                </c:pt>
                <c:pt idx="4081">
                  <c:v>9810.8744000000006</c:v>
                </c:pt>
                <c:pt idx="4082">
                  <c:v>9813.2751000000007</c:v>
                </c:pt>
                <c:pt idx="4083">
                  <c:v>9815.6758000000009</c:v>
                </c:pt>
                <c:pt idx="4084">
                  <c:v>9818.076500000001</c:v>
                </c:pt>
                <c:pt idx="4085">
                  <c:v>9820.4772000000012</c:v>
                </c:pt>
                <c:pt idx="4086">
                  <c:v>9822.8779000000013</c:v>
                </c:pt>
                <c:pt idx="4087">
                  <c:v>9825.2786000000015</c:v>
                </c:pt>
                <c:pt idx="4088">
                  <c:v>9827.6793000000016</c:v>
                </c:pt>
                <c:pt idx="4089">
                  <c:v>9830.08</c:v>
                </c:pt>
                <c:pt idx="4090">
                  <c:v>9832.4807000000001</c:v>
                </c:pt>
                <c:pt idx="4091">
                  <c:v>9834.8814000000002</c:v>
                </c:pt>
                <c:pt idx="4092">
                  <c:v>9837.2821000000004</c:v>
                </c:pt>
                <c:pt idx="4093">
                  <c:v>9839.6828000000005</c:v>
                </c:pt>
                <c:pt idx="4094">
                  <c:v>9842.0835000000006</c:v>
                </c:pt>
                <c:pt idx="4095">
                  <c:v>9844.4842000000008</c:v>
                </c:pt>
              </c:numCache>
            </c:numRef>
          </c:xVal>
          <c:yVal>
            <c:numRef>
              <c:f>'Режим R-F'!$C$8:$C$4103</c:f>
              <c:numCache>
                <c:formatCode>General</c:formatCode>
                <c:ptCount val="40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3</c:v>
                </c:pt>
                <c:pt idx="82">
                  <c:v>11</c:v>
                </c:pt>
                <c:pt idx="83">
                  <c:v>39</c:v>
                </c:pt>
                <c:pt idx="84">
                  <c:v>206</c:v>
                </c:pt>
                <c:pt idx="85">
                  <c:v>631</c:v>
                </c:pt>
                <c:pt idx="86">
                  <c:v>1744</c:v>
                </c:pt>
                <c:pt idx="87">
                  <c:v>3694</c:v>
                </c:pt>
                <c:pt idx="88">
                  <c:v>6306</c:v>
                </c:pt>
                <c:pt idx="89">
                  <c:v>9260</c:v>
                </c:pt>
                <c:pt idx="90">
                  <c:v>11697</c:v>
                </c:pt>
                <c:pt idx="91">
                  <c:v>13919</c:v>
                </c:pt>
                <c:pt idx="92">
                  <c:v>15899</c:v>
                </c:pt>
                <c:pt idx="93">
                  <c:v>17571</c:v>
                </c:pt>
                <c:pt idx="94">
                  <c:v>18983</c:v>
                </c:pt>
                <c:pt idx="95">
                  <c:v>19907</c:v>
                </c:pt>
                <c:pt idx="96">
                  <c:v>21134</c:v>
                </c:pt>
                <c:pt idx="97">
                  <c:v>22000</c:v>
                </c:pt>
                <c:pt idx="98">
                  <c:v>22712</c:v>
                </c:pt>
                <c:pt idx="99">
                  <c:v>23193</c:v>
                </c:pt>
                <c:pt idx="100">
                  <c:v>23457</c:v>
                </c:pt>
                <c:pt idx="101">
                  <c:v>24149</c:v>
                </c:pt>
                <c:pt idx="102">
                  <c:v>24526</c:v>
                </c:pt>
                <c:pt idx="103">
                  <c:v>25014</c:v>
                </c:pt>
                <c:pt idx="104">
                  <c:v>25065</c:v>
                </c:pt>
                <c:pt idx="105">
                  <c:v>25617</c:v>
                </c:pt>
                <c:pt idx="106">
                  <c:v>25604</c:v>
                </c:pt>
                <c:pt idx="107">
                  <c:v>25940</c:v>
                </c:pt>
                <c:pt idx="108">
                  <c:v>26075</c:v>
                </c:pt>
                <c:pt idx="109">
                  <c:v>25887</c:v>
                </c:pt>
                <c:pt idx="110">
                  <c:v>25976</c:v>
                </c:pt>
                <c:pt idx="111">
                  <c:v>26031</c:v>
                </c:pt>
                <c:pt idx="112">
                  <c:v>26366</c:v>
                </c:pt>
                <c:pt idx="113">
                  <c:v>26209</c:v>
                </c:pt>
                <c:pt idx="114">
                  <c:v>26073</c:v>
                </c:pt>
                <c:pt idx="115">
                  <c:v>25994</c:v>
                </c:pt>
                <c:pt idx="116">
                  <c:v>25368</c:v>
                </c:pt>
                <c:pt idx="117">
                  <c:v>25487</c:v>
                </c:pt>
                <c:pt idx="118">
                  <c:v>25011</c:v>
                </c:pt>
                <c:pt idx="119">
                  <c:v>24645</c:v>
                </c:pt>
                <c:pt idx="120">
                  <c:v>24485</c:v>
                </c:pt>
                <c:pt idx="121">
                  <c:v>24629</c:v>
                </c:pt>
                <c:pt idx="122">
                  <c:v>23976</c:v>
                </c:pt>
                <c:pt idx="123">
                  <c:v>23482</c:v>
                </c:pt>
                <c:pt idx="124">
                  <c:v>23126</c:v>
                </c:pt>
                <c:pt idx="125">
                  <c:v>23087</c:v>
                </c:pt>
                <c:pt idx="126">
                  <c:v>22266</c:v>
                </c:pt>
                <c:pt idx="127">
                  <c:v>22216</c:v>
                </c:pt>
                <c:pt idx="128">
                  <c:v>21545</c:v>
                </c:pt>
                <c:pt idx="129">
                  <c:v>21230</c:v>
                </c:pt>
                <c:pt idx="130">
                  <c:v>21192</c:v>
                </c:pt>
                <c:pt idx="131">
                  <c:v>20652</c:v>
                </c:pt>
                <c:pt idx="132">
                  <c:v>20491</c:v>
                </c:pt>
                <c:pt idx="133">
                  <c:v>19895</c:v>
                </c:pt>
                <c:pt idx="134">
                  <c:v>20128</c:v>
                </c:pt>
                <c:pt idx="135">
                  <c:v>19601</c:v>
                </c:pt>
                <c:pt idx="136">
                  <c:v>19744</c:v>
                </c:pt>
                <c:pt idx="137">
                  <c:v>19698</c:v>
                </c:pt>
                <c:pt idx="138">
                  <c:v>19266</c:v>
                </c:pt>
                <c:pt idx="139">
                  <c:v>19284</c:v>
                </c:pt>
                <c:pt idx="140">
                  <c:v>18878</c:v>
                </c:pt>
                <c:pt idx="141">
                  <c:v>18755</c:v>
                </c:pt>
                <c:pt idx="142">
                  <c:v>18558</c:v>
                </c:pt>
                <c:pt idx="143">
                  <c:v>18706</c:v>
                </c:pt>
                <c:pt idx="144">
                  <c:v>18384</c:v>
                </c:pt>
                <c:pt idx="145">
                  <c:v>18369</c:v>
                </c:pt>
                <c:pt idx="146">
                  <c:v>18313</c:v>
                </c:pt>
                <c:pt idx="147">
                  <c:v>18101</c:v>
                </c:pt>
                <c:pt idx="148">
                  <c:v>17825</c:v>
                </c:pt>
                <c:pt idx="149">
                  <c:v>17828</c:v>
                </c:pt>
                <c:pt idx="150">
                  <c:v>17430</c:v>
                </c:pt>
                <c:pt idx="151">
                  <c:v>17416</c:v>
                </c:pt>
                <c:pt idx="152">
                  <c:v>17502</c:v>
                </c:pt>
                <c:pt idx="153">
                  <c:v>17315</c:v>
                </c:pt>
                <c:pt idx="154">
                  <c:v>17012</c:v>
                </c:pt>
                <c:pt idx="155">
                  <c:v>16969</c:v>
                </c:pt>
                <c:pt idx="156">
                  <c:v>16820</c:v>
                </c:pt>
                <c:pt idx="157">
                  <c:v>16768</c:v>
                </c:pt>
                <c:pt idx="158">
                  <c:v>16803</c:v>
                </c:pt>
                <c:pt idx="159">
                  <c:v>16803</c:v>
                </c:pt>
                <c:pt idx="160">
                  <c:v>16575</c:v>
                </c:pt>
                <c:pt idx="161">
                  <c:v>16315</c:v>
                </c:pt>
                <c:pt idx="162">
                  <c:v>16410</c:v>
                </c:pt>
                <c:pt idx="163">
                  <c:v>16138</c:v>
                </c:pt>
                <c:pt idx="164">
                  <c:v>16027</c:v>
                </c:pt>
                <c:pt idx="165">
                  <c:v>15656</c:v>
                </c:pt>
                <c:pt idx="166">
                  <c:v>15505</c:v>
                </c:pt>
                <c:pt idx="167">
                  <c:v>15540</c:v>
                </c:pt>
                <c:pt idx="168">
                  <c:v>15455</c:v>
                </c:pt>
                <c:pt idx="169">
                  <c:v>15331</c:v>
                </c:pt>
                <c:pt idx="170">
                  <c:v>15338</c:v>
                </c:pt>
                <c:pt idx="171">
                  <c:v>15185</c:v>
                </c:pt>
                <c:pt idx="172">
                  <c:v>15141</c:v>
                </c:pt>
                <c:pt idx="173">
                  <c:v>15132</c:v>
                </c:pt>
                <c:pt idx="174">
                  <c:v>15158</c:v>
                </c:pt>
                <c:pt idx="175">
                  <c:v>15197</c:v>
                </c:pt>
                <c:pt idx="176">
                  <c:v>15189</c:v>
                </c:pt>
                <c:pt idx="177">
                  <c:v>15583</c:v>
                </c:pt>
                <c:pt idx="178">
                  <c:v>16017</c:v>
                </c:pt>
                <c:pt idx="179">
                  <c:v>16082</c:v>
                </c:pt>
                <c:pt idx="180">
                  <c:v>16337</c:v>
                </c:pt>
                <c:pt idx="181">
                  <c:v>17101</c:v>
                </c:pt>
                <c:pt idx="182">
                  <c:v>17675</c:v>
                </c:pt>
                <c:pt idx="183">
                  <c:v>18297</c:v>
                </c:pt>
                <c:pt idx="184">
                  <c:v>19285</c:v>
                </c:pt>
                <c:pt idx="185">
                  <c:v>20330</c:v>
                </c:pt>
                <c:pt idx="186">
                  <c:v>22020</c:v>
                </c:pt>
                <c:pt idx="187">
                  <c:v>23730</c:v>
                </c:pt>
                <c:pt idx="188">
                  <c:v>25536</c:v>
                </c:pt>
                <c:pt idx="189">
                  <c:v>27681</c:v>
                </c:pt>
                <c:pt idx="190">
                  <c:v>30177</c:v>
                </c:pt>
                <c:pt idx="191">
                  <c:v>33253</c:v>
                </c:pt>
                <c:pt idx="192">
                  <c:v>36370</c:v>
                </c:pt>
                <c:pt idx="193">
                  <c:v>40001</c:v>
                </c:pt>
                <c:pt idx="194">
                  <c:v>43609</c:v>
                </c:pt>
                <c:pt idx="195">
                  <c:v>47689</c:v>
                </c:pt>
                <c:pt idx="196">
                  <c:v>51867</c:v>
                </c:pt>
                <c:pt idx="197">
                  <c:v>56452</c:v>
                </c:pt>
                <c:pt idx="198">
                  <c:v>59848</c:v>
                </c:pt>
                <c:pt idx="199">
                  <c:v>64439</c:v>
                </c:pt>
                <c:pt idx="200">
                  <c:v>68607</c:v>
                </c:pt>
                <c:pt idx="201">
                  <c:v>71818</c:v>
                </c:pt>
                <c:pt idx="202">
                  <c:v>74135</c:v>
                </c:pt>
                <c:pt idx="203">
                  <c:v>76473</c:v>
                </c:pt>
                <c:pt idx="204">
                  <c:v>77294</c:v>
                </c:pt>
                <c:pt idx="205">
                  <c:v>77156</c:v>
                </c:pt>
                <c:pt idx="206">
                  <c:v>75649</c:v>
                </c:pt>
                <c:pt idx="207">
                  <c:v>73351</c:v>
                </c:pt>
                <c:pt idx="208">
                  <c:v>70041</c:v>
                </c:pt>
                <c:pt idx="209">
                  <c:v>66587</c:v>
                </c:pt>
                <c:pt idx="210">
                  <c:v>61363</c:v>
                </c:pt>
                <c:pt idx="211">
                  <c:v>56200</c:v>
                </c:pt>
                <c:pt idx="212">
                  <c:v>49782</c:v>
                </c:pt>
                <c:pt idx="213">
                  <c:v>44275</c:v>
                </c:pt>
                <c:pt idx="214">
                  <c:v>38232</c:v>
                </c:pt>
                <c:pt idx="215">
                  <c:v>33222</c:v>
                </c:pt>
                <c:pt idx="216">
                  <c:v>28208</c:v>
                </c:pt>
                <c:pt idx="217">
                  <c:v>23792</c:v>
                </c:pt>
                <c:pt idx="218">
                  <c:v>19954</c:v>
                </c:pt>
                <c:pt idx="219">
                  <c:v>16765</c:v>
                </c:pt>
                <c:pt idx="220">
                  <c:v>14344</c:v>
                </c:pt>
                <c:pt idx="221">
                  <c:v>12240</c:v>
                </c:pt>
                <c:pt idx="222">
                  <c:v>10825</c:v>
                </c:pt>
                <c:pt idx="223">
                  <c:v>9575</c:v>
                </c:pt>
                <c:pt idx="224">
                  <c:v>8829</c:v>
                </c:pt>
                <c:pt idx="225">
                  <c:v>8232</c:v>
                </c:pt>
                <c:pt idx="226">
                  <c:v>7712</c:v>
                </c:pt>
                <c:pt idx="227">
                  <c:v>7660</c:v>
                </c:pt>
                <c:pt idx="228">
                  <c:v>7314</c:v>
                </c:pt>
                <c:pt idx="229">
                  <c:v>7281</c:v>
                </c:pt>
                <c:pt idx="230">
                  <c:v>6981</c:v>
                </c:pt>
                <c:pt idx="231">
                  <c:v>7070</c:v>
                </c:pt>
                <c:pt idx="232">
                  <c:v>7027</c:v>
                </c:pt>
                <c:pt idx="233">
                  <c:v>6892</c:v>
                </c:pt>
                <c:pt idx="234">
                  <c:v>6821</c:v>
                </c:pt>
                <c:pt idx="235">
                  <c:v>6895</c:v>
                </c:pt>
                <c:pt idx="236">
                  <c:v>6858</c:v>
                </c:pt>
                <c:pt idx="237">
                  <c:v>6764</c:v>
                </c:pt>
                <c:pt idx="238">
                  <c:v>6687</c:v>
                </c:pt>
                <c:pt idx="239">
                  <c:v>6703</c:v>
                </c:pt>
                <c:pt idx="240">
                  <c:v>6637</c:v>
                </c:pt>
                <c:pt idx="241">
                  <c:v>6680</c:v>
                </c:pt>
                <c:pt idx="242">
                  <c:v>6547</c:v>
                </c:pt>
                <c:pt idx="243">
                  <c:v>6536</c:v>
                </c:pt>
                <c:pt idx="244">
                  <c:v>6477</c:v>
                </c:pt>
                <c:pt idx="245">
                  <c:v>6388</c:v>
                </c:pt>
                <c:pt idx="246">
                  <c:v>6373</c:v>
                </c:pt>
                <c:pt idx="247">
                  <c:v>6403</c:v>
                </c:pt>
                <c:pt idx="248">
                  <c:v>6467</c:v>
                </c:pt>
                <c:pt idx="249">
                  <c:v>6307</c:v>
                </c:pt>
                <c:pt idx="250">
                  <c:v>6240</c:v>
                </c:pt>
                <c:pt idx="251">
                  <c:v>6322</c:v>
                </c:pt>
                <c:pt idx="252">
                  <c:v>6143</c:v>
                </c:pt>
                <c:pt idx="253">
                  <c:v>6232</c:v>
                </c:pt>
                <c:pt idx="254">
                  <c:v>6121</c:v>
                </c:pt>
                <c:pt idx="255">
                  <c:v>5985</c:v>
                </c:pt>
                <c:pt idx="256">
                  <c:v>6075</c:v>
                </c:pt>
                <c:pt idx="257">
                  <c:v>6062</c:v>
                </c:pt>
                <c:pt idx="258">
                  <c:v>5835</c:v>
                </c:pt>
                <c:pt idx="259">
                  <c:v>5927</c:v>
                </c:pt>
                <c:pt idx="260">
                  <c:v>5906</c:v>
                </c:pt>
                <c:pt idx="261">
                  <c:v>5858</c:v>
                </c:pt>
                <c:pt idx="262">
                  <c:v>5805</c:v>
                </c:pt>
                <c:pt idx="263">
                  <c:v>5721</c:v>
                </c:pt>
                <c:pt idx="264">
                  <c:v>5721</c:v>
                </c:pt>
                <c:pt idx="265">
                  <c:v>5832</c:v>
                </c:pt>
                <c:pt idx="266">
                  <c:v>5738</c:v>
                </c:pt>
                <c:pt idx="267">
                  <c:v>5651</c:v>
                </c:pt>
                <c:pt idx="268">
                  <c:v>5718</c:v>
                </c:pt>
                <c:pt idx="269">
                  <c:v>5525</c:v>
                </c:pt>
                <c:pt idx="270">
                  <c:v>5603</c:v>
                </c:pt>
                <c:pt idx="271">
                  <c:v>5624</c:v>
                </c:pt>
                <c:pt idx="272">
                  <c:v>5438</c:v>
                </c:pt>
                <c:pt idx="273">
                  <c:v>5544</c:v>
                </c:pt>
                <c:pt idx="274">
                  <c:v>5425</c:v>
                </c:pt>
                <c:pt idx="275">
                  <c:v>5458</c:v>
                </c:pt>
                <c:pt idx="276">
                  <c:v>5447</c:v>
                </c:pt>
                <c:pt idx="277">
                  <c:v>5525</c:v>
                </c:pt>
                <c:pt idx="278">
                  <c:v>5407</c:v>
                </c:pt>
                <c:pt idx="279">
                  <c:v>5358</c:v>
                </c:pt>
                <c:pt idx="280">
                  <c:v>5476</c:v>
                </c:pt>
                <c:pt idx="281">
                  <c:v>5371</c:v>
                </c:pt>
                <c:pt idx="282">
                  <c:v>5425</c:v>
                </c:pt>
                <c:pt idx="283">
                  <c:v>5242</c:v>
                </c:pt>
                <c:pt idx="284">
                  <c:v>5335</c:v>
                </c:pt>
                <c:pt idx="285">
                  <c:v>5227</c:v>
                </c:pt>
                <c:pt idx="286">
                  <c:v>5240</c:v>
                </c:pt>
                <c:pt idx="287">
                  <c:v>5178</c:v>
                </c:pt>
                <c:pt idx="288">
                  <c:v>5175</c:v>
                </c:pt>
                <c:pt idx="289">
                  <c:v>5136</c:v>
                </c:pt>
                <c:pt idx="290">
                  <c:v>5189</c:v>
                </c:pt>
                <c:pt idx="291">
                  <c:v>5102</c:v>
                </c:pt>
                <c:pt idx="292">
                  <c:v>5002</c:v>
                </c:pt>
                <c:pt idx="293">
                  <c:v>4980</c:v>
                </c:pt>
                <c:pt idx="294">
                  <c:v>5048</c:v>
                </c:pt>
                <c:pt idx="295">
                  <c:v>4988</c:v>
                </c:pt>
                <c:pt idx="296">
                  <c:v>4932</c:v>
                </c:pt>
                <c:pt idx="297">
                  <c:v>4856</c:v>
                </c:pt>
                <c:pt idx="298">
                  <c:v>4797</c:v>
                </c:pt>
                <c:pt idx="299">
                  <c:v>4768</c:v>
                </c:pt>
                <c:pt idx="300">
                  <c:v>4753</c:v>
                </c:pt>
                <c:pt idx="301">
                  <c:v>4598</c:v>
                </c:pt>
                <c:pt idx="302">
                  <c:v>4712</c:v>
                </c:pt>
                <c:pt idx="303">
                  <c:v>4598</c:v>
                </c:pt>
                <c:pt idx="304">
                  <c:v>4738</c:v>
                </c:pt>
                <c:pt idx="305">
                  <c:v>4536</c:v>
                </c:pt>
                <c:pt idx="306">
                  <c:v>4609</c:v>
                </c:pt>
                <c:pt idx="307">
                  <c:v>4595</c:v>
                </c:pt>
                <c:pt idx="308">
                  <c:v>4429</c:v>
                </c:pt>
                <c:pt idx="309">
                  <c:v>4530</c:v>
                </c:pt>
                <c:pt idx="310">
                  <c:v>4558</c:v>
                </c:pt>
                <c:pt idx="311">
                  <c:v>4464</c:v>
                </c:pt>
                <c:pt idx="312">
                  <c:v>4451</c:v>
                </c:pt>
                <c:pt idx="313">
                  <c:v>4442</c:v>
                </c:pt>
                <c:pt idx="314">
                  <c:v>4344</c:v>
                </c:pt>
                <c:pt idx="315">
                  <c:v>4298</c:v>
                </c:pt>
                <c:pt idx="316">
                  <c:v>4372</c:v>
                </c:pt>
                <c:pt idx="317">
                  <c:v>4358</c:v>
                </c:pt>
                <c:pt idx="318">
                  <c:v>4522</c:v>
                </c:pt>
                <c:pt idx="319">
                  <c:v>4401</c:v>
                </c:pt>
                <c:pt idx="320">
                  <c:v>4303</c:v>
                </c:pt>
                <c:pt idx="321">
                  <c:v>4398</c:v>
                </c:pt>
                <c:pt idx="322">
                  <c:v>4217</c:v>
                </c:pt>
                <c:pt idx="323">
                  <c:v>4206</c:v>
                </c:pt>
                <c:pt idx="324">
                  <c:v>4268</c:v>
                </c:pt>
                <c:pt idx="325">
                  <c:v>4139</c:v>
                </c:pt>
                <c:pt idx="326">
                  <c:v>4269</c:v>
                </c:pt>
                <c:pt idx="327">
                  <c:v>4053</c:v>
                </c:pt>
                <c:pt idx="328">
                  <c:v>4183</c:v>
                </c:pt>
                <c:pt idx="329">
                  <c:v>4199</c:v>
                </c:pt>
                <c:pt idx="330">
                  <c:v>4150</c:v>
                </c:pt>
                <c:pt idx="331">
                  <c:v>4163</c:v>
                </c:pt>
                <c:pt idx="332">
                  <c:v>4221</c:v>
                </c:pt>
                <c:pt idx="333">
                  <c:v>4104</c:v>
                </c:pt>
                <c:pt idx="334">
                  <c:v>4258</c:v>
                </c:pt>
                <c:pt idx="335">
                  <c:v>4267</c:v>
                </c:pt>
                <c:pt idx="336">
                  <c:v>4093</c:v>
                </c:pt>
                <c:pt idx="337">
                  <c:v>4115</c:v>
                </c:pt>
                <c:pt idx="338">
                  <c:v>4185</c:v>
                </c:pt>
                <c:pt idx="339">
                  <c:v>4099</c:v>
                </c:pt>
                <c:pt idx="340">
                  <c:v>4026</c:v>
                </c:pt>
                <c:pt idx="341">
                  <c:v>4061</c:v>
                </c:pt>
                <c:pt idx="342">
                  <c:v>4072</c:v>
                </c:pt>
                <c:pt idx="343">
                  <c:v>4064</c:v>
                </c:pt>
                <c:pt idx="344">
                  <c:v>4130</c:v>
                </c:pt>
                <c:pt idx="345">
                  <c:v>4049</c:v>
                </c:pt>
                <c:pt idx="346">
                  <c:v>3916</c:v>
                </c:pt>
                <c:pt idx="347">
                  <c:v>3982</c:v>
                </c:pt>
                <c:pt idx="348">
                  <c:v>4099</c:v>
                </c:pt>
                <c:pt idx="349">
                  <c:v>4085</c:v>
                </c:pt>
                <c:pt idx="350">
                  <c:v>4057</c:v>
                </c:pt>
                <c:pt idx="351">
                  <c:v>3962</c:v>
                </c:pt>
                <c:pt idx="352">
                  <c:v>4071</c:v>
                </c:pt>
                <c:pt idx="353">
                  <c:v>3921</c:v>
                </c:pt>
                <c:pt idx="354">
                  <c:v>4052</c:v>
                </c:pt>
                <c:pt idx="355">
                  <c:v>3977</c:v>
                </c:pt>
                <c:pt idx="356">
                  <c:v>4036</c:v>
                </c:pt>
                <c:pt idx="357">
                  <c:v>4089</c:v>
                </c:pt>
                <c:pt idx="358">
                  <c:v>4034</c:v>
                </c:pt>
                <c:pt idx="359">
                  <c:v>3922</c:v>
                </c:pt>
                <c:pt idx="360">
                  <c:v>3954</c:v>
                </c:pt>
                <c:pt idx="361">
                  <c:v>3979</c:v>
                </c:pt>
                <c:pt idx="362">
                  <c:v>3979</c:v>
                </c:pt>
                <c:pt idx="363">
                  <c:v>4038</c:v>
                </c:pt>
                <c:pt idx="364">
                  <c:v>3911</c:v>
                </c:pt>
                <c:pt idx="365">
                  <c:v>3890</c:v>
                </c:pt>
                <c:pt idx="366">
                  <c:v>3930</c:v>
                </c:pt>
                <c:pt idx="367">
                  <c:v>3925</c:v>
                </c:pt>
                <c:pt idx="368">
                  <c:v>3977</c:v>
                </c:pt>
                <c:pt idx="369">
                  <c:v>3925</c:v>
                </c:pt>
                <c:pt idx="370">
                  <c:v>3866</c:v>
                </c:pt>
                <c:pt idx="371">
                  <c:v>3934</c:v>
                </c:pt>
                <c:pt idx="372">
                  <c:v>3972</c:v>
                </c:pt>
                <c:pt idx="373">
                  <c:v>3821</c:v>
                </c:pt>
                <c:pt idx="374">
                  <c:v>3819</c:v>
                </c:pt>
                <c:pt idx="375">
                  <c:v>3907</c:v>
                </c:pt>
                <c:pt idx="376">
                  <c:v>3922</c:v>
                </c:pt>
                <c:pt idx="377">
                  <c:v>4077</c:v>
                </c:pt>
                <c:pt idx="378">
                  <c:v>3887</c:v>
                </c:pt>
                <c:pt idx="379">
                  <c:v>3926</c:v>
                </c:pt>
                <c:pt idx="380">
                  <c:v>3841</c:v>
                </c:pt>
                <c:pt idx="381">
                  <c:v>3793</c:v>
                </c:pt>
                <c:pt idx="382">
                  <c:v>3892</c:v>
                </c:pt>
                <c:pt idx="383">
                  <c:v>3898</c:v>
                </c:pt>
                <c:pt idx="384">
                  <c:v>3822</c:v>
                </c:pt>
                <c:pt idx="385">
                  <c:v>3789</c:v>
                </c:pt>
                <c:pt idx="386">
                  <c:v>3942</c:v>
                </c:pt>
                <c:pt idx="387">
                  <c:v>3846</c:v>
                </c:pt>
                <c:pt idx="388">
                  <c:v>3944</c:v>
                </c:pt>
                <c:pt idx="389">
                  <c:v>3841</c:v>
                </c:pt>
                <c:pt idx="390">
                  <c:v>3758</c:v>
                </c:pt>
                <c:pt idx="391">
                  <c:v>3903</c:v>
                </c:pt>
                <c:pt idx="392">
                  <c:v>3849</c:v>
                </c:pt>
                <c:pt idx="393">
                  <c:v>3772</c:v>
                </c:pt>
                <c:pt idx="394">
                  <c:v>3789</c:v>
                </c:pt>
                <c:pt idx="395">
                  <c:v>3845</c:v>
                </c:pt>
                <c:pt idx="396">
                  <c:v>3778</c:v>
                </c:pt>
                <c:pt idx="397">
                  <c:v>3712</c:v>
                </c:pt>
                <c:pt idx="398">
                  <c:v>3714</c:v>
                </c:pt>
                <c:pt idx="399">
                  <c:v>3678</c:v>
                </c:pt>
                <c:pt idx="400">
                  <c:v>3643</c:v>
                </c:pt>
                <c:pt idx="401">
                  <c:v>3806</c:v>
                </c:pt>
                <c:pt idx="402">
                  <c:v>3708</c:v>
                </c:pt>
                <c:pt idx="403">
                  <c:v>3758</c:v>
                </c:pt>
                <c:pt idx="404">
                  <c:v>3725</c:v>
                </c:pt>
                <c:pt idx="405">
                  <c:v>3593</c:v>
                </c:pt>
                <c:pt idx="406">
                  <c:v>3533</c:v>
                </c:pt>
                <c:pt idx="407">
                  <c:v>3600</c:v>
                </c:pt>
                <c:pt idx="408">
                  <c:v>3551</c:v>
                </c:pt>
                <c:pt idx="409">
                  <c:v>3484</c:v>
                </c:pt>
                <c:pt idx="410">
                  <c:v>3578</c:v>
                </c:pt>
                <c:pt idx="411">
                  <c:v>3516</c:v>
                </c:pt>
                <c:pt idx="412">
                  <c:v>3522</c:v>
                </c:pt>
                <c:pt idx="413">
                  <c:v>3479</c:v>
                </c:pt>
                <c:pt idx="414">
                  <c:v>3431</c:v>
                </c:pt>
                <c:pt idx="415">
                  <c:v>3469</c:v>
                </c:pt>
                <c:pt idx="416">
                  <c:v>3418</c:v>
                </c:pt>
                <c:pt idx="417">
                  <c:v>3379</c:v>
                </c:pt>
                <c:pt idx="418">
                  <c:v>3392</c:v>
                </c:pt>
                <c:pt idx="419">
                  <c:v>3412</c:v>
                </c:pt>
                <c:pt idx="420">
                  <c:v>3338</c:v>
                </c:pt>
                <c:pt idx="421">
                  <c:v>3214</c:v>
                </c:pt>
                <c:pt idx="422">
                  <c:v>3260</c:v>
                </c:pt>
                <c:pt idx="423">
                  <c:v>3311</c:v>
                </c:pt>
                <c:pt idx="424">
                  <c:v>3211</c:v>
                </c:pt>
                <c:pt idx="425">
                  <c:v>3200</c:v>
                </c:pt>
                <c:pt idx="426">
                  <c:v>3161</c:v>
                </c:pt>
                <c:pt idx="427">
                  <c:v>3166</c:v>
                </c:pt>
                <c:pt idx="428">
                  <c:v>3190</c:v>
                </c:pt>
                <c:pt idx="429">
                  <c:v>3140</c:v>
                </c:pt>
                <c:pt idx="430">
                  <c:v>3188</c:v>
                </c:pt>
                <c:pt idx="431">
                  <c:v>3125</c:v>
                </c:pt>
                <c:pt idx="432">
                  <c:v>3138</c:v>
                </c:pt>
                <c:pt idx="433">
                  <c:v>3123</c:v>
                </c:pt>
                <c:pt idx="434">
                  <c:v>3098</c:v>
                </c:pt>
                <c:pt idx="435">
                  <c:v>3091</c:v>
                </c:pt>
                <c:pt idx="436">
                  <c:v>3140</c:v>
                </c:pt>
                <c:pt idx="437">
                  <c:v>3025</c:v>
                </c:pt>
                <c:pt idx="438">
                  <c:v>3044</c:v>
                </c:pt>
                <c:pt idx="439">
                  <c:v>3038</c:v>
                </c:pt>
                <c:pt idx="440">
                  <c:v>3047</c:v>
                </c:pt>
                <c:pt idx="441">
                  <c:v>2991</c:v>
                </c:pt>
                <c:pt idx="442">
                  <c:v>2986</c:v>
                </c:pt>
                <c:pt idx="443">
                  <c:v>2967</c:v>
                </c:pt>
                <c:pt idx="444">
                  <c:v>2907</c:v>
                </c:pt>
                <c:pt idx="445">
                  <c:v>2966</c:v>
                </c:pt>
                <c:pt idx="446">
                  <c:v>2983</c:v>
                </c:pt>
                <c:pt idx="447">
                  <c:v>2905</c:v>
                </c:pt>
                <c:pt idx="448">
                  <c:v>2893</c:v>
                </c:pt>
                <c:pt idx="449">
                  <c:v>2865</c:v>
                </c:pt>
                <c:pt idx="450">
                  <c:v>2964</c:v>
                </c:pt>
                <c:pt idx="451">
                  <c:v>2921</c:v>
                </c:pt>
                <c:pt idx="452">
                  <c:v>2894</c:v>
                </c:pt>
                <c:pt idx="453">
                  <c:v>2762</c:v>
                </c:pt>
                <c:pt idx="454">
                  <c:v>2885</c:v>
                </c:pt>
                <c:pt idx="455">
                  <c:v>2805</c:v>
                </c:pt>
                <c:pt idx="456">
                  <c:v>2835</c:v>
                </c:pt>
                <c:pt idx="457">
                  <c:v>2906</c:v>
                </c:pt>
                <c:pt idx="458">
                  <c:v>2936</c:v>
                </c:pt>
                <c:pt idx="459">
                  <c:v>2815</c:v>
                </c:pt>
                <c:pt idx="460">
                  <c:v>2842</c:v>
                </c:pt>
                <c:pt idx="461">
                  <c:v>2979</c:v>
                </c:pt>
                <c:pt idx="462">
                  <c:v>2953</c:v>
                </c:pt>
                <c:pt idx="463">
                  <c:v>2945</c:v>
                </c:pt>
                <c:pt idx="464">
                  <c:v>2873</c:v>
                </c:pt>
                <c:pt idx="465">
                  <c:v>2893</c:v>
                </c:pt>
                <c:pt idx="466">
                  <c:v>2912</c:v>
                </c:pt>
                <c:pt idx="467">
                  <c:v>2889</c:v>
                </c:pt>
                <c:pt idx="468">
                  <c:v>2925</c:v>
                </c:pt>
                <c:pt idx="469">
                  <c:v>2961</c:v>
                </c:pt>
                <c:pt idx="470">
                  <c:v>2976</c:v>
                </c:pt>
                <c:pt idx="471">
                  <c:v>3046</c:v>
                </c:pt>
                <c:pt idx="472">
                  <c:v>2995</c:v>
                </c:pt>
                <c:pt idx="473">
                  <c:v>3048</c:v>
                </c:pt>
                <c:pt idx="474">
                  <c:v>3107</c:v>
                </c:pt>
                <c:pt idx="475">
                  <c:v>3074</c:v>
                </c:pt>
                <c:pt idx="476">
                  <c:v>3090</c:v>
                </c:pt>
                <c:pt idx="477">
                  <c:v>3186</c:v>
                </c:pt>
                <c:pt idx="478">
                  <c:v>3296</c:v>
                </c:pt>
                <c:pt idx="479">
                  <c:v>3318</c:v>
                </c:pt>
                <c:pt idx="480">
                  <c:v>3414</c:v>
                </c:pt>
                <c:pt idx="481">
                  <c:v>3465</c:v>
                </c:pt>
                <c:pt idx="482">
                  <c:v>3429</c:v>
                </c:pt>
                <c:pt idx="483">
                  <c:v>3578</c:v>
                </c:pt>
                <c:pt idx="484">
                  <c:v>3521</c:v>
                </c:pt>
                <c:pt idx="485">
                  <c:v>3672</c:v>
                </c:pt>
                <c:pt idx="486">
                  <c:v>3711</c:v>
                </c:pt>
                <c:pt idx="487">
                  <c:v>3863</c:v>
                </c:pt>
                <c:pt idx="488">
                  <c:v>3854</c:v>
                </c:pt>
                <c:pt idx="489">
                  <c:v>4060</c:v>
                </c:pt>
                <c:pt idx="490">
                  <c:v>4102</c:v>
                </c:pt>
                <c:pt idx="491">
                  <c:v>4315</c:v>
                </c:pt>
                <c:pt idx="492">
                  <c:v>4317</c:v>
                </c:pt>
                <c:pt idx="493">
                  <c:v>4524</c:v>
                </c:pt>
                <c:pt idx="494">
                  <c:v>4613</c:v>
                </c:pt>
                <c:pt idx="495">
                  <c:v>4780</c:v>
                </c:pt>
                <c:pt idx="496">
                  <c:v>4881</c:v>
                </c:pt>
                <c:pt idx="497">
                  <c:v>5098</c:v>
                </c:pt>
                <c:pt idx="498">
                  <c:v>5095</c:v>
                </c:pt>
                <c:pt idx="499">
                  <c:v>5151</c:v>
                </c:pt>
                <c:pt idx="500">
                  <c:v>5248</c:v>
                </c:pt>
                <c:pt idx="501">
                  <c:v>5309</c:v>
                </c:pt>
                <c:pt idx="502">
                  <c:v>5273</c:v>
                </c:pt>
                <c:pt idx="503">
                  <c:v>5391</c:v>
                </c:pt>
                <c:pt idx="504">
                  <c:v>5392</c:v>
                </c:pt>
                <c:pt idx="505">
                  <c:v>5325</c:v>
                </c:pt>
                <c:pt idx="506">
                  <c:v>5403</c:v>
                </c:pt>
                <c:pt idx="507">
                  <c:v>5257</c:v>
                </c:pt>
                <c:pt idx="508">
                  <c:v>5353</c:v>
                </c:pt>
                <c:pt idx="509">
                  <c:v>5264</c:v>
                </c:pt>
                <c:pt idx="510">
                  <c:v>5304</c:v>
                </c:pt>
                <c:pt idx="511">
                  <c:v>5021</c:v>
                </c:pt>
                <c:pt idx="512">
                  <c:v>4936</c:v>
                </c:pt>
                <c:pt idx="513">
                  <c:v>4831</c:v>
                </c:pt>
                <c:pt idx="514">
                  <c:v>4648</c:v>
                </c:pt>
                <c:pt idx="515">
                  <c:v>4503</c:v>
                </c:pt>
                <c:pt idx="516">
                  <c:v>4459</c:v>
                </c:pt>
                <c:pt idx="517">
                  <c:v>4238</c:v>
                </c:pt>
                <c:pt idx="518">
                  <c:v>4095</c:v>
                </c:pt>
                <c:pt idx="519">
                  <c:v>3965</c:v>
                </c:pt>
                <c:pt idx="520">
                  <c:v>3852</c:v>
                </c:pt>
                <c:pt idx="521">
                  <c:v>3808</c:v>
                </c:pt>
                <c:pt idx="522">
                  <c:v>3701</c:v>
                </c:pt>
                <c:pt idx="523">
                  <c:v>3496</c:v>
                </c:pt>
                <c:pt idx="524">
                  <c:v>3493</c:v>
                </c:pt>
                <c:pt idx="525">
                  <c:v>3349</c:v>
                </c:pt>
                <c:pt idx="526">
                  <c:v>3231</c:v>
                </c:pt>
                <c:pt idx="527">
                  <c:v>3166</c:v>
                </c:pt>
                <c:pt idx="528">
                  <c:v>3277</c:v>
                </c:pt>
                <c:pt idx="529">
                  <c:v>3139</c:v>
                </c:pt>
                <c:pt idx="530">
                  <c:v>3104</c:v>
                </c:pt>
                <c:pt idx="531">
                  <c:v>3183</c:v>
                </c:pt>
                <c:pt idx="532">
                  <c:v>3194</c:v>
                </c:pt>
                <c:pt idx="533">
                  <c:v>3203</c:v>
                </c:pt>
                <c:pt idx="534">
                  <c:v>3171</c:v>
                </c:pt>
                <c:pt idx="535">
                  <c:v>3267</c:v>
                </c:pt>
                <c:pt idx="536">
                  <c:v>3257</c:v>
                </c:pt>
                <c:pt idx="537">
                  <c:v>3413</c:v>
                </c:pt>
                <c:pt idx="538">
                  <c:v>3291</c:v>
                </c:pt>
                <c:pt idx="539">
                  <c:v>3365</c:v>
                </c:pt>
                <c:pt idx="540">
                  <c:v>3482</c:v>
                </c:pt>
                <c:pt idx="541">
                  <c:v>3574</c:v>
                </c:pt>
                <c:pt idx="542">
                  <c:v>3743</c:v>
                </c:pt>
                <c:pt idx="543">
                  <c:v>3732</c:v>
                </c:pt>
                <c:pt idx="544">
                  <c:v>3827</c:v>
                </c:pt>
                <c:pt idx="545">
                  <c:v>3864</c:v>
                </c:pt>
                <c:pt idx="546">
                  <c:v>4001</c:v>
                </c:pt>
                <c:pt idx="547">
                  <c:v>3975</c:v>
                </c:pt>
                <c:pt idx="548">
                  <c:v>4044</c:v>
                </c:pt>
                <c:pt idx="549">
                  <c:v>3989</c:v>
                </c:pt>
                <c:pt idx="550">
                  <c:v>4127</c:v>
                </c:pt>
                <c:pt idx="551">
                  <c:v>4252</c:v>
                </c:pt>
                <c:pt idx="552">
                  <c:v>4177</c:v>
                </c:pt>
                <c:pt idx="553">
                  <c:v>4219</c:v>
                </c:pt>
                <c:pt idx="554">
                  <c:v>4307</c:v>
                </c:pt>
                <c:pt idx="555">
                  <c:v>4120</c:v>
                </c:pt>
                <c:pt idx="556">
                  <c:v>4218</c:v>
                </c:pt>
                <c:pt idx="557">
                  <c:v>4140</c:v>
                </c:pt>
                <c:pt idx="558">
                  <c:v>3977</c:v>
                </c:pt>
                <c:pt idx="559">
                  <c:v>4012</c:v>
                </c:pt>
                <c:pt idx="560">
                  <c:v>3876</c:v>
                </c:pt>
                <c:pt idx="561">
                  <c:v>3842</c:v>
                </c:pt>
                <c:pt idx="562">
                  <c:v>3759</c:v>
                </c:pt>
                <c:pt idx="563">
                  <c:v>3571</c:v>
                </c:pt>
                <c:pt idx="564">
                  <c:v>3509</c:v>
                </c:pt>
                <c:pt idx="565">
                  <c:v>3531</c:v>
                </c:pt>
                <c:pt idx="566">
                  <c:v>3238</c:v>
                </c:pt>
                <c:pt idx="567">
                  <c:v>3297</c:v>
                </c:pt>
                <c:pt idx="568">
                  <c:v>3147</c:v>
                </c:pt>
                <c:pt idx="569">
                  <c:v>2960</c:v>
                </c:pt>
                <c:pt idx="570">
                  <c:v>2992</c:v>
                </c:pt>
                <c:pt idx="571">
                  <c:v>2887</c:v>
                </c:pt>
                <c:pt idx="572">
                  <c:v>2778</c:v>
                </c:pt>
                <c:pt idx="573">
                  <c:v>2587</c:v>
                </c:pt>
                <c:pt idx="574">
                  <c:v>2562</c:v>
                </c:pt>
                <c:pt idx="575">
                  <c:v>2588</c:v>
                </c:pt>
                <c:pt idx="576">
                  <c:v>2586</c:v>
                </c:pt>
                <c:pt idx="577">
                  <c:v>2374</c:v>
                </c:pt>
                <c:pt idx="578">
                  <c:v>2381</c:v>
                </c:pt>
                <c:pt idx="579">
                  <c:v>2282</c:v>
                </c:pt>
                <c:pt idx="580">
                  <c:v>2337</c:v>
                </c:pt>
                <c:pt idx="581">
                  <c:v>2298</c:v>
                </c:pt>
                <c:pt idx="582">
                  <c:v>2285</c:v>
                </c:pt>
                <c:pt idx="583">
                  <c:v>2233</c:v>
                </c:pt>
                <c:pt idx="584">
                  <c:v>2284</c:v>
                </c:pt>
                <c:pt idx="585">
                  <c:v>2269</c:v>
                </c:pt>
                <c:pt idx="586">
                  <c:v>2254</c:v>
                </c:pt>
                <c:pt idx="587">
                  <c:v>2189</c:v>
                </c:pt>
                <c:pt idx="588">
                  <c:v>2226</c:v>
                </c:pt>
                <c:pt idx="589">
                  <c:v>2222</c:v>
                </c:pt>
                <c:pt idx="590">
                  <c:v>2266</c:v>
                </c:pt>
                <c:pt idx="591">
                  <c:v>2208</c:v>
                </c:pt>
                <c:pt idx="592">
                  <c:v>2231</c:v>
                </c:pt>
                <c:pt idx="593">
                  <c:v>2286</c:v>
                </c:pt>
                <c:pt idx="594">
                  <c:v>2358</c:v>
                </c:pt>
                <c:pt idx="595">
                  <c:v>2159</c:v>
                </c:pt>
                <c:pt idx="596">
                  <c:v>2151</c:v>
                </c:pt>
                <c:pt idx="597">
                  <c:v>2234</c:v>
                </c:pt>
                <c:pt idx="598">
                  <c:v>2236</c:v>
                </c:pt>
                <c:pt idx="599">
                  <c:v>2265</c:v>
                </c:pt>
                <c:pt idx="600">
                  <c:v>2175</c:v>
                </c:pt>
                <c:pt idx="601">
                  <c:v>2224</c:v>
                </c:pt>
                <c:pt idx="602">
                  <c:v>2141</c:v>
                </c:pt>
                <c:pt idx="603">
                  <c:v>2164</c:v>
                </c:pt>
                <c:pt idx="604">
                  <c:v>2206</c:v>
                </c:pt>
                <c:pt idx="605">
                  <c:v>2184</c:v>
                </c:pt>
                <c:pt idx="606">
                  <c:v>2154</c:v>
                </c:pt>
                <c:pt idx="607">
                  <c:v>1997</c:v>
                </c:pt>
                <c:pt idx="608">
                  <c:v>2044</c:v>
                </c:pt>
                <c:pt idx="609">
                  <c:v>2028</c:v>
                </c:pt>
                <c:pt idx="610">
                  <c:v>2059</c:v>
                </c:pt>
                <c:pt idx="611">
                  <c:v>1985</c:v>
                </c:pt>
                <c:pt idx="612">
                  <c:v>1900</c:v>
                </c:pt>
                <c:pt idx="613">
                  <c:v>1920</c:v>
                </c:pt>
                <c:pt idx="614">
                  <c:v>1917</c:v>
                </c:pt>
                <c:pt idx="615">
                  <c:v>1787</c:v>
                </c:pt>
                <c:pt idx="616">
                  <c:v>1876</c:v>
                </c:pt>
                <c:pt idx="617">
                  <c:v>1882</c:v>
                </c:pt>
                <c:pt idx="618">
                  <c:v>1775</c:v>
                </c:pt>
                <c:pt idx="619">
                  <c:v>1869</c:v>
                </c:pt>
                <c:pt idx="620">
                  <c:v>1841</c:v>
                </c:pt>
                <c:pt idx="621">
                  <c:v>1732</c:v>
                </c:pt>
                <c:pt idx="622">
                  <c:v>1809</c:v>
                </c:pt>
                <c:pt idx="623">
                  <c:v>1778</c:v>
                </c:pt>
                <c:pt idx="624">
                  <c:v>1764</c:v>
                </c:pt>
                <c:pt idx="625">
                  <c:v>1786</c:v>
                </c:pt>
                <c:pt idx="626">
                  <c:v>1695</c:v>
                </c:pt>
                <c:pt idx="627">
                  <c:v>1678</c:v>
                </c:pt>
                <c:pt idx="628">
                  <c:v>1795</c:v>
                </c:pt>
                <c:pt idx="629">
                  <c:v>1729</c:v>
                </c:pt>
                <c:pt idx="630">
                  <c:v>1760</c:v>
                </c:pt>
                <c:pt idx="631">
                  <c:v>1693</c:v>
                </c:pt>
                <c:pt idx="632">
                  <c:v>1687</c:v>
                </c:pt>
                <c:pt idx="633">
                  <c:v>1760</c:v>
                </c:pt>
                <c:pt idx="634">
                  <c:v>1766</c:v>
                </c:pt>
                <c:pt idx="635">
                  <c:v>1745</c:v>
                </c:pt>
                <c:pt idx="636">
                  <c:v>1621</c:v>
                </c:pt>
                <c:pt idx="637">
                  <c:v>1729</c:v>
                </c:pt>
                <c:pt idx="638">
                  <c:v>1650</c:v>
                </c:pt>
                <c:pt idx="639">
                  <c:v>1726</c:v>
                </c:pt>
                <c:pt idx="640">
                  <c:v>1707</c:v>
                </c:pt>
                <c:pt idx="641">
                  <c:v>1744</c:v>
                </c:pt>
                <c:pt idx="642">
                  <c:v>1594</c:v>
                </c:pt>
                <c:pt idx="643">
                  <c:v>1693</c:v>
                </c:pt>
                <c:pt idx="644">
                  <c:v>1715</c:v>
                </c:pt>
                <c:pt idx="645">
                  <c:v>1767</c:v>
                </c:pt>
                <c:pt idx="646">
                  <c:v>1663</c:v>
                </c:pt>
                <c:pt idx="647">
                  <c:v>1658</c:v>
                </c:pt>
                <c:pt idx="648">
                  <c:v>1647</c:v>
                </c:pt>
                <c:pt idx="649">
                  <c:v>1674</c:v>
                </c:pt>
                <c:pt idx="650">
                  <c:v>1746</c:v>
                </c:pt>
                <c:pt idx="651">
                  <c:v>1625</c:v>
                </c:pt>
                <c:pt idx="652">
                  <c:v>1683</c:v>
                </c:pt>
                <c:pt idx="653">
                  <c:v>1589</c:v>
                </c:pt>
                <c:pt idx="654">
                  <c:v>1699</c:v>
                </c:pt>
                <c:pt idx="655">
                  <c:v>1663</c:v>
                </c:pt>
                <c:pt idx="656">
                  <c:v>1607</c:v>
                </c:pt>
                <c:pt idx="657">
                  <c:v>1683</c:v>
                </c:pt>
                <c:pt idx="658">
                  <c:v>1671</c:v>
                </c:pt>
                <c:pt idx="659">
                  <c:v>1704</c:v>
                </c:pt>
                <c:pt idx="660">
                  <c:v>1663</c:v>
                </c:pt>
                <c:pt idx="661">
                  <c:v>1569</c:v>
                </c:pt>
                <c:pt idx="662">
                  <c:v>1631</c:v>
                </c:pt>
                <c:pt idx="663">
                  <c:v>1661</c:v>
                </c:pt>
                <c:pt idx="664">
                  <c:v>1637</c:v>
                </c:pt>
                <c:pt idx="665">
                  <c:v>1633</c:v>
                </c:pt>
                <c:pt idx="666">
                  <c:v>1671</c:v>
                </c:pt>
                <c:pt idx="667">
                  <c:v>1649</c:v>
                </c:pt>
                <c:pt idx="668">
                  <c:v>1623</c:v>
                </c:pt>
                <c:pt idx="669">
                  <c:v>1634</c:v>
                </c:pt>
                <c:pt idx="670">
                  <c:v>1593</c:v>
                </c:pt>
                <c:pt idx="671">
                  <c:v>1638</c:v>
                </c:pt>
                <c:pt idx="672">
                  <c:v>1669</c:v>
                </c:pt>
                <c:pt idx="673">
                  <c:v>1678</c:v>
                </c:pt>
                <c:pt idx="674">
                  <c:v>1620</c:v>
                </c:pt>
                <c:pt idx="675">
                  <c:v>1638</c:v>
                </c:pt>
                <c:pt idx="676">
                  <c:v>1597</c:v>
                </c:pt>
                <c:pt idx="677">
                  <c:v>1686</c:v>
                </c:pt>
                <c:pt idx="678">
                  <c:v>1690</c:v>
                </c:pt>
                <c:pt idx="679">
                  <c:v>1650</c:v>
                </c:pt>
                <c:pt idx="680">
                  <c:v>1689</c:v>
                </c:pt>
                <c:pt idx="681">
                  <c:v>1622</c:v>
                </c:pt>
                <c:pt idx="682">
                  <c:v>1667</c:v>
                </c:pt>
                <c:pt idx="683">
                  <c:v>1668</c:v>
                </c:pt>
                <c:pt idx="684">
                  <c:v>1719</c:v>
                </c:pt>
                <c:pt idx="685">
                  <c:v>1698</c:v>
                </c:pt>
                <c:pt idx="686">
                  <c:v>1585</c:v>
                </c:pt>
                <c:pt idx="687">
                  <c:v>1630</c:v>
                </c:pt>
                <c:pt idx="688">
                  <c:v>1672</c:v>
                </c:pt>
                <c:pt idx="689">
                  <c:v>1629</c:v>
                </c:pt>
                <c:pt idx="690">
                  <c:v>1576</c:v>
                </c:pt>
                <c:pt idx="691">
                  <c:v>1676</c:v>
                </c:pt>
                <c:pt idx="692">
                  <c:v>1655</c:v>
                </c:pt>
                <c:pt idx="693">
                  <c:v>1622</c:v>
                </c:pt>
                <c:pt idx="694">
                  <c:v>1593</c:v>
                </c:pt>
                <c:pt idx="695">
                  <c:v>1659</c:v>
                </c:pt>
                <c:pt idx="696">
                  <c:v>1631</c:v>
                </c:pt>
                <c:pt idx="697">
                  <c:v>1685</c:v>
                </c:pt>
                <c:pt idx="698">
                  <c:v>1668</c:v>
                </c:pt>
                <c:pt idx="699">
                  <c:v>1637</c:v>
                </c:pt>
                <c:pt idx="700">
                  <c:v>1645</c:v>
                </c:pt>
                <c:pt idx="701">
                  <c:v>1656</c:v>
                </c:pt>
                <c:pt idx="702">
                  <c:v>1497</c:v>
                </c:pt>
                <c:pt idx="703">
                  <c:v>1700</c:v>
                </c:pt>
                <c:pt idx="704">
                  <c:v>1674</c:v>
                </c:pt>
                <c:pt idx="705">
                  <c:v>1697</c:v>
                </c:pt>
                <c:pt idx="706">
                  <c:v>1660</c:v>
                </c:pt>
                <c:pt idx="707">
                  <c:v>1701</c:v>
                </c:pt>
                <c:pt idx="708">
                  <c:v>1643</c:v>
                </c:pt>
                <c:pt idx="709">
                  <c:v>1601</c:v>
                </c:pt>
                <c:pt idx="710">
                  <c:v>1669</c:v>
                </c:pt>
                <c:pt idx="711">
                  <c:v>1617</c:v>
                </c:pt>
                <c:pt idx="712">
                  <c:v>1611</c:v>
                </c:pt>
                <c:pt idx="713">
                  <c:v>1537</c:v>
                </c:pt>
                <c:pt idx="714">
                  <c:v>1655</c:v>
                </c:pt>
                <c:pt idx="715">
                  <c:v>1637</c:v>
                </c:pt>
                <c:pt idx="716">
                  <c:v>1645</c:v>
                </c:pt>
                <c:pt idx="717">
                  <c:v>1643</c:v>
                </c:pt>
                <c:pt idx="718">
                  <c:v>1680</c:v>
                </c:pt>
                <c:pt idx="719">
                  <c:v>1605</c:v>
                </c:pt>
                <c:pt idx="720">
                  <c:v>1714</c:v>
                </c:pt>
                <c:pt idx="721">
                  <c:v>1640</c:v>
                </c:pt>
                <c:pt idx="722">
                  <c:v>1617</c:v>
                </c:pt>
                <c:pt idx="723">
                  <c:v>1660</c:v>
                </c:pt>
                <c:pt idx="724">
                  <c:v>1688</c:v>
                </c:pt>
                <c:pt idx="725">
                  <c:v>1564</c:v>
                </c:pt>
                <c:pt idx="726">
                  <c:v>1594</c:v>
                </c:pt>
                <c:pt idx="727">
                  <c:v>1535</c:v>
                </c:pt>
                <c:pt idx="728">
                  <c:v>1579</c:v>
                </c:pt>
                <c:pt idx="729">
                  <c:v>1660</c:v>
                </c:pt>
                <c:pt idx="730">
                  <c:v>1635</c:v>
                </c:pt>
                <c:pt idx="731">
                  <c:v>1533</c:v>
                </c:pt>
                <c:pt idx="732">
                  <c:v>1608</c:v>
                </c:pt>
                <c:pt idx="733">
                  <c:v>1617</c:v>
                </c:pt>
                <c:pt idx="734">
                  <c:v>1649</c:v>
                </c:pt>
                <c:pt idx="735">
                  <c:v>1621</c:v>
                </c:pt>
                <c:pt idx="736">
                  <c:v>1572</c:v>
                </c:pt>
                <c:pt idx="737">
                  <c:v>1665</c:v>
                </c:pt>
                <c:pt idx="738">
                  <c:v>1607</c:v>
                </c:pt>
                <c:pt idx="739">
                  <c:v>1552</c:v>
                </c:pt>
                <c:pt idx="740">
                  <c:v>1547</c:v>
                </c:pt>
                <c:pt idx="741">
                  <c:v>1610</c:v>
                </c:pt>
                <c:pt idx="742">
                  <c:v>1599</c:v>
                </c:pt>
                <c:pt idx="743">
                  <c:v>1579</c:v>
                </c:pt>
                <c:pt idx="744">
                  <c:v>1616</c:v>
                </c:pt>
                <c:pt idx="745">
                  <c:v>1534</c:v>
                </c:pt>
                <c:pt idx="746">
                  <c:v>1535</c:v>
                </c:pt>
                <c:pt idx="747">
                  <c:v>1588</c:v>
                </c:pt>
                <c:pt idx="748">
                  <c:v>1553</c:v>
                </c:pt>
                <c:pt idx="749">
                  <c:v>1593</c:v>
                </c:pt>
                <c:pt idx="750">
                  <c:v>1503</c:v>
                </c:pt>
                <c:pt idx="751">
                  <c:v>1561</c:v>
                </c:pt>
                <c:pt idx="752">
                  <c:v>1574</c:v>
                </c:pt>
                <c:pt idx="753">
                  <c:v>1572</c:v>
                </c:pt>
                <c:pt idx="754">
                  <c:v>1635</c:v>
                </c:pt>
                <c:pt idx="755">
                  <c:v>1589</c:v>
                </c:pt>
                <c:pt idx="756">
                  <c:v>1518</c:v>
                </c:pt>
                <c:pt idx="757">
                  <c:v>1512</c:v>
                </c:pt>
                <c:pt idx="758">
                  <c:v>1561</c:v>
                </c:pt>
                <c:pt idx="759">
                  <c:v>1527</c:v>
                </c:pt>
                <c:pt idx="760">
                  <c:v>1557</c:v>
                </c:pt>
                <c:pt idx="761">
                  <c:v>1484</c:v>
                </c:pt>
                <c:pt idx="762">
                  <c:v>1543</c:v>
                </c:pt>
                <c:pt idx="763">
                  <c:v>1581</c:v>
                </c:pt>
                <c:pt idx="764">
                  <c:v>1561</c:v>
                </c:pt>
                <c:pt idx="765">
                  <c:v>1521</c:v>
                </c:pt>
                <c:pt idx="766">
                  <c:v>1594</c:v>
                </c:pt>
                <c:pt idx="767">
                  <c:v>1556</c:v>
                </c:pt>
                <c:pt idx="768">
                  <c:v>1602</c:v>
                </c:pt>
                <c:pt idx="769">
                  <c:v>1558</c:v>
                </c:pt>
                <c:pt idx="770">
                  <c:v>1530</c:v>
                </c:pt>
                <c:pt idx="771">
                  <c:v>1587</c:v>
                </c:pt>
                <c:pt idx="772">
                  <c:v>1516</c:v>
                </c:pt>
                <c:pt idx="773">
                  <c:v>1584</c:v>
                </c:pt>
                <c:pt idx="774">
                  <c:v>1570</c:v>
                </c:pt>
                <c:pt idx="775">
                  <c:v>1557</c:v>
                </c:pt>
                <c:pt idx="776">
                  <c:v>1581</c:v>
                </c:pt>
                <c:pt idx="777">
                  <c:v>1513</c:v>
                </c:pt>
                <c:pt idx="778">
                  <c:v>1497</c:v>
                </c:pt>
                <c:pt idx="779">
                  <c:v>1443</c:v>
                </c:pt>
                <c:pt idx="780">
                  <c:v>1506</c:v>
                </c:pt>
                <c:pt idx="781">
                  <c:v>1569</c:v>
                </c:pt>
                <c:pt idx="782">
                  <c:v>1609</c:v>
                </c:pt>
                <c:pt idx="783">
                  <c:v>1576</c:v>
                </c:pt>
                <c:pt idx="784">
                  <c:v>1551</c:v>
                </c:pt>
                <c:pt idx="785">
                  <c:v>1542</c:v>
                </c:pt>
                <c:pt idx="786">
                  <c:v>1574</c:v>
                </c:pt>
                <c:pt idx="787">
                  <c:v>1528</c:v>
                </c:pt>
                <c:pt idx="788">
                  <c:v>1480</c:v>
                </c:pt>
                <c:pt idx="789">
                  <c:v>1628</c:v>
                </c:pt>
                <c:pt idx="790">
                  <c:v>1528</c:v>
                </c:pt>
                <c:pt idx="791">
                  <c:v>1572</c:v>
                </c:pt>
                <c:pt idx="792">
                  <c:v>1603</c:v>
                </c:pt>
                <c:pt idx="793">
                  <c:v>1512</c:v>
                </c:pt>
                <c:pt idx="794">
                  <c:v>1516</c:v>
                </c:pt>
                <c:pt idx="795">
                  <c:v>1588</c:v>
                </c:pt>
                <c:pt idx="796">
                  <c:v>1547</c:v>
                </c:pt>
                <c:pt idx="797">
                  <c:v>1512</c:v>
                </c:pt>
                <c:pt idx="798">
                  <c:v>1541</c:v>
                </c:pt>
                <c:pt idx="799">
                  <c:v>1502</c:v>
                </c:pt>
                <c:pt idx="800">
                  <c:v>1482</c:v>
                </c:pt>
                <c:pt idx="801">
                  <c:v>1600</c:v>
                </c:pt>
                <c:pt idx="802">
                  <c:v>1504</c:v>
                </c:pt>
                <c:pt idx="803">
                  <c:v>1536</c:v>
                </c:pt>
                <c:pt idx="804">
                  <c:v>1539</c:v>
                </c:pt>
                <c:pt idx="805">
                  <c:v>1522</c:v>
                </c:pt>
                <c:pt idx="806">
                  <c:v>1570</c:v>
                </c:pt>
                <c:pt idx="807">
                  <c:v>1575</c:v>
                </c:pt>
                <c:pt idx="808">
                  <c:v>1615</c:v>
                </c:pt>
                <c:pt idx="809">
                  <c:v>1572</c:v>
                </c:pt>
                <c:pt idx="810">
                  <c:v>1465</c:v>
                </c:pt>
                <c:pt idx="811">
                  <c:v>1517</c:v>
                </c:pt>
                <c:pt idx="812">
                  <c:v>1597</c:v>
                </c:pt>
                <c:pt idx="813">
                  <c:v>1506</c:v>
                </c:pt>
                <c:pt idx="814">
                  <c:v>1515</c:v>
                </c:pt>
                <c:pt idx="815">
                  <c:v>1481</c:v>
                </c:pt>
                <c:pt idx="816">
                  <c:v>1490</c:v>
                </c:pt>
                <c:pt idx="817">
                  <c:v>1507</c:v>
                </c:pt>
                <c:pt idx="818">
                  <c:v>1478</c:v>
                </c:pt>
                <c:pt idx="819">
                  <c:v>1551</c:v>
                </c:pt>
                <c:pt idx="820">
                  <c:v>1534</c:v>
                </c:pt>
                <c:pt idx="821">
                  <c:v>1548</c:v>
                </c:pt>
                <c:pt idx="822">
                  <c:v>1522</c:v>
                </c:pt>
                <c:pt idx="823">
                  <c:v>1501</c:v>
                </c:pt>
                <c:pt idx="824">
                  <c:v>1480</c:v>
                </c:pt>
                <c:pt idx="825">
                  <c:v>1499</c:v>
                </c:pt>
                <c:pt idx="826">
                  <c:v>1565</c:v>
                </c:pt>
                <c:pt idx="827">
                  <c:v>1545</c:v>
                </c:pt>
                <c:pt idx="828">
                  <c:v>1531</c:v>
                </c:pt>
                <c:pt idx="829">
                  <c:v>1476</c:v>
                </c:pt>
                <c:pt idx="830">
                  <c:v>1539</c:v>
                </c:pt>
                <c:pt idx="831">
                  <c:v>1585</c:v>
                </c:pt>
                <c:pt idx="832">
                  <c:v>1492</c:v>
                </c:pt>
                <c:pt idx="833">
                  <c:v>1538</c:v>
                </c:pt>
                <c:pt idx="834">
                  <c:v>1522</c:v>
                </c:pt>
                <c:pt idx="835">
                  <c:v>1553</c:v>
                </c:pt>
                <c:pt idx="836">
                  <c:v>1554</c:v>
                </c:pt>
                <c:pt idx="837">
                  <c:v>1439</c:v>
                </c:pt>
                <c:pt idx="838">
                  <c:v>1492</c:v>
                </c:pt>
                <c:pt idx="839">
                  <c:v>1578</c:v>
                </c:pt>
                <c:pt idx="840">
                  <c:v>1569</c:v>
                </c:pt>
                <c:pt idx="841">
                  <c:v>1535</c:v>
                </c:pt>
                <c:pt idx="842">
                  <c:v>1507</c:v>
                </c:pt>
                <c:pt idx="843">
                  <c:v>1572</c:v>
                </c:pt>
                <c:pt idx="844">
                  <c:v>1525</c:v>
                </c:pt>
                <c:pt idx="845">
                  <c:v>1570</c:v>
                </c:pt>
                <c:pt idx="846">
                  <c:v>1532</c:v>
                </c:pt>
                <c:pt idx="847">
                  <c:v>1475</c:v>
                </c:pt>
                <c:pt idx="848">
                  <c:v>1509</c:v>
                </c:pt>
                <c:pt idx="849">
                  <c:v>1472</c:v>
                </c:pt>
                <c:pt idx="850">
                  <c:v>1453</c:v>
                </c:pt>
                <c:pt idx="851">
                  <c:v>1487</c:v>
                </c:pt>
                <c:pt idx="852">
                  <c:v>1447</c:v>
                </c:pt>
                <c:pt idx="853">
                  <c:v>1447</c:v>
                </c:pt>
                <c:pt idx="854">
                  <c:v>1554</c:v>
                </c:pt>
                <c:pt idx="855">
                  <c:v>1513</c:v>
                </c:pt>
                <c:pt idx="856">
                  <c:v>1520</c:v>
                </c:pt>
                <c:pt idx="857">
                  <c:v>1587</c:v>
                </c:pt>
                <c:pt idx="858">
                  <c:v>1545</c:v>
                </c:pt>
                <c:pt idx="859">
                  <c:v>1517</c:v>
                </c:pt>
                <c:pt idx="860">
                  <c:v>1474</c:v>
                </c:pt>
                <c:pt idx="861">
                  <c:v>1467</c:v>
                </c:pt>
                <c:pt idx="862">
                  <c:v>1604</c:v>
                </c:pt>
                <c:pt idx="863">
                  <c:v>1465</c:v>
                </c:pt>
                <c:pt idx="864">
                  <c:v>1531</c:v>
                </c:pt>
                <c:pt idx="865">
                  <c:v>1437</c:v>
                </c:pt>
                <c:pt idx="866">
                  <c:v>1489</c:v>
                </c:pt>
                <c:pt idx="867">
                  <c:v>1564</c:v>
                </c:pt>
                <c:pt idx="868">
                  <c:v>1519</c:v>
                </c:pt>
                <c:pt idx="869">
                  <c:v>1500</c:v>
                </c:pt>
                <c:pt idx="870">
                  <c:v>1532</c:v>
                </c:pt>
                <c:pt idx="871">
                  <c:v>1492</c:v>
                </c:pt>
                <c:pt idx="872">
                  <c:v>1509</c:v>
                </c:pt>
                <c:pt idx="873">
                  <c:v>1492</c:v>
                </c:pt>
                <c:pt idx="874">
                  <c:v>1472</c:v>
                </c:pt>
                <c:pt idx="875">
                  <c:v>1553</c:v>
                </c:pt>
                <c:pt idx="876">
                  <c:v>1522</c:v>
                </c:pt>
                <c:pt idx="877">
                  <c:v>1506</c:v>
                </c:pt>
                <c:pt idx="878">
                  <c:v>1522</c:v>
                </c:pt>
                <c:pt idx="879">
                  <c:v>1492</c:v>
                </c:pt>
                <c:pt idx="880">
                  <c:v>1434</c:v>
                </c:pt>
                <c:pt idx="881">
                  <c:v>1505</c:v>
                </c:pt>
                <c:pt idx="882">
                  <c:v>1572</c:v>
                </c:pt>
                <c:pt idx="883">
                  <c:v>1516</c:v>
                </c:pt>
                <c:pt idx="884">
                  <c:v>1516</c:v>
                </c:pt>
                <c:pt idx="885">
                  <c:v>1491</c:v>
                </c:pt>
                <c:pt idx="886">
                  <c:v>1556</c:v>
                </c:pt>
                <c:pt idx="887">
                  <c:v>1487</c:v>
                </c:pt>
                <c:pt idx="888">
                  <c:v>1484</c:v>
                </c:pt>
                <c:pt idx="889">
                  <c:v>1478</c:v>
                </c:pt>
                <c:pt idx="890">
                  <c:v>1503</c:v>
                </c:pt>
                <c:pt idx="891">
                  <c:v>1517</c:v>
                </c:pt>
                <c:pt idx="892">
                  <c:v>1505</c:v>
                </c:pt>
                <c:pt idx="893">
                  <c:v>1465</c:v>
                </c:pt>
                <c:pt idx="894">
                  <c:v>1562</c:v>
                </c:pt>
                <c:pt idx="895">
                  <c:v>1521</c:v>
                </c:pt>
                <c:pt idx="896">
                  <c:v>1497</c:v>
                </c:pt>
                <c:pt idx="897">
                  <c:v>1407</c:v>
                </c:pt>
                <c:pt idx="898">
                  <c:v>1553</c:v>
                </c:pt>
                <c:pt idx="899">
                  <c:v>1544</c:v>
                </c:pt>
                <c:pt idx="900">
                  <c:v>1533</c:v>
                </c:pt>
                <c:pt idx="901">
                  <c:v>1604</c:v>
                </c:pt>
                <c:pt idx="902">
                  <c:v>1439</c:v>
                </c:pt>
                <c:pt idx="903">
                  <c:v>1426</c:v>
                </c:pt>
                <c:pt idx="904">
                  <c:v>1478</c:v>
                </c:pt>
                <c:pt idx="905">
                  <c:v>1456</c:v>
                </c:pt>
                <c:pt idx="906">
                  <c:v>1585</c:v>
                </c:pt>
                <c:pt idx="907">
                  <c:v>1434</c:v>
                </c:pt>
                <c:pt idx="908">
                  <c:v>1528</c:v>
                </c:pt>
                <c:pt idx="909">
                  <c:v>1539</c:v>
                </c:pt>
                <c:pt idx="910">
                  <c:v>1496</c:v>
                </c:pt>
                <c:pt idx="911">
                  <c:v>1491</c:v>
                </c:pt>
                <c:pt idx="912">
                  <c:v>1474</c:v>
                </c:pt>
                <c:pt idx="913">
                  <c:v>1492</c:v>
                </c:pt>
                <c:pt idx="914">
                  <c:v>1480</c:v>
                </c:pt>
                <c:pt idx="915">
                  <c:v>1533</c:v>
                </c:pt>
                <c:pt idx="916">
                  <c:v>1519</c:v>
                </c:pt>
                <c:pt idx="917">
                  <c:v>1490</c:v>
                </c:pt>
                <c:pt idx="918">
                  <c:v>1568</c:v>
                </c:pt>
                <c:pt idx="919">
                  <c:v>1538</c:v>
                </c:pt>
                <c:pt idx="920">
                  <c:v>1478</c:v>
                </c:pt>
                <c:pt idx="921">
                  <c:v>1439</c:v>
                </c:pt>
                <c:pt idx="922">
                  <c:v>1491</c:v>
                </c:pt>
                <c:pt idx="923">
                  <c:v>1555</c:v>
                </c:pt>
                <c:pt idx="924">
                  <c:v>1567</c:v>
                </c:pt>
                <c:pt idx="925">
                  <c:v>1493</c:v>
                </c:pt>
                <c:pt idx="926">
                  <c:v>1471</c:v>
                </c:pt>
                <c:pt idx="927">
                  <c:v>1506</c:v>
                </c:pt>
                <c:pt idx="928">
                  <c:v>1521</c:v>
                </c:pt>
                <c:pt idx="929">
                  <c:v>1481</c:v>
                </c:pt>
                <c:pt idx="930">
                  <c:v>1462</c:v>
                </c:pt>
                <c:pt idx="931">
                  <c:v>1591</c:v>
                </c:pt>
                <c:pt idx="932">
                  <c:v>1590</c:v>
                </c:pt>
                <c:pt idx="933">
                  <c:v>1468</c:v>
                </c:pt>
                <c:pt idx="934">
                  <c:v>1449</c:v>
                </c:pt>
                <c:pt idx="935">
                  <c:v>1550</c:v>
                </c:pt>
                <c:pt idx="936">
                  <c:v>1549</c:v>
                </c:pt>
                <c:pt idx="937">
                  <c:v>1488</c:v>
                </c:pt>
                <c:pt idx="938">
                  <c:v>1516</c:v>
                </c:pt>
                <c:pt idx="939">
                  <c:v>1545</c:v>
                </c:pt>
                <c:pt idx="940">
                  <c:v>1540</c:v>
                </c:pt>
                <c:pt idx="941">
                  <c:v>1543</c:v>
                </c:pt>
                <c:pt idx="942">
                  <c:v>1467</c:v>
                </c:pt>
                <c:pt idx="943">
                  <c:v>1430</c:v>
                </c:pt>
                <c:pt idx="944">
                  <c:v>1465</c:v>
                </c:pt>
                <c:pt idx="945">
                  <c:v>1427</c:v>
                </c:pt>
                <c:pt idx="946">
                  <c:v>1536</c:v>
                </c:pt>
                <c:pt idx="947">
                  <c:v>1412</c:v>
                </c:pt>
                <c:pt idx="948">
                  <c:v>1493</c:v>
                </c:pt>
                <c:pt idx="949">
                  <c:v>1479</c:v>
                </c:pt>
                <c:pt idx="950">
                  <c:v>1534</c:v>
                </c:pt>
                <c:pt idx="951">
                  <c:v>1464</c:v>
                </c:pt>
                <c:pt idx="952">
                  <c:v>1471</c:v>
                </c:pt>
                <c:pt idx="953">
                  <c:v>1533</c:v>
                </c:pt>
                <c:pt idx="954">
                  <c:v>1504</c:v>
                </c:pt>
                <c:pt idx="955">
                  <c:v>1474</c:v>
                </c:pt>
                <c:pt idx="956">
                  <c:v>1479</c:v>
                </c:pt>
                <c:pt idx="957">
                  <c:v>1520</c:v>
                </c:pt>
                <c:pt idx="958">
                  <c:v>1475</c:v>
                </c:pt>
                <c:pt idx="959">
                  <c:v>1499</c:v>
                </c:pt>
                <c:pt idx="960">
                  <c:v>1493</c:v>
                </c:pt>
                <c:pt idx="961">
                  <c:v>1484</c:v>
                </c:pt>
                <c:pt idx="962">
                  <c:v>1476</c:v>
                </c:pt>
                <c:pt idx="963">
                  <c:v>1478</c:v>
                </c:pt>
                <c:pt idx="964">
                  <c:v>1506</c:v>
                </c:pt>
                <c:pt idx="965">
                  <c:v>1502</c:v>
                </c:pt>
                <c:pt idx="966">
                  <c:v>1464</c:v>
                </c:pt>
                <c:pt idx="967">
                  <c:v>1540</c:v>
                </c:pt>
                <c:pt idx="968">
                  <c:v>1513</c:v>
                </c:pt>
                <c:pt idx="969">
                  <c:v>1481</c:v>
                </c:pt>
                <c:pt idx="970">
                  <c:v>1496</c:v>
                </c:pt>
                <c:pt idx="971">
                  <c:v>1555</c:v>
                </c:pt>
                <c:pt idx="972">
                  <c:v>1510</c:v>
                </c:pt>
                <c:pt idx="973">
                  <c:v>1425</c:v>
                </c:pt>
                <c:pt idx="974">
                  <c:v>1451</c:v>
                </c:pt>
                <c:pt idx="975">
                  <c:v>1518</c:v>
                </c:pt>
                <c:pt idx="976">
                  <c:v>1480</c:v>
                </c:pt>
                <c:pt idx="977">
                  <c:v>1396</c:v>
                </c:pt>
                <c:pt idx="978">
                  <c:v>1581</c:v>
                </c:pt>
                <c:pt idx="979">
                  <c:v>1513</c:v>
                </c:pt>
                <c:pt idx="980">
                  <c:v>1434</c:v>
                </c:pt>
                <c:pt idx="981">
                  <c:v>1416</c:v>
                </c:pt>
                <c:pt idx="982">
                  <c:v>1570</c:v>
                </c:pt>
                <c:pt idx="983">
                  <c:v>1513</c:v>
                </c:pt>
                <c:pt idx="984">
                  <c:v>1488</c:v>
                </c:pt>
                <c:pt idx="985">
                  <c:v>1449</c:v>
                </c:pt>
                <c:pt idx="986">
                  <c:v>1455</c:v>
                </c:pt>
                <c:pt idx="987">
                  <c:v>1480</c:v>
                </c:pt>
                <c:pt idx="988">
                  <c:v>1501</c:v>
                </c:pt>
                <c:pt idx="989">
                  <c:v>1555</c:v>
                </c:pt>
                <c:pt idx="990">
                  <c:v>1473</c:v>
                </c:pt>
                <c:pt idx="991">
                  <c:v>1484</c:v>
                </c:pt>
                <c:pt idx="992">
                  <c:v>1511</c:v>
                </c:pt>
                <c:pt idx="993">
                  <c:v>1501</c:v>
                </c:pt>
                <c:pt idx="994">
                  <c:v>1477</c:v>
                </c:pt>
                <c:pt idx="995">
                  <c:v>1524</c:v>
                </c:pt>
                <c:pt idx="996">
                  <c:v>1450</c:v>
                </c:pt>
                <c:pt idx="997">
                  <c:v>1437</c:v>
                </c:pt>
                <c:pt idx="998">
                  <c:v>1452</c:v>
                </c:pt>
                <c:pt idx="999">
                  <c:v>1524</c:v>
                </c:pt>
                <c:pt idx="1000">
                  <c:v>1459</c:v>
                </c:pt>
                <c:pt idx="1001">
                  <c:v>1492</c:v>
                </c:pt>
                <c:pt idx="1002">
                  <c:v>1476</c:v>
                </c:pt>
                <c:pt idx="1003">
                  <c:v>1577</c:v>
                </c:pt>
                <c:pt idx="1004">
                  <c:v>1506</c:v>
                </c:pt>
                <c:pt idx="1005">
                  <c:v>1512</c:v>
                </c:pt>
                <c:pt idx="1006">
                  <c:v>1496</c:v>
                </c:pt>
                <c:pt idx="1007">
                  <c:v>1499</c:v>
                </c:pt>
                <c:pt idx="1008">
                  <c:v>1488</c:v>
                </c:pt>
                <c:pt idx="1009">
                  <c:v>1457</c:v>
                </c:pt>
                <c:pt idx="1010">
                  <c:v>1512</c:v>
                </c:pt>
                <c:pt idx="1011">
                  <c:v>1433</c:v>
                </c:pt>
                <c:pt idx="1012">
                  <c:v>1372</c:v>
                </c:pt>
                <c:pt idx="1013">
                  <c:v>1467</c:v>
                </c:pt>
                <c:pt idx="1014">
                  <c:v>1556</c:v>
                </c:pt>
                <c:pt idx="1015">
                  <c:v>1531</c:v>
                </c:pt>
                <c:pt idx="1016">
                  <c:v>1494</c:v>
                </c:pt>
                <c:pt idx="1017">
                  <c:v>1545</c:v>
                </c:pt>
                <c:pt idx="1018">
                  <c:v>1395</c:v>
                </c:pt>
                <c:pt idx="1019">
                  <c:v>1542</c:v>
                </c:pt>
                <c:pt idx="1020">
                  <c:v>1481</c:v>
                </c:pt>
                <c:pt idx="1021">
                  <c:v>1508</c:v>
                </c:pt>
                <c:pt idx="1022">
                  <c:v>1483</c:v>
                </c:pt>
                <c:pt idx="1023">
                  <c:v>1462</c:v>
                </c:pt>
                <c:pt idx="1024">
                  <c:v>1537</c:v>
                </c:pt>
                <c:pt idx="1025">
                  <c:v>1526</c:v>
                </c:pt>
                <c:pt idx="1026">
                  <c:v>1472</c:v>
                </c:pt>
                <c:pt idx="1027">
                  <c:v>1384</c:v>
                </c:pt>
                <c:pt idx="1028">
                  <c:v>1413</c:v>
                </c:pt>
                <c:pt idx="1029">
                  <c:v>1489</c:v>
                </c:pt>
                <c:pt idx="1030">
                  <c:v>1441</c:v>
                </c:pt>
                <c:pt idx="1031">
                  <c:v>1470</c:v>
                </c:pt>
                <c:pt idx="1032">
                  <c:v>1515</c:v>
                </c:pt>
                <c:pt idx="1033">
                  <c:v>1437</c:v>
                </c:pt>
                <c:pt idx="1034">
                  <c:v>1463</c:v>
                </c:pt>
                <c:pt idx="1035">
                  <c:v>1503</c:v>
                </c:pt>
                <c:pt idx="1036">
                  <c:v>1447</c:v>
                </c:pt>
                <c:pt idx="1037">
                  <c:v>1501</c:v>
                </c:pt>
                <c:pt idx="1038">
                  <c:v>1431</c:v>
                </c:pt>
                <c:pt idx="1039">
                  <c:v>1497</c:v>
                </c:pt>
                <c:pt idx="1040">
                  <c:v>1445</c:v>
                </c:pt>
                <c:pt idx="1041">
                  <c:v>1492</c:v>
                </c:pt>
                <c:pt idx="1042">
                  <c:v>1480</c:v>
                </c:pt>
                <c:pt idx="1043">
                  <c:v>1529</c:v>
                </c:pt>
                <c:pt idx="1044">
                  <c:v>1432</c:v>
                </c:pt>
                <c:pt idx="1045">
                  <c:v>1563</c:v>
                </c:pt>
                <c:pt idx="1046">
                  <c:v>1423</c:v>
                </c:pt>
                <c:pt idx="1047">
                  <c:v>1494</c:v>
                </c:pt>
                <c:pt idx="1048">
                  <c:v>1414</c:v>
                </c:pt>
                <c:pt idx="1049">
                  <c:v>1435</c:v>
                </c:pt>
                <c:pt idx="1050">
                  <c:v>1451</c:v>
                </c:pt>
                <c:pt idx="1051">
                  <c:v>1513</c:v>
                </c:pt>
                <c:pt idx="1052">
                  <c:v>1475</c:v>
                </c:pt>
                <c:pt idx="1053">
                  <c:v>1551</c:v>
                </c:pt>
                <c:pt idx="1054">
                  <c:v>1451</c:v>
                </c:pt>
                <c:pt idx="1055">
                  <c:v>1466</c:v>
                </c:pt>
                <c:pt idx="1056">
                  <c:v>1570</c:v>
                </c:pt>
                <c:pt idx="1057">
                  <c:v>1468</c:v>
                </c:pt>
                <c:pt idx="1058">
                  <c:v>1518</c:v>
                </c:pt>
                <c:pt idx="1059">
                  <c:v>1393</c:v>
                </c:pt>
                <c:pt idx="1060">
                  <c:v>1484</c:v>
                </c:pt>
                <c:pt idx="1061">
                  <c:v>1450</c:v>
                </c:pt>
                <c:pt idx="1062">
                  <c:v>1535</c:v>
                </c:pt>
                <c:pt idx="1063">
                  <c:v>1388</c:v>
                </c:pt>
                <c:pt idx="1064">
                  <c:v>1426</c:v>
                </c:pt>
                <c:pt idx="1065">
                  <c:v>1517</c:v>
                </c:pt>
                <c:pt idx="1066">
                  <c:v>1504</c:v>
                </c:pt>
                <c:pt idx="1067">
                  <c:v>1386</c:v>
                </c:pt>
                <c:pt idx="1068">
                  <c:v>1493</c:v>
                </c:pt>
                <c:pt idx="1069">
                  <c:v>1421</c:v>
                </c:pt>
                <c:pt idx="1070">
                  <c:v>1454</c:v>
                </c:pt>
                <c:pt idx="1071">
                  <c:v>1517</c:v>
                </c:pt>
                <c:pt idx="1072">
                  <c:v>1492</c:v>
                </c:pt>
                <c:pt idx="1073">
                  <c:v>1522</c:v>
                </c:pt>
                <c:pt idx="1074">
                  <c:v>1478</c:v>
                </c:pt>
                <c:pt idx="1075">
                  <c:v>1477</c:v>
                </c:pt>
                <c:pt idx="1076">
                  <c:v>1473</c:v>
                </c:pt>
                <c:pt idx="1077">
                  <c:v>1544</c:v>
                </c:pt>
                <c:pt idx="1078">
                  <c:v>1466</c:v>
                </c:pt>
                <c:pt idx="1079">
                  <c:v>1471</c:v>
                </c:pt>
                <c:pt idx="1080">
                  <c:v>1498</c:v>
                </c:pt>
                <c:pt idx="1081">
                  <c:v>1497</c:v>
                </c:pt>
                <c:pt idx="1082">
                  <c:v>1539</c:v>
                </c:pt>
                <c:pt idx="1083">
                  <c:v>1458</c:v>
                </c:pt>
                <c:pt idx="1084">
                  <c:v>1461</c:v>
                </c:pt>
                <c:pt idx="1085">
                  <c:v>1473</c:v>
                </c:pt>
                <c:pt idx="1086">
                  <c:v>1457</c:v>
                </c:pt>
                <c:pt idx="1087">
                  <c:v>1482</c:v>
                </c:pt>
                <c:pt idx="1088">
                  <c:v>1471</c:v>
                </c:pt>
                <c:pt idx="1089">
                  <c:v>1479</c:v>
                </c:pt>
                <c:pt idx="1090">
                  <c:v>1517</c:v>
                </c:pt>
                <c:pt idx="1091">
                  <c:v>1475</c:v>
                </c:pt>
                <c:pt idx="1092">
                  <c:v>1534</c:v>
                </c:pt>
                <c:pt idx="1093">
                  <c:v>1449</c:v>
                </c:pt>
                <c:pt idx="1094">
                  <c:v>1487</c:v>
                </c:pt>
                <c:pt idx="1095">
                  <c:v>1488</c:v>
                </c:pt>
                <c:pt idx="1096">
                  <c:v>1530</c:v>
                </c:pt>
                <c:pt idx="1097">
                  <c:v>1453</c:v>
                </c:pt>
                <c:pt idx="1098">
                  <c:v>1503</c:v>
                </c:pt>
                <c:pt idx="1099">
                  <c:v>1576</c:v>
                </c:pt>
                <c:pt idx="1100">
                  <c:v>1442</c:v>
                </c:pt>
                <c:pt idx="1101">
                  <c:v>1465</c:v>
                </c:pt>
                <c:pt idx="1102">
                  <c:v>1480</c:v>
                </c:pt>
                <c:pt idx="1103">
                  <c:v>1497</c:v>
                </c:pt>
                <c:pt idx="1104">
                  <c:v>1497</c:v>
                </c:pt>
                <c:pt idx="1105">
                  <c:v>1475</c:v>
                </c:pt>
                <c:pt idx="1106">
                  <c:v>1463</c:v>
                </c:pt>
                <c:pt idx="1107">
                  <c:v>1494</c:v>
                </c:pt>
                <c:pt idx="1108">
                  <c:v>1455</c:v>
                </c:pt>
                <c:pt idx="1109">
                  <c:v>1460</c:v>
                </c:pt>
                <c:pt idx="1110">
                  <c:v>1530</c:v>
                </c:pt>
                <c:pt idx="1111">
                  <c:v>1493</c:v>
                </c:pt>
                <c:pt idx="1112">
                  <c:v>1504</c:v>
                </c:pt>
                <c:pt idx="1113">
                  <c:v>1533</c:v>
                </c:pt>
                <c:pt idx="1114">
                  <c:v>1454</c:v>
                </c:pt>
                <c:pt idx="1115">
                  <c:v>1538</c:v>
                </c:pt>
                <c:pt idx="1116">
                  <c:v>1522</c:v>
                </c:pt>
                <c:pt idx="1117">
                  <c:v>1541</c:v>
                </c:pt>
                <c:pt idx="1118">
                  <c:v>1534</c:v>
                </c:pt>
                <c:pt idx="1119">
                  <c:v>1470</c:v>
                </c:pt>
                <c:pt idx="1120">
                  <c:v>1527</c:v>
                </c:pt>
                <c:pt idx="1121">
                  <c:v>1601</c:v>
                </c:pt>
                <c:pt idx="1122">
                  <c:v>1519</c:v>
                </c:pt>
                <c:pt idx="1123">
                  <c:v>1509</c:v>
                </c:pt>
                <c:pt idx="1124">
                  <c:v>1481</c:v>
                </c:pt>
                <c:pt idx="1125">
                  <c:v>1482</c:v>
                </c:pt>
                <c:pt idx="1126">
                  <c:v>1410</c:v>
                </c:pt>
                <c:pt idx="1127">
                  <c:v>1421</c:v>
                </c:pt>
                <c:pt idx="1128">
                  <c:v>1550</c:v>
                </c:pt>
                <c:pt idx="1129">
                  <c:v>1481</c:v>
                </c:pt>
                <c:pt idx="1130">
                  <c:v>1462</c:v>
                </c:pt>
                <c:pt idx="1131">
                  <c:v>1466</c:v>
                </c:pt>
                <c:pt idx="1132">
                  <c:v>1526</c:v>
                </c:pt>
                <c:pt idx="1133">
                  <c:v>1425</c:v>
                </c:pt>
                <c:pt idx="1134">
                  <c:v>1499</c:v>
                </c:pt>
                <c:pt idx="1135">
                  <c:v>1446</c:v>
                </c:pt>
                <c:pt idx="1136">
                  <c:v>1416</c:v>
                </c:pt>
                <c:pt idx="1137">
                  <c:v>1447</c:v>
                </c:pt>
                <c:pt idx="1138">
                  <c:v>1431</c:v>
                </c:pt>
                <c:pt idx="1139">
                  <c:v>1518</c:v>
                </c:pt>
                <c:pt idx="1140">
                  <c:v>1511</c:v>
                </c:pt>
                <c:pt idx="1141">
                  <c:v>1456</c:v>
                </c:pt>
                <c:pt idx="1142">
                  <c:v>1459</c:v>
                </c:pt>
                <c:pt idx="1143">
                  <c:v>1532</c:v>
                </c:pt>
                <c:pt idx="1144">
                  <c:v>1574</c:v>
                </c:pt>
                <c:pt idx="1145">
                  <c:v>1489</c:v>
                </c:pt>
                <c:pt idx="1146">
                  <c:v>1567</c:v>
                </c:pt>
                <c:pt idx="1147">
                  <c:v>1493</c:v>
                </c:pt>
                <c:pt idx="1148">
                  <c:v>1519</c:v>
                </c:pt>
                <c:pt idx="1149">
                  <c:v>1439</c:v>
                </c:pt>
                <c:pt idx="1150">
                  <c:v>1500</c:v>
                </c:pt>
                <c:pt idx="1151">
                  <c:v>1440</c:v>
                </c:pt>
                <c:pt idx="1152">
                  <c:v>1466</c:v>
                </c:pt>
                <c:pt idx="1153">
                  <c:v>1378</c:v>
                </c:pt>
                <c:pt idx="1154">
                  <c:v>1496</c:v>
                </c:pt>
                <c:pt idx="1155">
                  <c:v>1529</c:v>
                </c:pt>
                <c:pt idx="1156">
                  <c:v>1468</c:v>
                </c:pt>
                <c:pt idx="1157">
                  <c:v>1503</c:v>
                </c:pt>
                <c:pt idx="1158">
                  <c:v>1477</c:v>
                </c:pt>
                <c:pt idx="1159">
                  <c:v>1477</c:v>
                </c:pt>
                <c:pt idx="1160">
                  <c:v>1499</c:v>
                </c:pt>
                <c:pt idx="1161">
                  <c:v>1470</c:v>
                </c:pt>
                <c:pt idx="1162">
                  <c:v>1455</c:v>
                </c:pt>
                <c:pt idx="1163">
                  <c:v>1456</c:v>
                </c:pt>
                <c:pt idx="1164">
                  <c:v>1514</c:v>
                </c:pt>
                <c:pt idx="1165">
                  <c:v>1466</c:v>
                </c:pt>
                <c:pt idx="1166">
                  <c:v>1562</c:v>
                </c:pt>
                <c:pt idx="1167">
                  <c:v>1508</c:v>
                </c:pt>
                <c:pt idx="1168">
                  <c:v>1530</c:v>
                </c:pt>
                <c:pt idx="1169">
                  <c:v>1390</c:v>
                </c:pt>
                <c:pt idx="1170">
                  <c:v>1511</c:v>
                </c:pt>
                <c:pt idx="1171">
                  <c:v>1530</c:v>
                </c:pt>
                <c:pt idx="1172">
                  <c:v>1472</c:v>
                </c:pt>
                <c:pt idx="1173">
                  <c:v>1514</c:v>
                </c:pt>
                <c:pt idx="1174">
                  <c:v>1493</c:v>
                </c:pt>
                <c:pt idx="1175">
                  <c:v>1601</c:v>
                </c:pt>
                <c:pt idx="1176">
                  <c:v>1474</c:v>
                </c:pt>
                <c:pt idx="1177">
                  <c:v>1518</c:v>
                </c:pt>
                <c:pt idx="1178">
                  <c:v>1478</c:v>
                </c:pt>
                <c:pt idx="1179">
                  <c:v>1504</c:v>
                </c:pt>
                <c:pt idx="1180">
                  <c:v>1576</c:v>
                </c:pt>
                <c:pt idx="1181">
                  <c:v>1539</c:v>
                </c:pt>
                <c:pt idx="1182">
                  <c:v>1497</c:v>
                </c:pt>
                <c:pt idx="1183">
                  <c:v>1485</c:v>
                </c:pt>
                <c:pt idx="1184">
                  <c:v>1488</c:v>
                </c:pt>
                <c:pt idx="1185">
                  <c:v>1492</c:v>
                </c:pt>
                <c:pt idx="1186">
                  <c:v>1524</c:v>
                </c:pt>
                <c:pt idx="1187">
                  <c:v>1447</c:v>
                </c:pt>
                <c:pt idx="1188">
                  <c:v>1438</c:v>
                </c:pt>
                <c:pt idx="1189">
                  <c:v>1534</c:v>
                </c:pt>
                <c:pt idx="1190">
                  <c:v>1435</c:v>
                </c:pt>
                <c:pt idx="1191">
                  <c:v>1429</c:v>
                </c:pt>
                <c:pt idx="1192">
                  <c:v>1479</c:v>
                </c:pt>
                <c:pt idx="1193">
                  <c:v>1466</c:v>
                </c:pt>
                <c:pt idx="1194">
                  <c:v>1449</c:v>
                </c:pt>
                <c:pt idx="1195">
                  <c:v>1498</c:v>
                </c:pt>
                <c:pt idx="1196">
                  <c:v>1520</c:v>
                </c:pt>
                <c:pt idx="1197">
                  <c:v>1470</c:v>
                </c:pt>
                <c:pt idx="1198">
                  <c:v>1460</c:v>
                </c:pt>
                <c:pt idx="1199">
                  <c:v>1444</c:v>
                </c:pt>
                <c:pt idx="1200">
                  <c:v>1457</c:v>
                </c:pt>
                <c:pt idx="1201">
                  <c:v>1540</c:v>
                </c:pt>
                <c:pt idx="1202">
                  <c:v>1463</c:v>
                </c:pt>
                <c:pt idx="1203">
                  <c:v>1485</c:v>
                </c:pt>
                <c:pt idx="1204">
                  <c:v>1512</c:v>
                </c:pt>
                <c:pt idx="1205">
                  <c:v>1470</c:v>
                </c:pt>
                <c:pt idx="1206">
                  <c:v>1443</c:v>
                </c:pt>
                <c:pt idx="1207">
                  <c:v>1462</c:v>
                </c:pt>
                <c:pt idx="1208">
                  <c:v>1408</c:v>
                </c:pt>
                <c:pt idx="1209">
                  <c:v>1455</c:v>
                </c:pt>
                <c:pt idx="1210">
                  <c:v>1456</c:v>
                </c:pt>
                <c:pt idx="1211">
                  <c:v>1469</c:v>
                </c:pt>
                <c:pt idx="1212">
                  <c:v>1472</c:v>
                </c:pt>
                <c:pt idx="1213">
                  <c:v>1493</c:v>
                </c:pt>
                <c:pt idx="1214">
                  <c:v>1478</c:v>
                </c:pt>
                <c:pt idx="1215">
                  <c:v>1480</c:v>
                </c:pt>
                <c:pt idx="1216">
                  <c:v>1531</c:v>
                </c:pt>
                <c:pt idx="1217">
                  <c:v>1546</c:v>
                </c:pt>
                <c:pt idx="1218">
                  <c:v>1448</c:v>
                </c:pt>
                <c:pt idx="1219">
                  <c:v>1513</c:v>
                </c:pt>
                <c:pt idx="1220">
                  <c:v>1585</c:v>
                </c:pt>
                <c:pt idx="1221">
                  <c:v>1460</c:v>
                </c:pt>
                <c:pt idx="1222">
                  <c:v>1483</c:v>
                </c:pt>
                <c:pt idx="1223">
                  <c:v>1458</c:v>
                </c:pt>
                <c:pt idx="1224">
                  <c:v>1446</c:v>
                </c:pt>
                <c:pt idx="1225">
                  <c:v>1515</c:v>
                </c:pt>
                <c:pt idx="1226">
                  <c:v>1465</c:v>
                </c:pt>
                <c:pt idx="1227">
                  <c:v>1490</c:v>
                </c:pt>
                <c:pt idx="1228">
                  <c:v>1453</c:v>
                </c:pt>
                <c:pt idx="1229">
                  <c:v>1481</c:v>
                </c:pt>
                <c:pt idx="1230">
                  <c:v>1529</c:v>
                </c:pt>
                <c:pt idx="1231">
                  <c:v>1555</c:v>
                </c:pt>
                <c:pt idx="1232">
                  <c:v>1537</c:v>
                </c:pt>
                <c:pt idx="1233">
                  <c:v>1463</c:v>
                </c:pt>
                <c:pt idx="1234">
                  <c:v>1544</c:v>
                </c:pt>
                <c:pt idx="1235">
                  <c:v>1450</c:v>
                </c:pt>
                <c:pt idx="1236">
                  <c:v>1516</c:v>
                </c:pt>
                <c:pt idx="1237">
                  <c:v>1519</c:v>
                </c:pt>
                <c:pt idx="1238">
                  <c:v>1494</c:v>
                </c:pt>
                <c:pt idx="1239">
                  <c:v>1491</c:v>
                </c:pt>
                <c:pt idx="1240">
                  <c:v>1476</c:v>
                </c:pt>
                <c:pt idx="1241">
                  <c:v>1475</c:v>
                </c:pt>
                <c:pt idx="1242">
                  <c:v>1474</c:v>
                </c:pt>
                <c:pt idx="1243">
                  <c:v>1486</c:v>
                </c:pt>
                <c:pt idx="1244">
                  <c:v>1521</c:v>
                </c:pt>
                <c:pt idx="1245">
                  <c:v>1393</c:v>
                </c:pt>
                <c:pt idx="1246">
                  <c:v>1449</c:v>
                </c:pt>
                <c:pt idx="1247">
                  <c:v>1521</c:v>
                </c:pt>
                <c:pt idx="1248">
                  <c:v>1517</c:v>
                </c:pt>
                <c:pt idx="1249">
                  <c:v>1462</c:v>
                </c:pt>
                <c:pt idx="1250">
                  <c:v>1517</c:v>
                </c:pt>
                <c:pt idx="1251">
                  <c:v>1484</c:v>
                </c:pt>
                <c:pt idx="1252">
                  <c:v>1443</c:v>
                </c:pt>
                <c:pt idx="1253">
                  <c:v>1487</c:v>
                </c:pt>
                <c:pt idx="1254">
                  <c:v>1477</c:v>
                </c:pt>
                <c:pt idx="1255">
                  <c:v>1517</c:v>
                </c:pt>
                <c:pt idx="1256">
                  <c:v>1579</c:v>
                </c:pt>
                <c:pt idx="1257">
                  <c:v>1517</c:v>
                </c:pt>
                <c:pt idx="1258">
                  <c:v>1456</c:v>
                </c:pt>
                <c:pt idx="1259">
                  <c:v>1519</c:v>
                </c:pt>
                <c:pt idx="1260">
                  <c:v>1440</c:v>
                </c:pt>
                <c:pt idx="1261">
                  <c:v>1469</c:v>
                </c:pt>
                <c:pt idx="1262">
                  <c:v>1572</c:v>
                </c:pt>
                <c:pt idx="1263">
                  <c:v>1487</c:v>
                </c:pt>
                <c:pt idx="1264">
                  <c:v>1456</c:v>
                </c:pt>
                <c:pt idx="1265">
                  <c:v>1570</c:v>
                </c:pt>
                <c:pt idx="1266">
                  <c:v>1518</c:v>
                </c:pt>
                <c:pt idx="1267">
                  <c:v>1530</c:v>
                </c:pt>
                <c:pt idx="1268">
                  <c:v>1535</c:v>
                </c:pt>
                <c:pt idx="1269">
                  <c:v>1533</c:v>
                </c:pt>
                <c:pt idx="1270">
                  <c:v>1478</c:v>
                </c:pt>
                <c:pt idx="1271">
                  <c:v>1499</c:v>
                </c:pt>
                <c:pt idx="1272">
                  <c:v>1495</c:v>
                </c:pt>
                <c:pt idx="1273">
                  <c:v>1499</c:v>
                </c:pt>
                <c:pt idx="1274">
                  <c:v>1551</c:v>
                </c:pt>
                <c:pt idx="1275">
                  <c:v>1506</c:v>
                </c:pt>
                <c:pt idx="1276">
                  <c:v>1544</c:v>
                </c:pt>
                <c:pt idx="1277">
                  <c:v>1556</c:v>
                </c:pt>
                <c:pt idx="1278">
                  <c:v>1520</c:v>
                </c:pt>
                <c:pt idx="1279">
                  <c:v>1517</c:v>
                </c:pt>
                <c:pt idx="1280">
                  <c:v>1519</c:v>
                </c:pt>
                <c:pt idx="1281">
                  <c:v>1484</c:v>
                </c:pt>
                <c:pt idx="1282">
                  <c:v>1450</c:v>
                </c:pt>
                <c:pt idx="1283">
                  <c:v>1467</c:v>
                </c:pt>
                <c:pt idx="1284">
                  <c:v>1493</c:v>
                </c:pt>
                <c:pt idx="1285">
                  <c:v>1463</c:v>
                </c:pt>
                <c:pt idx="1286">
                  <c:v>1477</c:v>
                </c:pt>
                <c:pt idx="1287">
                  <c:v>1570</c:v>
                </c:pt>
                <c:pt idx="1288">
                  <c:v>1460</c:v>
                </c:pt>
                <c:pt idx="1289">
                  <c:v>1506</c:v>
                </c:pt>
                <c:pt idx="1290">
                  <c:v>1445</c:v>
                </c:pt>
                <c:pt idx="1291">
                  <c:v>1504</c:v>
                </c:pt>
                <c:pt idx="1292">
                  <c:v>1572</c:v>
                </c:pt>
                <c:pt idx="1293">
                  <c:v>1623</c:v>
                </c:pt>
                <c:pt idx="1294">
                  <c:v>1478</c:v>
                </c:pt>
                <c:pt idx="1295">
                  <c:v>1362</c:v>
                </c:pt>
                <c:pt idx="1296">
                  <c:v>1472</c:v>
                </c:pt>
                <c:pt idx="1297">
                  <c:v>1448</c:v>
                </c:pt>
                <c:pt idx="1298">
                  <c:v>1482</c:v>
                </c:pt>
                <c:pt idx="1299">
                  <c:v>1495</c:v>
                </c:pt>
                <c:pt idx="1300">
                  <c:v>1493</c:v>
                </c:pt>
                <c:pt idx="1301">
                  <c:v>1473</c:v>
                </c:pt>
                <c:pt idx="1302">
                  <c:v>1527</c:v>
                </c:pt>
                <c:pt idx="1303">
                  <c:v>1547</c:v>
                </c:pt>
                <c:pt idx="1304">
                  <c:v>1544</c:v>
                </c:pt>
                <c:pt idx="1305">
                  <c:v>1480</c:v>
                </c:pt>
                <c:pt idx="1306">
                  <c:v>1412</c:v>
                </c:pt>
                <c:pt idx="1307">
                  <c:v>1592</c:v>
                </c:pt>
                <c:pt idx="1308">
                  <c:v>1556</c:v>
                </c:pt>
                <c:pt idx="1309">
                  <c:v>1526</c:v>
                </c:pt>
                <c:pt idx="1310">
                  <c:v>1568</c:v>
                </c:pt>
                <c:pt idx="1311">
                  <c:v>1499</c:v>
                </c:pt>
                <c:pt idx="1312">
                  <c:v>1437</c:v>
                </c:pt>
                <c:pt idx="1313">
                  <c:v>1514</c:v>
                </c:pt>
                <c:pt idx="1314">
                  <c:v>1463</c:v>
                </c:pt>
                <c:pt idx="1315">
                  <c:v>1568</c:v>
                </c:pt>
                <c:pt idx="1316">
                  <c:v>1459</c:v>
                </c:pt>
                <c:pt idx="1317">
                  <c:v>1409</c:v>
                </c:pt>
                <c:pt idx="1318">
                  <c:v>1515</c:v>
                </c:pt>
                <c:pt idx="1319">
                  <c:v>1538</c:v>
                </c:pt>
                <c:pt idx="1320">
                  <c:v>1465</c:v>
                </c:pt>
                <c:pt idx="1321">
                  <c:v>1449</c:v>
                </c:pt>
                <c:pt idx="1322">
                  <c:v>1428</c:v>
                </c:pt>
                <c:pt idx="1323">
                  <c:v>1528</c:v>
                </c:pt>
                <c:pt idx="1324">
                  <c:v>1516</c:v>
                </c:pt>
                <c:pt idx="1325">
                  <c:v>1513</c:v>
                </c:pt>
                <c:pt idx="1326">
                  <c:v>1435</c:v>
                </c:pt>
                <c:pt idx="1327">
                  <c:v>1423</c:v>
                </c:pt>
                <c:pt idx="1328">
                  <c:v>1474</c:v>
                </c:pt>
                <c:pt idx="1329">
                  <c:v>1474</c:v>
                </c:pt>
                <c:pt idx="1330">
                  <c:v>1462</c:v>
                </c:pt>
                <c:pt idx="1331">
                  <c:v>1581</c:v>
                </c:pt>
                <c:pt idx="1332">
                  <c:v>1600</c:v>
                </c:pt>
                <c:pt idx="1333">
                  <c:v>1524</c:v>
                </c:pt>
                <c:pt idx="1334">
                  <c:v>1499</c:v>
                </c:pt>
                <c:pt idx="1335">
                  <c:v>1536</c:v>
                </c:pt>
                <c:pt idx="1336">
                  <c:v>1460</c:v>
                </c:pt>
                <c:pt idx="1337">
                  <c:v>1498</c:v>
                </c:pt>
                <c:pt idx="1338">
                  <c:v>1453</c:v>
                </c:pt>
                <c:pt idx="1339">
                  <c:v>1560</c:v>
                </c:pt>
                <c:pt idx="1340">
                  <c:v>1488</c:v>
                </c:pt>
                <c:pt idx="1341">
                  <c:v>1558</c:v>
                </c:pt>
                <c:pt idx="1342">
                  <c:v>1463</c:v>
                </c:pt>
                <c:pt idx="1343">
                  <c:v>1496</c:v>
                </c:pt>
                <c:pt idx="1344">
                  <c:v>1550</c:v>
                </c:pt>
                <c:pt idx="1345">
                  <c:v>1484</c:v>
                </c:pt>
                <c:pt idx="1346">
                  <c:v>1462</c:v>
                </c:pt>
                <c:pt idx="1347">
                  <c:v>1575</c:v>
                </c:pt>
                <c:pt idx="1348">
                  <c:v>1470</c:v>
                </c:pt>
                <c:pt idx="1349">
                  <c:v>1522</c:v>
                </c:pt>
                <c:pt idx="1350">
                  <c:v>1541</c:v>
                </c:pt>
                <c:pt idx="1351">
                  <c:v>1487</c:v>
                </c:pt>
                <c:pt idx="1352">
                  <c:v>1489</c:v>
                </c:pt>
                <c:pt idx="1353">
                  <c:v>1530</c:v>
                </c:pt>
                <c:pt idx="1354">
                  <c:v>1581</c:v>
                </c:pt>
                <c:pt idx="1355">
                  <c:v>1544</c:v>
                </c:pt>
                <c:pt idx="1356">
                  <c:v>1433</c:v>
                </c:pt>
                <c:pt idx="1357">
                  <c:v>1500</c:v>
                </c:pt>
                <c:pt idx="1358">
                  <c:v>1545</c:v>
                </c:pt>
                <c:pt idx="1359">
                  <c:v>1528</c:v>
                </c:pt>
                <c:pt idx="1360">
                  <c:v>1492</c:v>
                </c:pt>
                <c:pt idx="1361">
                  <c:v>1618</c:v>
                </c:pt>
                <c:pt idx="1362">
                  <c:v>1528</c:v>
                </c:pt>
                <c:pt idx="1363">
                  <c:v>1472</c:v>
                </c:pt>
                <c:pt idx="1364">
                  <c:v>1567</c:v>
                </c:pt>
                <c:pt idx="1365">
                  <c:v>1512</c:v>
                </c:pt>
                <c:pt idx="1366">
                  <c:v>1537</c:v>
                </c:pt>
                <c:pt idx="1367">
                  <c:v>1480</c:v>
                </c:pt>
                <c:pt idx="1368">
                  <c:v>1464</c:v>
                </c:pt>
                <c:pt idx="1369">
                  <c:v>1562</c:v>
                </c:pt>
                <c:pt idx="1370">
                  <c:v>1516</c:v>
                </c:pt>
                <c:pt idx="1371">
                  <c:v>1486</c:v>
                </c:pt>
                <c:pt idx="1372">
                  <c:v>1516</c:v>
                </c:pt>
                <c:pt idx="1373">
                  <c:v>1522</c:v>
                </c:pt>
                <c:pt idx="1374">
                  <c:v>1591</c:v>
                </c:pt>
                <c:pt idx="1375">
                  <c:v>1531</c:v>
                </c:pt>
                <c:pt idx="1376">
                  <c:v>1530</c:v>
                </c:pt>
                <c:pt idx="1377">
                  <c:v>1527</c:v>
                </c:pt>
                <c:pt idx="1378">
                  <c:v>1520</c:v>
                </c:pt>
                <c:pt idx="1379">
                  <c:v>1524</c:v>
                </c:pt>
                <c:pt idx="1380">
                  <c:v>1466</c:v>
                </c:pt>
                <c:pt idx="1381">
                  <c:v>1468</c:v>
                </c:pt>
                <c:pt idx="1382">
                  <c:v>1508</c:v>
                </c:pt>
                <c:pt idx="1383">
                  <c:v>1543</c:v>
                </c:pt>
                <c:pt idx="1384">
                  <c:v>1552</c:v>
                </c:pt>
                <c:pt idx="1385">
                  <c:v>1568</c:v>
                </c:pt>
                <c:pt idx="1386">
                  <c:v>1574</c:v>
                </c:pt>
                <c:pt idx="1387">
                  <c:v>1571</c:v>
                </c:pt>
                <c:pt idx="1388">
                  <c:v>1438</c:v>
                </c:pt>
                <c:pt idx="1389">
                  <c:v>1514</c:v>
                </c:pt>
                <c:pt idx="1390">
                  <c:v>1634</c:v>
                </c:pt>
                <c:pt idx="1391">
                  <c:v>1561</c:v>
                </c:pt>
                <c:pt idx="1392">
                  <c:v>1576</c:v>
                </c:pt>
                <c:pt idx="1393">
                  <c:v>1528</c:v>
                </c:pt>
                <c:pt idx="1394">
                  <c:v>1528</c:v>
                </c:pt>
                <c:pt idx="1395">
                  <c:v>1557</c:v>
                </c:pt>
                <c:pt idx="1396">
                  <c:v>1487</c:v>
                </c:pt>
                <c:pt idx="1397">
                  <c:v>1543</c:v>
                </c:pt>
                <c:pt idx="1398">
                  <c:v>1483</c:v>
                </c:pt>
                <c:pt idx="1399">
                  <c:v>1605</c:v>
                </c:pt>
                <c:pt idx="1400">
                  <c:v>1543</c:v>
                </c:pt>
                <c:pt idx="1401">
                  <c:v>1514</c:v>
                </c:pt>
                <c:pt idx="1402">
                  <c:v>1586</c:v>
                </c:pt>
                <c:pt idx="1403">
                  <c:v>1485</c:v>
                </c:pt>
                <c:pt idx="1404">
                  <c:v>1521</c:v>
                </c:pt>
                <c:pt idx="1405">
                  <c:v>1533</c:v>
                </c:pt>
                <c:pt idx="1406">
                  <c:v>1533</c:v>
                </c:pt>
                <c:pt idx="1407">
                  <c:v>1551</c:v>
                </c:pt>
                <c:pt idx="1408">
                  <c:v>1524</c:v>
                </c:pt>
                <c:pt idx="1409">
                  <c:v>1481</c:v>
                </c:pt>
                <c:pt idx="1410">
                  <c:v>1554</c:v>
                </c:pt>
                <c:pt idx="1411">
                  <c:v>1568</c:v>
                </c:pt>
                <c:pt idx="1412">
                  <c:v>1553</c:v>
                </c:pt>
                <c:pt idx="1413">
                  <c:v>1473</c:v>
                </c:pt>
                <c:pt idx="1414">
                  <c:v>1532</c:v>
                </c:pt>
                <c:pt idx="1415">
                  <c:v>1527</c:v>
                </c:pt>
                <c:pt idx="1416">
                  <c:v>1526</c:v>
                </c:pt>
                <c:pt idx="1417">
                  <c:v>1471</c:v>
                </c:pt>
                <c:pt idx="1418">
                  <c:v>1546</c:v>
                </c:pt>
                <c:pt idx="1419">
                  <c:v>1555</c:v>
                </c:pt>
                <c:pt idx="1420">
                  <c:v>1550</c:v>
                </c:pt>
                <c:pt idx="1421">
                  <c:v>1567</c:v>
                </c:pt>
                <c:pt idx="1422">
                  <c:v>1532</c:v>
                </c:pt>
                <c:pt idx="1423">
                  <c:v>1546</c:v>
                </c:pt>
                <c:pt idx="1424">
                  <c:v>1522</c:v>
                </c:pt>
                <c:pt idx="1425">
                  <c:v>1536</c:v>
                </c:pt>
                <c:pt idx="1426">
                  <c:v>1437</c:v>
                </c:pt>
                <c:pt idx="1427">
                  <c:v>1667</c:v>
                </c:pt>
                <c:pt idx="1428">
                  <c:v>1571</c:v>
                </c:pt>
                <c:pt idx="1429">
                  <c:v>1485</c:v>
                </c:pt>
                <c:pt idx="1430">
                  <c:v>1577</c:v>
                </c:pt>
                <c:pt idx="1431">
                  <c:v>1560</c:v>
                </c:pt>
                <c:pt idx="1432">
                  <c:v>1513</c:v>
                </c:pt>
                <c:pt idx="1433">
                  <c:v>1516</c:v>
                </c:pt>
                <c:pt idx="1434">
                  <c:v>1597</c:v>
                </c:pt>
                <c:pt idx="1435">
                  <c:v>1582</c:v>
                </c:pt>
                <c:pt idx="1436">
                  <c:v>1533</c:v>
                </c:pt>
                <c:pt idx="1437">
                  <c:v>1508</c:v>
                </c:pt>
                <c:pt idx="1438">
                  <c:v>1558</c:v>
                </c:pt>
                <c:pt idx="1439">
                  <c:v>1487</c:v>
                </c:pt>
                <c:pt idx="1440">
                  <c:v>1556</c:v>
                </c:pt>
                <c:pt idx="1441">
                  <c:v>1510</c:v>
                </c:pt>
                <c:pt idx="1442">
                  <c:v>1508</c:v>
                </c:pt>
                <c:pt idx="1443">
                  <c:v>1560</c:v>
                </c:pt>
                <c:pt idx="1444">
                  <c:v>1595</c:v>
                </c:pt>
                <c:pt idx="1445">
                  <c:v>1482</c:v>
                </c:pt>
                <c:pt idx="1446">
                  <c:v>1551</c:v>
                </c:pt>
                <c:pt idx="1447">
                  <c:v>1600</c:v>
                </c:pt>
                <c:pt idx="1448">
                  <c:v>1539</c:v>
                </c:pt>
                <c:pt idx="1449">
                  <c:v>1519</c:v>
                </c:pt>
                <c:pt idx="1450">
                  <c:v>1527</c:v>
                </c:pt>
                <c:pt idx="1451">
                  <c:v>1493</c:v>
                </c:pt>
                <c:pt idx="1452">
                  <c:v>1610</c:v>
                </c:pt>
                <c:pt idx="1453">
                  <c:v>1565</c:v>
                </c:pt>
                <c:pt idx="1454">
                  <c:v>1528</c:v>
                </c:pt>
                <c:pt idx="1455">
                  <c:v>1601</c:v>
                </c:pt>
                <c:pt idx="1456">
                  <c:v>1608</c:v>
                </c:pt>
                <c:pt idx="1457">
                  <c:v>1547</c:v>
                </c:pt>
                <c:pt idx="1458">
                  <c:v>1585</c:v>
                </c:pt>
                <c:pt idx="1459">
                  <c:v>1590</c:v>
                </c:pt>
                <c:pt idx="1460">
                  <c:v>1605</c:v>
                </c:pt>
                <c:pt idx="1461">
                  <c:v>1554</c:v>
                </c:pt>
                <c:pt idx="1462">
                  <c:v>1612</c:v>
                </c:pt>
                <c:pt idx="1463">
                  <c:v>1654</c:v>
                </c:pt>
                <c:pt idx="1464">
                  <c:v>1526</c:v>
                </c:pt>
                <c:pt idx="1465">
                  <c:v>1594</c:v>
                </c:pt>
                <c:pt idx="1466">
                  <c:v>1491</c:v>
                </c:pt>
                <c:pt idx="1467">
                  <c:v>1534</c:v>
                </c:pt>
                <c:pt idx="1468">
                  <c:v>1519</c:v>
                </c:pt>
                <c:pt idx="1469">
                  <c:v>1534</c:v>
                </c:pt>
                <c:pt idx="1470">
                  <c:v>1540</c:v>
                </c:pt>
                <c:pt idx="1471">
                  <c:v>1608</c:v>
                </c:pt>
                <c:pt idx="1472">
                  <c:v>1554</c:v>
                </c:pt>
                <c:pt idx="1473">
                  <c:v>1606</c:v>
                </c:pt>
                <c:pt idx="1474">
                  <c:v>1601</c:v>
                </c:pt>
                <c:pt idx="1475">
                  <c:v>1590</c:v>
                </c:pt>
                <c:pt idx="1476">
                  <c:v>1500</c:v>
                </c:pt>
                <c:pt idx="1477">
                  <c:v>1629</c:v>
                </c:pt>
                <c:pt idx="1478">
                  <c:v>1641</c:v>
                </c:pt>
                <c:pt idx="1479">
                  <c:v>1555</c:v>
                </c:pt>
                <c:pt idx="1480">
                  <c:v>1474</c:v>
                </c:pt>
                <c:pt idx="1481">
                  <c:v>1629</c:v>
                </c:pt>
                <c:pt idx="1482">
                  <c:v>1622</c:v>
                </c:pt>
                <c:pt idx="1483">
                  <c:v>1560</c:v>
                </c:pt>
                <c:pt idx="1484">
                  <c:v>1611</c:v>
                </c:pt>
                <c:pt idx="1485">
                  <c:v>1620</c:v>
                </c:pt>
                <c:pt idx="1486">
                  <c:v>1559</c:v>
                </c:pt>
                <c:pt idx="1487">
                  <c:v>1603</c:v>
                </c:pt>
                <c:pt idx="1488">
                  <c:v>1574</c:v>
                </c:pt>
                <c:pt idx="1489">
                  <c:v>1629</c:v>
                </c:pt>
                <c:pt idx="1490">
                  <c:v>1605</c:v>
                </c:pt>
                <c:pt idx="1491">
                  <c:v>1650</c:v>
                </c:pt>
                <c:pt idx="1492">
                  <c:v>1609</c:v>
                </c:pt>
                <c:pt idx="1493">
                  <c:v>1597</c:v>
                </c:pt>
                <c:pt idx="1494">
                  <c:v>1584</c:v>
                </c:pt>
                <c:pt idx="1495">
                  <c:v>1497</c:v>
                </c:pt>
                <c:pt idx="1496">
                  <c:v>1534</c:v>
                </c:pt>
                <c:pt idx="1497">
                  <c:v>1607</c:v>
                </c:pt>
                <c:pt idx="1498">
                  <c:v>1563</c:v>
                </c:pt>
                <c:pt idx="1499">
                  <c:v>1522</c:v>
                </c:pt>
                <c:pt idx="1500">
                  <c:v>1540</c:v>
                </c:pt>
                <c:pt idx="1501">
                  <c:v>1558</c:v>
                </c:pt>
                <c:pt idx="1502">
                  <c:v>1586</c:v>
                </c:pt>
                <c:pt idx="1503">
                  <c:v>1595</c:v>
                </c:pt>
                <c:pt idx="1504">
                  <c:v>1584</c:v>
                </c:pt>
                <c:pt idx="1505">
                  <c:v>1628</c:v>
                </c:pt>
                <c:pt idx="1506">
                  <c:v>1592</c:v>
                </c:pt>
                <c:pt idx="1507">
                  <c:v>1572</c:v>
                </c:pt>
                <c:pt idx="1508">
                  <c:v>1606</c:v>
                </c:pt>
                <c:pt idx="1509">
                  <c:v>1582</c:v>
                </c:pt>
                <c:pt idx="1510">
                  <c:v>1546</c:v>
                </c:pt>
                <c:pt idx="1511">
                  <c:v>1579</c:v>
                </c:pt>
                <c:pt idx="1512">
                  <c:v>1502</c:v>
                </c:pt>
                <c:pt idx="1513">
                  <c:v>1572</c:v>
                </c:pt>
                <c:pt idx="1514">
                  <c:v>1558</c:v>
                </c:pt>
                <c:pt idx="1515">
                  <c:v>1609</c:v>
                </c:pt>
                <c:pt idx="1516">
                  <c:v>1576</c:v>
                </c:pt>
                <c:pt idx="1517">
                  <c:v>1615</c:v>
                </c:pt>
                <c:pt idx="1518">
                  <c:v>1677</c:v>
                </c:pt>
                <c:pt idx="1519">
                  <c:v>1622</c:v>
                </c:pt>
                <c:pt idx="1520">
                  <c:v>1570</c:v>
                </c:pt>
                <c:pt idx="1521">
                  <c:v>1618</c:v>
                </c:pt>
                <c:pt idx="1522">
                  <c:v>1539</c:v>
                </c:pt>
                <c:pt idx="1523">
                  <c:v>1613</c:v>
                </c:pt>
                <c:pt idx="1524">
                  <c:v>1553</c:v>
                </c:pt>
                <c:pt idx="1525">
                  <c:v>1573</c:v>
                </c:pt>
                <c:pt idx="1526">
                  <c:v>1552</c:v>
                </c:pt>
                <c:pt idx="1527">
                  <c:v>1626</c:v>
                </c:pt>
                <c:pt idx="1528">
                  <c:v>1588</c:v>
                </c:pt>
                <c:pt idx="1529">
                  <c:v>1607</c:v>
                </c:pt>
                <c:pt idx="1530">
                  <c:v>1635</c:v>
                </c:pt>
                <c:pt idx="1531">
                  <c:v>1607</c:v>
                </c:pt>
                <c:pt idx="1532">
                  <c:v>1618</c:v>
                </c:pt>
                <c:pt idx="1533">
                  <c:v>1664</c:v>
                </c:pt>
                <c:pt idx="1534">
                  <c:v>1652</c:v>
                </c:pt>
                <c:pt idx="1535">
                  <c:v>1655</c:v>
                </c:pt>
                <c:pt idx="1536">
                  <c:v>1620</c:v>
                </c:pt>
                <c:pt idx="1537">
                  <c:v>1612</c:v>
                </c:pt>
                <c:pt idx="1538">
                  <c:v>1568</c:v>
                </c:pt>
                <c:pt idx="1539">
                  <c:v>1650</c:v>
                </c:pt>
                <c:pt idx="1540">
                  <c:v>1568</c:v>
                </c:pt>
                <c:pt idx="1541">
                  <c:v>1626</c:v>
                </c:pt>
                <c:pt idx="1542">
                  <c:v>1652</c:v>
                </c:pt>
                <c:pt idx="1543">
                  <c:v>1593</c:v>
                </c:pt>
                <c:pt idx="1544">
                  <c:v>1613</c:v>
                </c:pt>
                <c:pt idx="1545">
                  <c:v>1597</c:v>
                </c:pt>
                <c:pt idx="1546">
                  <c:v>1655</c:v>
                </c:pt>
                <c:pt idx="1547">
                  <c:v>1590</c:v>
                </c:pt>
                <c:pt idx="1548">
                  <c:v>1570</c:v>
                </c:pt>
                <c:pt idx="1549">
                  <c:v>1556</c:v>
                </c:pt>
                <c:pt idx="1550">
                  <c:v>1602</c:v>
                </c:pt>
                <c:pt idx="1551">
                  <c:v>1678</c:v>
                </c:pt>
                <c:pt idx="1552">
                  <c:v>1647</c:v>
                </c:pt>
                <c:pt idx="1553">
                  <c:v>1580</c:v>
                </c:pt>
                <c:pt idx="1554">
                  <c:v>1631</c:v>
                </c:pt>
                <c:pt idx="1555">
                  <c:v>1609</c:v>
                </c:pt>
                <c:pt idx="1556">
                  <c:v>1625</c:v>
                </c:pt>
                <c:pt idx="1557">
                  <c:v>1591</c:v>
                </c:pt>
                <c:pt idx="1558">
                  <c:v>1601</c:v>
                </c:pt>
                <c:pt idx="1559">
                  <c:v>1594</c:v>
                </c:pt>
                <c:pt idx="1560">
                  <c:v>1572</c:v>
                </c:pt>
                <c:pt idx="1561">
                  <c:v>1652</c:v>
                </c:pt>
                <c:pt idx="1562">
                  <c:v>1583</c:v>
                </c:pt>
                <c:pt idx="1563">
                  <c:v>1701</c:v>
                </c:pt>
                <c:pt idx="1564">
                  <c:v>1626</c:v>
                </c:pt>
                <c:pt idx="1565">
                  <c:v>1592</c:v>
                </c:pt>
                <c:pt idx="1566">
                  <c:v>1601</c:v>
                </c:pt>
                <c:pt idx="1567">
                  <c:v>1600</c:v>
                </c:pt>
                <c:pt idx="1568">
                  <c:v>1611</c:v>
                </c:pt>
                <c:pt idx="1569">
                  <c:v>1642</c:v>
                </c:pt>
                <c:pt idx="1570">
                  <c:v>1662</c:v>
                </c:pt>
                <c:pt idx="1571">
                  <c:v>1671</c:v>
                </c:pt>
                <c:pt idx="1572">
                  <c:v>1586</c:v>
                </c:pt>
                <c:pt idx="1573">
                  <c:v>1594</c:v>
                </c:pt>
                <c:pt idx="1574">
                  <c:v>1579</c:v>
                </c:pt>
                <c:pt idx="1575">
                  <c:v>1635</c:v>
                </c:pt>
                <c:pt idx="1576">
                  <c:v>1646</c:v>
                </c:pt>
                <c:pt idx="1577">
                  <c:v>1677</c:v>
                </c:pt>
                <c:pt idx="1578">
                  <c:v>1682</c:v>
                </c:pt>
                <c:pt idx="1579">
                  <c:v>1661</c:v>
                </c:pt>
                <c:pt idx="1580">
                  <c:v>1626</c:v>
                </c:pt>
                <c:pt idx="1581">
                  <c:v>1647</c:v>
                </c:pt>
                <c:pt idx="1582">
                  <c:v>1559</c:v>
                </c:pt>
                <c:pt idx="1583">
                  <c:v>1642</c:v>
                </c:pt>
                <c:pt idx="1584">
                  <c:v>1598</c:v>
                </c:pt>
                <c:pt idx="1585">
                  <c:v>1660</c:v>
                </c:pt>
                <c:pt idx="1586">
                  <c:v>1626</c:v>
                </c:pt>
                <c:pt idx="1587">
                  <c:v>1672</c:v>
                </c:pt>
                <c:pt idx="1588">
                  <c:v>1624</c:v>
                </c:pt>
                <c:pt idx="1589">
                  <c:v>1538</c:v>
                </c:pt>
                <c:pt idx="1590">
                  <c:v>1648</c:v>
                </c:pt>
                <c:pt idx="1591">
                  <c:v>1706</c:v>
                </c:pt>
                <c:pt idx="1592">
                  <c:v>1639</c:v>
                </c:pt>
                <c:pt idx="1593">
                  <c:v>1668</c:v>
                </c:pt>
                <c:pt idx="1594">
                  <c:v>1658</c:v>
                </c:pt>
                <c:pt idx="1595">
                  <c:v>1713</c:v>
                </c:pt>
                <c:pt idx="1596">
                  <c:v>1713</c:v>
                </c:pt>
                <c:pt idx="1597">
                  <c:v>1742</c:v>
                </c:pt>
                <c:pt idx="1598">
                  <c:v>1643</c:v>
                </c:pt>
                <c:pt idx="1599">
                  <c:v>1700</c:v>
                </c:pt>
                <c:pt idx="1600">
                  <c:v>1696</c:v>
                </c:pt>
                <c:pt idx="1601">
                  <c:v>1701</c:v>
                </c:pt>
                <c:pt idx="1602">
                  <c:v>1647</c:v>
                </c:pt>
                <c:pt idx="1603">
                  <c:v>1646</c:v>
                </c:pt>
                <c:pt idx="1604">
                  <c:v>1640</c:v>
                </c:pt>
                <c:pt idx="1605">
                  <c:v>1677</c:v>
                </c:pt>
                <c:pt idx="1606">
                  <c:v>1655</c:v>
                </c:pt>
                <c:pt idx="1607">
                  <c:v>1665</c:v>
                </c:pt>
                <c:pt idx="1608">
                  <c:v>1707</c:v>
                </c:pt>
                <c:pt idx="1609">
                  <c:v>1602</c:v>
                </c:pt>
                <c:pt idx="1610">
                  <c:v>1820</c:v>
                </c:pt>
                <c:pt idx="1611">
                  <c:v>1658</c:v>
                </c:pt>
                <c:pt idx="1612">
                  <c:v>1660</c:v>
                </c:pt>
                <c:pt idx="1613">
                  <c:v>1739</c:v>
                </c:pt>
                <c:pt idx="1614">
                  <c:v>1676</c:v>
                </c:pt>
                <c:pt idx="1615">
                  <c:v>1636</c:v>
                </c:pt>
                <c:pt idx="1616">
                  <c:v>1751</c:v>
                </c:pt>
                <c:pt idx="1617">
                  <c:v>1645</c:v>
                </c:pt>
                <c:pt idx="1618">
                  <c:v>1727</c:v>
                </c:pt>
                <c:pt idx="1619">
                  <c:v>1764</c:v>
                </c:pt>
                <c:pt idx="1620">
                  <c:v>1714</c:v>
                </c:pt>
                <c:pt idx="1621">
                  <c:v>1759</c:v>
                </c:pt>
                <c:pt idx="1622">
                  <c:v>1680</c:v>
                </c:pt>
                <c:pt idx="1623">
                  <c:v>1686</c:v>
                </c:pt>
                <c:pt idx="1624">
                  <c:v>1691</c:v>
                </c:pt>
                <c:pt idx="1625">
                  <c:v>1748</c:v>
                </c:pt>
                <c:pt idx="1626">
                  <c:v>1661</c:v>
                </c:pt>
                <c:pt idx="1627">
                  <c:v>1631</c:v>
                </c:pt>
                <c:pt idx="1628">
                  <c:v>1681</c:v>
                </c:pt>
                <c:pt idx="1629">
                  <c:v>1721</c:v>
                </c:pt>
                <c:pt idx="1630">
                  <c:v>1698</c:v>
                </c:pt>
                <c:pt idx="1631">
                  <c:v>1732</c:v>
                </c:pt>
                <c:pt idx="1632">
                  <c:v>1711</c:v>
                </c:pt>
                <c:pt idx="1633">
                  <c:v>1704</c:v>
                </c:pt>
                <c:pt idx="1634">
                  <c:v>1748</c:v>
                </c:pt>
                <c:pt idx="1635">
                  <c:v>1640</c:v>
                </c:pt>
                <c:pt idx="1636">
                  <c:v>1701</c:v>
                </c:pt>
                <c:pt idx="1637">
                  <c:v>1700</c:v>
                </c:pt>
                <c:pt idx="1638">
                  <c:v>1699</c:v>
                </c:pt>
                <c:pt idx="1639">
                  <c:v>1701</c:v>
                </c:pt>
                <c:pt idx="1640">
                  <c:v>1692</c:v>
                </c:pt>
                <c:pt idx="1641">
                  <c:v>1693</c:v>
                </c:pt>
                <c:pt idx="1642">
                  <c:v>1752</c:v>
                </c:pt>
                <c:pt idx="1643">
                  <c:v>1789</c:v>
                </c:pt>
                <c:pt idx="1644">
                  <c:v>1666</c:v>
                </c:pt>
                <c:pt idx="1645">
                  <c:v>1657</c:v>
                </c:pt>
                <c:pt idx="1646">
                  <c:v>1712</c:v>
                </c:pt>
                <c:pt idx="1647">
                  <c:v>1756</c:v>
                </c:pt>
                <c:pt idx="1648">
                  <c:v>1744</c:v>
                </c:pt>
                <c:pt idx="1649">
                  <c:v>1762</c:v>
                </c:pt>
                <c:pt idx="1650">
                  <c:v>1781</c:v>
                </c:pt>
                <c:pt idx="1651">
                  <c:v>1735</c:v>
                </c:pt>
                <c:pt idx="1652">
                  <c:v>1735</c:v>
                </c:pt>
                <c:pt idx="1653">
                  <c:v>1718</c:v>
                </c:pt>
                <c:pt idx="1654">
                  <c:v>1667</c:v>
                </c:pt>
                <c:pt idx="1655">
                  <c:v>1739</c:v>
                </c:pt>
                <c:pt idx="1656">
                  <c:v>1711</c:v>
                </c:pt>
                <c:pt idx="1657">
                  <c:v>1678</c:v>
                </c:pt>
                <c:pt idx="1658">
                  <c:v>1735</c:v>
                </c:pt>
                <c:pt idx="1659">
                  <c:v>1757</c:v>
                </c:pt>
                <c:pt idx="1660">
                  <c:v>1661</c:v>
                </c:pt>
                <c:pt idx="1661">
                  <c:v>1769</c:v>
                </c:pt>
                <c:pt idx="1662">
                  <c:v>1743</c:v>
                </c:pt>
                <c:pt idx="1663">
                  <c:v>1684</c:v>
                </c:pt>
                <c:pt idx="1664">
                  <c:v>1672</c:v>
                </c:pt>
                <c:pt idx="1665">
                  <c:v>1728</c:v>
                </c:pt>
                <c:pt idx="1666">
                  <c:v>1704</c:v>
                </c:pt>
                <c:pt idx="1667">
                  <c:v>1692</c:v>
                </c:pt>
                <c:pt idx="1668">
                  <c:v>1711</c:v>
                </c:pt>
                <c:pt idx="1669">
                  <c:v>1766</c:v>
                </c:pt>
                <c:pt idx="1670">
                  <c:v>1674</c:v>
                </c:pt>
                <c:pt idx="1671">
                  <c:v>1764</c:v>
                </c:pt>
                <c:pt idx="1672">
                  <c:v>1811</c:v>
                </c:pt>
                <c:pt idx="1673">
                  <c:v>1765</c:v>
                </c:pt>
                <c:pt idx="1674">
                  <c:v>1752</c:v>
                </c:pt>
                <c:pt idx="1675">
                  <c:v>1802</c:v>
                </c:pt>
                <c:pt idx="1676">
                  <c:v>1792</c:v>
                </c:pt>
                <c:pt idx="1677">
                  <c:v>1655</c:v>
                </c:pt>
                <c:pt idx="1678">
                  <c:v>1635</c:v>
                </c:pt>
                <c:pt idx="1679">
                  <c:v>1716</c:v>
                </c:pt>
                <c:pt idx="1680">
                  <c:v>1757</c:v>
                </c:pt>
                <c:pt idx="1681">
                  <c:v>1766</c:v>
                </c:pt>
                <c:pt idx="1682">
                  <c:v>1726</c:v>
                </c:pt>
                <c:pt idx="1683">
                  <c:v>1769</c:v>
                </c:pt>
                <c:pt idx="1684">
                  <c:v>1689</c:v>
                </c:pt>
                <c:pt idx="1685">
                  <c:v>1729</c:v>
                </c:pt>
                <c:pt idx="1686">
                  <c:v>1710</c:v>
                </c:pt>
                <c:pt idx="1687">
                  <c:v>1726</c:v>
                </c:pt>
                <c:pt idx="1688">
                  <c:v>1767</c:v>
                </c:pt>
                <c:pt idx="1689">
                  <c:v>1721</c:v>
                </c:pt>
                <c:pt idx="1690">
                  <c:v>1752</c:v>
                </c:pt>
                <c:pt idx="1691">
                  <c:v>1711</c:v>
                </c:pt>
                <c:pt idx="1692">
                  <c:v>1760</c:v>
                </c:pt>
                <c:pt idx="1693">
                  <c:v>1743</c:v>
                </c:pt>
                <c:pt idx="1694">
                  <c:v>1714</c:v>
                </c:pt>
                <c:pt idx="1695">
                  <c:v>1805</c:v>
                </c:pt>
                <c:pt idx="1696">
                  <c:v>1742</c:v>
                </c:pt>
                <c:pt idx="1697">
                  <c:v>1708</c:v>
                </c:pt>
                <c:pt idx="1698">
                  <c:v>1780</c:v>
                </c:pt>
                <c:pt idx="1699">
                  <c:v>1800</c:v>
                </c:pt>
                <c:pt idx="1700">
                  <c:v>1746</c:v>
                </c:pt>
                <c:pt idx="1701">
                  <c:v>1768</c:v>
                </c:pt>
                <c:pt idx="1702">
                  <c:v>1740</c:v>
                </c:pt>
                <c:pt idx="1703">
                  <c:v>1679</c:v>
                </c:pt>
                <c:pt idx="1704">
                  <c:v>1788</c:v>
                </c:pt>
                <c:pt idx="1705">
                  <c:v>1738</c:v>
                </c:pt>
                <c:pt idx="1706">
                  <c:v>1731</c:v>
                </c:pt>
                <c:pt idx="1707">
                  <c:v>1783</c:v>
                </c:pt>
                <c:pt idx="1708">
                  <c:v>1764</c:v>
                </c:pt>
                <c:pt idx="1709">
                  <c:v>1795</c:v>
                </c:pt>
                <c:pt idx="1710">
                  <c:v>1803</c:v>
                </c:pt>
                <c:pt idx="1711">
                  <c:v>1751</c:v>
                </c:pt>
                <c:pt idx="1712">
                  <c:v>1813</c:v>
                </c:pt>
                <c:pt idx="1713">
                  <c:v>1847</c:v>
                </c:pt>
                <c:pt idx="1714">
                  <c:v>1754</c:v>
                </c:pt>
                <c:pt idx="1715">
                  <c:v>1779</c:v>
                </c:pt>
                <c:pt idx="1716">
                  <c:v>1757</c:v>
                </c:pt>
                <c:pt idx="1717">
                  <c:v>1824</c:v>
                </c:pt>
                <c:pt idx="1718">
                  <c:v>1876</c:v>
                </c:pt>
                <c:pt idx="1719">
                  <c:v>1786</c:v>
                </c:pt>
                <c:pt idx="1720">
                  <c:v>1732</c:v>
                </c:pt>
                <c:pt idx="1721">
                  <c:v>1863</c:v>
                </c:pt>
                <c:pt idx="1722">
                  <c:v>1777</c:v>
                </c:pt>
                <c:pt idx="1723">
                  <c:v>1867</c:v>
                </c:pt>
                <c:pt idx="1724">
                  <c:v>1802</c:v>
                </c:pt>
                <c:pt idx="1725">
                  <c:v>1801</c:v>
                </c:pt>
                <c:pt idx="1726">
                  <c:v>1874</c:v>
                </c:pt>
                <c:pt idx="1727">
                  <c:v>1769</c:v>
                </c:pt>
                <c:pt idx="1728">
                  <c:v>1757</c:v>
                </c:pt>
                <c:pt idx="1729">
                  <c:v>1817</c:v>
                </c:pt>
                <c:pt idx="1730">
                  <c:v>1793</c:v>
                </c:pt>
                <c:pt idx="1731">
                  <c:v>1826</c:v>
                </c:pt>
                <c:pt idx="1732">
                  <c:v>1805</c:v>
                </c:pt>
                <c:pt idx="1733">
                  <c:v>1714</c:v>
                </c:pt>
                <c:pt idx="1734">
                  <c:v>1812</c:v>
                </c:pt>
                <c:pt idx="1735">
                  <c:v>1829</c:v>
                </c:pt>
                <c:pt idx="1736">
                  <c:v>1755</c:v>
                </c:pt>
                <c:pt idx="1737">
                  <c:v>1792</c:v>
                </c:pt>
                <c:pt idx="1738">
                  <c:v>1829</c:v>
                </c:pt>
                <c:pt idx="1739">
                  <c:v>1757</c:v>
                </c:pt>
                <c:pt idx="1740">
                  <c:v>1698</c:v>
                </c:pt>
                <c:pt idx="1741">
                  <c:v>1876</c:v>
                </c:pt>
                <c:pt idx="1742">
                  <c:v>1860</c:v>
                </c:pt>
                <c:pt idx="1743">
                  <c:v>1857</c:v>
                </c:pt>
                <c:pt idx="1744">
                  <c:v>1777</c:v>
                </c:pt>
                <c:pt idx="1745">
                  <c:v>1809</c:v>
                </c:pt>
                <c:pt idx="1746">
                  <c:v>1840</c:v>
                </c:pt>
                <c:pt idx="1747">
                  <c:v>1827</c:v>
                </c:pt>
                <c:pt idx="1748">
                  <c:v>1844</c:v>
                </c:pt>
                <c:pt idx="1749">
                  <c:v>1828</c:v>
                </c:pt>
                <c:pt idx="1750">
                  <c:v>1816</c:v>
                </c:pt>
                <c:pt idx="1751">
                  <c:v>1890</c:v>
                </c:pt>
                <c:pt idx="1752">
                  <c:v>1830</c:v>
                </c:pt>
                <c:pt idx="1753">
                  <c:v>1869</c:v>
                </c:pt>
                <c:pt idx="1754">
                  <c:v>1834</c:v>
                </c:pt>
                <c:pt idx="1755">
                  <c:v>1843</c:v>
                </c:pt>
                <c:pt idx="1756">
                  <c:v>1905</c:v>
                </c:pt>
                <c:pt idx="1757">
                  <c:v>1898</c:v>
                </c:pt>
                <c:pt idx="1758">
                  <c:v>1855</c:v>
                </c:pt>
                <c:pt idx="1759">
                  <c:v>1767</c:v>
                </c:pt>
                <c:pt idx="1760">
                  <c:v>1878</c:v>
                </c:pt>
                <c:pt idx="1761">
                  <c:v>1856</c:v>
                </c:pt>
                <c:pt idx="1762">
                  <c:v>1932</c:v>
                </c:pt>
                <c:pt idx="1763">
                  <c:v>1849</c:v>
                </c:pt>
                <c:pt idx="1764">
                  <c:v>1883</c:v>
                </c:pt>
                <c:pt idx="1765">
                  <c:v>1805</c:v>
                </c:pt>
                <c:pt idx="1766">
                  <c:v>1881</c:v>
                </c:pt>
                <c:pt idx="1767">
                  <c:v>1868</c:v>
                </c:pt>
                <c:pt idx="1768">
                  <c:v>1867</c:v>
                </c:pt>
                <c:pt idx="1769">
                  <c:v>1843</c:v>
                </c:pt>
                <c:pt idx="1770">
                  <c:v>1882</c:v>
                </c:pt>
                <c:pt idx="1771">
                  <c:v>1875</c:v>
                </c:pt>
                <c:pt idx="1772">
                  <c:v>1898</c:v>
                </c:pt>
                <c:pt idx="1773">
                  <c:v>1862</c:v>
                </c:pt>
                <c:pt idx="1774">
                  <c:v>1835</c:v>
                </c:pt>
                <c:pt idx="1775">
                  <c:v>1808</c:v>
                </c:pt>
                <c:pt idx="1776">
                  <c:v>1919</c:v>
                </c:pt>
                <c:pt idx="1777">
                  <c:v>1920</c:v>
                </c:pt>
                <c:pt idx="1778">
                  <c:v>1843</c:v>
                </c:pt>
                <c:pt idx="1779">
                  <c:v>1901</c:v>
                </c:pt>
                <c:pt idx="1780">
                  <c:v>1855</c:v>
                </c:pt>
                <c:pt idx="1781">
                  <c:v>1870</c:v>
                </c:pt>
                <c:pt idx="1782">
                  <c:v>1909</c:v>
                </c:pt>
                <c:pt idx="1783">
                  <c:v>1897</c:v>
                </c:pt>
                <c:pt idx="1784">
                  <c:v>1902</c:v>
                </c:pt>
                <c:pt idx="1785">
                  <c:v>1842</c:v>
                </c:pt>
                <c:pt idx="1786">
                  <c:v>1907</c:v>
                </c:pt>
                <c:pt idx="1787">
                  <c:v>1848</c:v>
                </c:pt>
                <c:pt idx="1788">
                  <c:v>1862</c:v>
                </c:pt>
                <c:pt idx="1789">
                  <c:v>1917</c:v>
                </c:pt>
                <c:pt idx="1790">
                  <c:v>1911</c:v>
                </c:pt>
                <c:pt idx="1791">
                  <c:v>1879</c:v>
                </c:pt>
                <c:pt idx="1792">
                  <c:v>1885</c:v>
                </c:pt>
                <c:pt idx="1793">
                  <c:v>1895</c:v>
                </c:pt>
                <c:pt idx="1794">
                  <c:v>1844</c:v>
                </c:pt>
                <c:pt idx="1795">
                  <c:v>1938</c:v>
                </c:pt>
                <c:pt idx="1796">
                  <c:v>2006</c:v>
                </c:pt>
                <c:pt idx="1797">
                  <c:v>1892</c:v>
                </c:pt>
                <c:pt idx="1798">
                  <c:v>1921</c:v>
                </c:pt>
                <c:pt idx="1799">
                  <c:v>1914</c:v>
                </c:pt>
                <c:pt idx="1800">
                  <c:v>1933</c:v>
                </c:pt>
                <c:pt idx="1801">
                  <c:v>1957</c:v>
                </c:pt>
                <c:pt idx="1802">
                  <c:v>1940</c:v>
                </c:pt>
                <c:pt idx="1803">
                  <c:v>1970</c:v>
                </c:pt>
                <c:pt idx="1804">
                  <c:v>1886</c:v>
                </c:pt>
                <c:pt idx="1805">
                  <c:v>1919</c:v>
                </c:pt>
                <c:pt idx="1806">
                  <c:v>1984</c:v>
                </c:pt>
                <c:pt idx="1807">
                  <c:v>1905</c:v>
                </c:pt>
                <c:pt idx="1808">
                  <c:v>1972</c:v>
                </c:pt>
                <c:pt idx="1809">
                  <c:v>1912</c:v>
                </c:pt>
                <c:pt idx="1810">
                  <c:v>1849</c:v>
                </c:pt>
                <c:pt idx="1811">
                  <c:v>1943</c:v>
                </c:pt>
                <c:pt idx="1812">
                  <c:v>1938</c:v>
                </c:pt>
                <c:pt idx="1813">
                  <c:v>1889</c:v>
                </c:pt>
                <c:pt idx="1814">
                  <c:v>1912</c:v>
                </c:pt>
                <c:pt idx="1815">
                  <c:v>1894</c:v>
                </c:pt>
                <c:pt idx="1816">
                  <c:v>1907</c:v>
                </c:pt>
                <c:pt idx="1817">
                  <c:v>1896</c:v>
                </c:pt>
                <c:pt idx="1818">
                  <c:v>1911</c:v>
                </c:pt>
                <c:pt idx="1819">
                  <c:v>2003</c:v>
                </c:pt>
                <c:pt idx="1820">
                  <c:v>1961</c:v>
                </c:pt>
                <c:pt idx="1821">
                  <c:v>2029</c:v>
                </c:pt>
                <c:pt idx="1822">
                  <c:v>1922</c:v>
                </c:pt>
                <c:pt idx="1823">
                  <c:v>1993</c:v>
                </c:pt>
                <c:pt idx="1824">
                  <c:v>1964</c:v>
                </c:pt>
                <c:pt idx="1825">
                  <c:v>1965</c:v>
                </c:pt>
                <c:pt idx="1826">
                  <c:v>1890</c:v>
                </c:pt>
                <c:pt idx="1827">
                  <c:v>1989</c:v>
                </c:pt>
                <c:pt idx="1828">
                  <c:v>2012</c:v>
                </c:pt>
                <c:pt idx="1829">
                  <c:v>1949</c:v>
                </c:pt>
                <c:pt idx="1830">
                  <c:v>1962</c:v>
                </c:pt>
                <c:pt idx="1831">
                  <c:v>1909</c:v>
                </c:pt>
                <c:pt idx="1832">
                  <c:v>1982</c:v>
                </c:pt>
                <c:pt idx="1833">
                  <c:v>1995</c:v>
                </c:pt>
                <c:pt idx="1834">
                  <c:v>1988</c:v>
                </c:pt>
                <c:pt idx="1835">
                  <c:v>2014</c:v>
                </c:pt>
                <c:pt idx="1836">
                  <c:v>2060</c:v>
                </c:pt>
                <c:pt idx="1837">
                  <c:v>1962</c:v>
                </c:pt>
                <c:pt idx="1838">
                  <c:v>1998</c:v>
                </c:pt>
                <c:pt idx="1839">
                  <c:v>1906</c:v>
                </c:pt>
                <c:pt idx="1840">
                  <c:v>1964</c:v>
                </c:pt>
                <c:pt idx="1841">
                  <c:v>1990</c:v>
                </c:pt>
                <c:pt idx="1842">
                  <c:v>1989</c:v>
                </c:pt>
                <c:pt idx="1843">
                  <c:v>2009</c:v>
                </c:pt>
                <c:pt idx="1844">
                  <c:v>2029</c:v>
                </c:pt>
                <c:pt idx="1845">
                  <c:v>2036</c:v>
                </c:pt>
                <c:pt idx="1846">
                  <c:v>1961</c:v>
                </c:pt>
                <c:pt idx="1847">
                  <c:v>1948</c:v>
                </c:pt>
                <c:pt idx="1848">
                  <c:v>1985</c:v>
                </c:pt>
                <c:pt idx="1849">
                  <c:v>2045</c:v>
                </c:pt>
                <c:pt idx="1850">
                  <c:v>2003</c:v>
                </c:pt>
                <c:pt idx="1851">
                  <c:v>2012</c:v>
                </c:pt>
                <c:pt idx="1852">
                  <c:v>2065</c:v>
                </c:pt>
                <c:pt idx="1853">
                  <c:v>2056</c:v>
                </c:pt>
                <c:pt idx="1854">
                  <c:v>2056</c:v>
                </c:pt>
                <c:pt idx="1855">
                  <c:v>2117</c:v>
                </c:pt>
                <c:pt idx="1856">
                  <c:v>2045</c:v>
                </c:pt>
                <c:pt idx="1857">
                  <c:v>1999</c:v>
                </c:pt>
                <c:pt idx="1858">
                  <c:v>2032</c:v>
                </c:pt>
                <c:pt idx="1859">
                  <c:v>2046</c:v>
                </c:pt>
                <c:pt idx="1860">
                  <c:v>1959</c:v>
                </c:pt>
                <c:pt idx="1861">
                  <c:v>2090</c:v>
                </c:pt>
                <c:pt idx="1862">
                  <c:v>2081</c:v>
                </c:pt>
                <c:pt idx="1863">
                  <c:v>2114</c:v>
                </c:pt>
                <c:pt idx="1864">
                  <c:v>2022</c:v>
                </c:pt>
                <c:pt idx="1865">
                  <c:v>2046</c:v>
                </c:pt>
                <c:pt idx="1866">
                  <c:v>2085</c:v>
                </c:pt>
                <c:pt idx="1867">
                  <c:v>2066</c:v>
                </c:pt>
                <c:pt idx="1868">
                  <c:v>2028</c:v>
                </c:pt>
                <c:pt idx="1869">
                  <c:v>1996</c:v>
                </c:pt>
                <c:pt idx="1870">
                  <c:v>1983</c:v>
                </c:pt>
                <c:pt idx="1871">
                  <c:v>2072</c:v>
                </c:pt>
                <c:pt idx="1872">
                  <c:v>2023</c:v>
                </c:pt>
                <c:pt idx="1873">
                  <c:v>2039</c:v>
                </c:pt>
                <c:pt idx="1874">
                  <c:v>2053</c:v>
                </c:pt>
                <c:pt idx="1875">
                  <c:v>2086</c:v>
                </c:pt>
                <c:pt idx="1876">
                  <c:v>2058</c:v>
                </c:pt>
                <c:pt idx="1877">
                  <c:v>2072</c:v>
                </c:pt>
                <c:pt idx="1878">
                  <c:v>2096</c:v>
                </c:pt>
                <c:pt idx="1879">
                  <c:v>2118</c:v>
                </c:pt>
                <c:pt idx="1880">
                  <c:v>2024</c:v>
                </c:pt>
                <c:pt idx="1881">
                  <c:v>2102</c:v>
                </c:pt>
                <c:pt idx="1882">
                  <c:v>2189</c:v>
                </c:pt>
                <c:pt idx="1883">
                  <c:v>2056</c:v>
                </c:pt>
                <c:pt idx="1884">
                  <c:v>2133</c:v>
                </c:pt>
                <c:pt idx="1885">
                  <c:v>2070</c:v>
                </c:pt>
                <c:pt idx="1886">
                  <c:v>2158</c:v>
                </c:pt>
                <c:pt idx="1887">
                  <c:v>2129</c:v>
                </c:pt>
                <c:pt idx="1888">
                  <c:v>2041</c:v>
                </c:pt>
                <c:pt idx="1889">
                  <c:v>2136</c:v>
                </c:pt>
                <c:pt idx="1890">
                  <c:v>2121</c:v>
                </c:pt>
                <c:pt idx="1891">
                  <c:v>2149</c:v>
                </c:pt>
                <c:pt idx="1892">
                  <c:v>2092</c:v>
                </c:pt>
                <c:pt idx="1893">
                  <c:v>2034</c:v>
                </c:pt>
                <c:pt idx="1894">
                  <c:v>2156</c:v>
                </c:pt>
                <c:pt idx="1895">
                  <c:v>2114</c:v>
                </c:pt>
                <c:pt idx="1896">
                  <c:v>2174</c:v>
                </c:pt>
                <c:pt idx="1897">
                  <c:v>2124</c:v>
                </c:pt>
                <c:pt idx="1898">
                  <c:v>2168</c:v>
                </c:pt>
                <c:pt idx="1899">
                  <c:v>2126</c:v>
                </c:pt>
                <c:pt idx="1900">
                  <c:v>2174</c:v>
                </c:pt>
                <c:pt idx="1901">
                  <c:v>2086</c:v>
                </c:pt>
                <c:pt idx="1902">
                  <c:v>2173</c:v>
                </c:pt>
                <c:pt idx="1903">
                  <c:v>2154</c:v>
                </c:pt>
                <c:pt idx="1904">
                  <c:v>2131</c:v>
                </c:pt>
                <c:pt idx="1905">
                  <c:v>2092</c:v>
                </c:pt>
                <c:pt idx="1906">
                  <c:v>2186</c:v>
                </c:pt>
                <c:pt idx="1907">
                  <c:v>2183</c:v>
                </c:pt>
                <c:pt idx="1908">
                  <c:v>2167</c:v>
                </c:pt>
                <c:pt idx="1909">
                  <c:v>2128</c:v>
                </c:pt>
                <c:pt idx="1910">
                  <c:v>2183</c:v>
                </c:pt>
                <c:pt idx="1911">
                  <c:v>2172</c:v>
                </c:pt>
                <c:pt idx="1912">
                  <c:v>2210</c:v>
                </c:pt>
                <c:pt idx="1913">
                  <c:v>2194</c:v>
                </c:pt>
                <c:pt idx="1914">
                  <c:v>2225</c:v>
                </c:pt>
                <c:pt idx="1915">
                  <c:v>2172</c:v>
                </c:pt>
                <c:pt idx="1916">
                  <c:v>2290</c:v>
                </c:pt>
                <c:pt idx="1917">
                  <c:v>2174</c:v>
                </c:pt>
                <c:pt idx="1918">
                  <c:v>2270</c:v>
                </c:pt>
                <c:pt idx="1919">
                  <c:v>2155</c:v>
                </c:pt>
                <c:pt idx="1920">
                  <c:v>2200</c:v>
                </c:pt>
                <c:pt idx="1921">
                  <c:v>2265</c:v>
                </c:pt>
                <c:pt idx="1922">
                  <c:v>2290</c:v>
                </c:pt>
                <c:pt idx="1923">
                  <c:v>2248</c:v>
                </c:pt>
                <c:pt idx="1924">
                  <c:v>2287</c:v>
                </c:pt>
                <c:pt idx="1925">
                  <c:v>2358</c:v>
                </c:pt>
                <c:pt idx="1926">
                  <c:v>2253</c:v>
                </c:pt>
                <c:pt idx="1927">
                  <c:v>2311</c:v>
                </c:pt>
                <c:pt idx="1928">
                  <c:v>2291</c:v>
                </c:pt>
                <c:pt idx="1929">
                  <c:v>2270</c:v>
                </c:pt>
                <c:pt idx="1930">
                  <c:v>2287</c:v>
                </c:pt>
                <c:pt idx="1931">
                  <c:v>2280</c:v>
                </c:pt>
                <c:pt idx="1932">
                  <c:v>2280</c:v>
                </c:pt>
                <c:pt idx="1933">
                  <c:v>2314</c:v>
                </c:pt>
                <c:pt idx="1934">
                  <c:v>2298</c:v>
                </c:pt>
                <c:pt idx="1935">
                  <c:v>2278</c:v>
                </c:pt>
                <c:pt idx="1936">
                  <c:v>2262</c:v>
                </c:pt>
                <c:pt idx="1937">
                  <c:v>2285</c:v>
                </c:pt>
                <c:pt idx="1938">
                  <c:v>2340</c:v>
                </c:pt>
                <c:pt idx="1939">
                  <c:v>2241</c:v>
                </c:pt>
                <c:pt idx="1940">
                  <c:v>2352</c:v>
                </c:pt>
                <c:pt idx="1941">
                  <c:v>2413</c:v>
                </c:pt>
                <c:pt idx="1942">
                  <c:v>2413</c:v>
                </c:pt>
                <c:pt idx="1943">
                  <c:v>2244</c:v>
                </c:pt>
                <c:pt idx="1944">
                  <c:v>2286</c:v>
                </c:pt>
                <c:pt idx="1945">
                  <c:v>2278</c:v>
                </c:pt>
                <c:pt idx="1946">
                  <c:v>2311</c:v>
                </c:pt>
                <c:pt idx="1947">
                  <c:v>2456</c:v>
                </c:pt>
                <c:pt idx="1948">
                  <c:v>2385</c:v>
                </c:pt>
                <c:pt idx="1949">
                  <c:v>2460</c:v>
                </c:pt>
                <c:pt idx="1950">
                  <c:v>2468</c:v>
                </c:pt>
                <c:pt idx="1951">
                  <c:v>2423</c:v>
                </c:pt>
                <c:pt idx="1952">
                  <c:v>2354</c:v>
                </c:pt>
                <c:pt idx="1953">
                  <c:v>2423</c:v>
                </c:pt>
                <c:pt idx="1954">
                  <c:v>2427</c:v>
                </c:pt>
                <c:pt idx="1955">
                  <c:v>2368</c:v>
                </c:pt>
                <c:pt idx="1956">
                  <c:v>2473</c:v>
                </c:pt>
                <c:pt idx="1957">
                  <c:v>2405</c:v>
                </c:pt>
                <c:pt idx="1958">
                  <c:v>2389</c:v>
                </c:pt>
                <c:pt idx="1959">
                  <c:v>2462</c:v>
                </c:pt>
                <c:pt idx="1960">
                  <c:v>2469</c:v>
                </c:pt>
                <c:pt idx="1961">
                  <c:v>2441</c:v>
                </c:pt>
                <c:pt idx="1962">
                  <c:v>2434</c:v>
                </c:pt>
                <c:pt idx="1963">
                  <c:v>2486</c:v>
                </c:pt>
                <c:pt idx="1964">
                  <c:v>2432</c:v>
                </c:pt>
                <c:pt idx="1965">
                  <c:v>2452</c:v>
                </c:pt>
                <c:pt idx="1966">
                  <c:v>2415</c:v>
                </c:pt>
                <c:pt idx="1967">
                  <c:v>2460</c:v>
                </c:pt>
                <c:pt idx="1968">
                  <c:v>2437</c:v>
                </c:pt>
                <c:pt idx="1969">
                  <c:v>2449</c:v>
                </c:pt>
                <c:pt idx="1970">
                  <c:v>2519</c:v>
                </c:pt>
                <c:pt idx="1971">
                  <c:v>2521</c:v>
                </c:pt>
                <c:pt idx="1972">
                  <c:v>2543</c:v>
                </c:pt>
                <c:pt idx="1973">
                  <c:v>2526</c:v>
                </c:pt>
                <c:pt idx="1974">
                  <c:v>2505</c:v>
                </c:pt>
                <c:pt idx="1975">
                  <c:v>2474</c:v>
                </c:pt>
                <c:pt idx="1976">
                  <c:v>2451</c:v>
                </c:pt>
                <c:pt idx="1977">
                  <c:v>2517</c:v>
                </c:pt>
                <c:pt idx="1978">
                  <c:v>2539</c:v>
                </c:pt>
                <c:pt idx="1979">
                  <c:v>2563</c:v>
                </c:pt>
                <c:pt idx="1980">
                  <c:v>2509</c:v>
                </c:pt>
                <c:pt idx="1981">
                  <c:v>2603</c:v>
                </c:pt>
                <c:pt idx="1982">
                  <c:v>2574</c:v>
                </c:pt>
                <c:pt idx="1983">
                  <c:v>2544</c:v>
                </c:pt>
                <c:pt idx="1984">
                  <c:v>2602</c:v>
                </c:pt>
                <c:pt idx="1985">
                  <c:v>2524</c:v>
                </c:pt>
                <c:pt idx="1986">
                  <c:v>2533</c:v>
                </c:pt>
                <c:pt idx="1987">
                  <c:v>2561</c:v>
                </c:pt>
                <c:pt idx="1988">
                  <c:v>2566</c:v>
                </c:pt>
                <c:pt idx="1989">
                  <c:v>2549</c:v>
                </c:pt>
                <c:pt idx="1990">
                  <c:v>2501</c:v>
                </c:pt>
                <c:pt idx="1991">
                  <c:v>2479</c:v>
                </c:pt>
                <c:pt idx="1992">
                  <c:v>2568</c:v>
                </c:pt>
                <c:pt idx="1993">
                  <c:v>2469</c:v>
                </c:pt>
                <c:pt idx="1994">
                  <c:v>2657</c:v>
                </c:pt>
                <c:pt idx="1995">
                  <c:v>2577</c:v>
                </c:pt>
                <c:pt idx="1996">
                  <c:v>2517</c:v>
                </c:pt>
                <c:pt idx="1997">
                  <c:v>2572</c:v>
                </c:pt>
                <c:pt idx="1998">
                  <c:v>2629</c:v>
                </c:pt>
                <c:pt idx="1999">
                  <c:v>2635</c:v>
                </c:pt>
                <c:pt idx="2000">
                  <c:v>2653</c:v>
                </c:pt>
                <c:pt idx="2001">
                  <c:v>2604</c:v>
                </c:pt>
                <c:pt idx="2002">
                  <c:v>2569</c:v>
                </c:pt>
                <c:pt idx="2003">
                  <c:v>2537</c:v>
                </c:pt>
                <c:pt idx="2004">
                  <c:v>2714</c:v>
                </c:pt>
                <c:pt idx="2005">
                  <c:v>2643</c:v>
                </c:pt>
                <c:pt idx="2006">
                  <c:v>2655</c:v>
                </c:pt>
                <c:pt idx="2007">
                  <c:v>2650</c:v>
                </c:pt>
                <c:pt idx="2008">
                  <c:v>2602</c:v>
                </c:pt>
                <c:pt idx="2009">
                  <c:v>2679</c:v>
                </c:pt>
                <c:pt idx="2010">
                  <c:v>2664</c:v>
                </c:pt>
                <c:pt idx="2011">
                  <c:v>2712</c:v>
                </c:pt>
                <c:pt idx="2012">
                  <c:v>2774</c:v>
                </c:pt>
                <c:pt idx="2013">
                  <c:v>2725</c:v>
                </c:pt>
                <c:pt idx="2014">
                  <c:v>2745</c:v>
                </c:pt>
                <c:pt idx="2015">
                  <c:v>2769</c:v>
                </c:pt>
                <c:pt idx="2016">
                  <c:v>2705</c:v>
                </c:pt>
                <c:pt idx="2017">
                  <c:v>2729</c:v>
                </c:pt>
                <c:pt idx="2018">
                  <c:v>2605</c:v>
                </c:pt>
                <c:pt idx="2019">
                  <c:v>2707</c:v>
                </c:pt>
                <c:pt idx="2020">
                  <c:v>2707</c:v>
                </c:pt>
                <c:pt idx="2021">
                  <c:v>2713</c:v>
                </c:pt>
                <c:pt idx="2022">
                  <c:v>2698</c:v>
                </c:pt>
                <c:pt idx="2023">
                  <c:v>2767</c:v>
                </c:pt>
                <c:pt idx="2024">
                  <c:v>2768</c:v>
                </c:pt>
                <c:pt idx="2025">
                  <c:v>2749</c:v>
                </c:pt>
                <c:pt idx="2026">
                  <c:v>2803</c:v>
                </c:pt>
                <c:pt idx="2027">
                  <c:v>2816</c:v>
                </c:pt>
                <c:pt idx="2028">
                  <c:v>2912</c:v>
                </c:pt>
                <c:pt idx="2029">
                  <c:v>2850</c:v>
                </c:pt>
                <c:pt idx="2030">
                  <c:v>2819</c:v>
                </c:pt>
                <c:pt idx="2031">
                  <c:v>2790</c:v>
                </c:pt>
                <c:pt idx="2032">
                  <c:v>2955</c:v>
                </c:pt>
                <c:pt idx="2033">
                  <c:v>2923</c:v>
                </c:pt>
                <c:pt idx="2034">
                  <c:v>2877</c:v>
                </c:pt>
                <c:pt idx="2035">
                  <c:v>2890</c:v>
                </c:pt>
                <c:pt idx="2036">
                  <c:v>2887</c:v>
                </c:pt>
                <c:pt idx="2037">
                  <c:v>2887</c:v>
                </c:pt>
                <c:pt idx="2038">
                  <c:v>2951</c:v>
                </c:pt>
                <c:pt idx="2039">
                  <c:v>2843</c:v>
                </c:pt>
                <c:pt idx="2040">
                  <c:v>2961</c:v>
                </c:pt>
                <c:pt idx="2041">
                  <c:v>3115</c:v>
                </c:pt>
                <c:pt idx="2042">
                  <c:v>2933</c:v>
                </c:pt>
                <c:pt idx="2043">
                  <c:v>3011</c:v>
                </c:pt>
                <c:pt idx="2044">
                  <c:v>3041</c:v>
                </c:pt>
                <c:pt idx="2045">
                  <c:v>3135</c:v>
                </c:pt>
                <c:pt idx="2046">
                  <c:v>3085</c:v>
                </c:pt>
                <c:pt idx="2047">
                  <c:v>3123</c:v>
                </c:pt>
                <c:pt idx="2048">
                  <c:v>3119</c:v>
                </c:pt>
                <c:pt idx="2049">
                  <c:v>3080</c:v>
                </c:pt>
                <c:pt idx="2050">
                  <c:v>3159</c:v>
                </c:pt>
                <c:pt idx="2051">
                  <c:v>3242</c:v>
                </c:pt>
                <c:pt idx="2052">
                  <c:v>3162</c:v>
                </c:pt>
                <c:pt idx="2053">
                  <c:v>3221</c:v>
                </c:pt>
                <c:pt idx="2054">
                  <c:v>3233</c:v>
                </c:pt>
                <c:pt idx="2055">
                  <c:v>3265</c:v>
                </c:pt>
                <c:pt idx="2056">
                  <c:v>3212</c:v>
                </c:pt>
                <c:pt idx="2057">
                  <c:v>3231</c:v>
                </c:pt>
                <c:pt idx="2058">
                  <c:v>3194</c:v>
                </c:pt>
                <c:pt idx="2059">
                  <c:v>3270</c:v>
                </c:pt>
                <c:pt idx="2060">
                  <c:v>3480</c:v>
                </c:pt>
                <c:pt idx="2061">
                  <c:v>3491</c:v>
                </c:pt>
                <c:pt idx="2062">
                  <c:v>3434</c:v>
                </c:pt>
                <c:pt idx="2063">
                  <c:v>3354</c:v>
                </c:pt>
                <c:pt idx="2064">
                  <c:v>3486</c:v>
                </c:pt>
                <c:pt idx="2065">
                  <c:v>3464</c:v>
                </c:pt>
                <c:pt idx="2066">
                  <c:v>3544</c:v>
                </c:pt>
                <c:pt idx="2067">
                  <c:v>3487</c:v>
                </c:pt>
                <c:pt idx="2068">
                  <c:v>3572</c:v>
                </c:pt>
                <c:pt idx="2069">
                  <c:v>3477</c:v>
                </c:pt>
                <c:pt idx="2070">
                  <c:v>3583</c:v>
                </c:pt>
                <c:pt idx="2071">
                  <c:v>3560</c:v>
                </c:pt>
                <c:pt idx="2072">
                  <c:v>3501</c:v>
                </c:pt>
                <c:pt idx="2073">
                  <c:v>3529</c:v>
                </c:pt>
                <c:pt idx="2074">
                  <c:v>3600</c:v>
                </c:pt>
                <c:pt idx="2075">
                  <c:v>3592</c:v>
                </c:pt>
                <c:pt idx="2076">
                  <c:v>3638</c:v>
                </c:pt>
                <c:pt idx="2077">
                  <c:v>3612</c:v>
                </c:pt>
                <c:pt idx="2078">
                  <c:v>3732</c:v>
                </c:pt>
                <c:pt idx="2079">
                  <c:v>3657</c:v>
                </c:pt>
                <c:pt idx="2080">
                  <c:v>3688</c:v>
                </c:pt>
                <c:pt idx="2081">
                  <c:v>3676</c:v>
                </c:pt>
                <c:pt idx="2082">
                  <c:v>3667</c:v>
                </c:pt>
                <c:pt idx="2083">
                  <c:v>3731</c:v>
                </c:pt>
                <c:pt idx="2084">
                  <c:v>3686</c:v>
                </c:pt>
                <c:pt idx="2085">
                  <c:v>3735</c:v>
                </c:pt>
                <c:pt idx="2086">
                  <c:v>3787</c:v>
                </c:pt>
                <c:pt idx="2087">
                  <c:v>3735</c:v>
                </c:pt>
                <c:pt idx="2088">
                  <c:v>3586</c:v>
                </c:pt>
                <c:pt idx="2089">
                  <c:v>3734</c:v>
                </c:pt>
                <c:pt idx="2090">
                  <c:v>3779</c:v>
                </c:pt>
                <c:pt idx="2091">
                  <c:v>3750</c:v>
                </c:pt>
                <c:pt idx="2092">
                  <c:v>3751</c:v>
                </c:pt>
                <c:pt idx="2093">
                  <c:v>3708</c:v>
                </c:pt>
                <c:pt idx="2094">
                  <c:v>3715</c:v>
                </c:pt>
                <c:pt idx="2095">
                  <c:v>3764</c:v>
                </c:pt>
                <c:pt idx="2096">
                  <c:v>3794</c:v>
                </c:pt>
                <c:pt idx="2097">
                  <c:v>3741</c:v>
                </c:pt>
                <c:pt idx="2098">
                  <c:v>3664</c:v>
                </c:pt>
                <c:pt idx="2099">
                  <c:v>3641</c:v>
                </c:pt>
                <c:pt idx="2100">
                  <c:v>3623</c:v>
                </c:pt>
                <c:pt idx="2101">
                  <c:v>3626</c:v>
                </c:pt>
                <c:pt idx="2102">
                  <c:v>3504</c:v>
                </c:pt>
                <c:pt idx="2103">
                  <c:v>3631</c:v>
                </c:pt>
                <c:pt idx="2104">
                  <c:v>3685</c:v>
                </c:pt>
                <c:pt idx="2105">
                  <c:v>3560</c:v>
                </c:pt>
                <c:pt idx="2106">
                  <c:v>3591</c:v>
                </c:pt>
                <c:pt idx="2107">
                  <c:v>3614</c:v>
                </c:pt>
                <c:pt idx="2108">
                  <c:v>3723</c:v>
                </c:pt>
                <c:pt idx="2109">
                  <c:v>3659</c:v>
                </c:pt>
                <c:pt idx="2110">
                  <c:v>3685</c:v>
                </c:pt>
                <c:pt idx="2111">
                  <c:v>3419</c:v>
                </c:pt>
                <c:pt idx="2112">
                  <c:v>3560</c:v>
                </c:pt>
                <c:pt idx="2113">
                  <c:v>3676</c:v>
                </c:pt>
                <c:pt idx="2114">
                  <c:v>3667</c:v>
                </c:pt>
                <c:pt idx="2115">
                  <c:v>3681</c:v>
                </c:pt>
                <c:pt idx="2116">
                  <c:v>3629</c:v>
                </c:pt>
                <c:pt idx="2117">
                  <c:v>3543</c:v>
                </c:pt>
                <c:pt idx="2118">
                  <c:v>3662</c:v>
                </c:pt>
                <c:pt idx="2119">
                  <c:v>3462</c:v>
                </c:pt>
                <c:pt idx="2120">
                  <c:v>3598</c:v>
                </c:pt>
                <c:pt idx="2121">
                  <c:v>3558</c:v>
                </c:pt>
                <c:pt idx="2122">
                  <c:v>3567</c:v>
                </c:pt>
                <c:pt idx="2123">
                  <c:v>3517</c:v>
                </c:pt>
                <c:pt idx="2124">
                  <c:v>3551</c:v>
                </c:pt>
                <c:pt idx="2125">
                  <c:v>3519</c:v>
                </c:pt>
                <c:pt idx="2126">
                  <c:v>3436</c:v>
                </c:pt>
                <c:pt idx="2127">
                  <c:v>3418</c:v>
                </c:pt>
                <c:pt idx="2128">
                  <c:v>3374</c:v>
                </c:pt>
                <c:pt idx="2129">
                  <c:v>3439</c:v>
                </c:pt>
                <c:pt idx="2130">
                  <c:v>3519</c:v>
                </c:pt>
                <c:pt idx="2131">
                  <c:v>3422</c:v>
                </c:pt>
                <c:pt idx="2132">
                  <c:v>3380</c:v>
                </c:pt>
                <c:pt idx="2133">
                  <c:v>3491</c:v>
                </c:pt>
                <c:pt idx="2134">
                  <c:v>3535</c:v>
                </c:pt>
                <c:pt idx="2135">
                  <c:v>3506</c:v>
                </c:pt>
                <c:pt idx="2136">
                  <c:v>3437</c:v>
                </c:pt>
                <c:pt idx="2137">
                  <c:v>3464</c:v>
                </c:pt>
                <c:pt idx="2138">
                  <c:v>3492</c:v>
                </c:pt>
                <c:pt idx="2139">
                  <c:v>3414</c:v>
                </c:pt>
                <c:pt idx="2140">
                  <c:v>3482</c:v>
                </c:pt>
                <c:pt idx="2141">
                  <c:v>3342</c:v>
                </c:pt>
                <c:pt idx="2142">
                  <c:v>3388</c:v>
                </c:pt>
                <c:pt idx="2143">
                  <c:v>3440</c:v>
                </c:pt>
                <c:pt idx="2144">
                  <c:v>3414</c:v>
                </c:pt>
                <c:pt idx="2145">
                  <c:v>3445</c:v>
                </c:pt>
                <c:pt idx="2146">
                  <c:v>3401</c:v>
                </c:pt>
                <c:pt idx="2147">
                  <c:v>3439</c:v>
                </c:pt>
                <c:pt idx="2148">
                  <c:v>3479</c:v>
                </c:pt>
                <c:pt idx="2149">
                  <c:v>3539</c:v>
                </c:pt>
                <c:pt idx="2150">
                  <c:v>3402</c:v>
                </c:pt>
                <c:pt idx="2151">
                  <c:v>3437</c:v>
                </c:pt>
                <c:pt idx="2152">
                  <c:v>3426</c:v>
                </c:pt>
                <c:pt idx="2153">
                  <c:v>3459</c:v>
                </c:pt>
                <c:pt idx="2154">
                  <c:v>3425</c:v>
                </c:pt>
                <c:pt idx="2155">
                  <c:v>3409</c:v>
                </c:pt>
                <c:pt idx="2156">
                  <c:v>3401</c:v>
                </c:pt>
                <c:pt idx="2157">
                  <c:v>3545</c:v>
                </c:pt>
                <c:pt idx="2158">
                  <c:v>3498</c:v>
                </c:pt>
                <c:pt idx="2159">
                  <c:v>3405</c:v>
                </c:pt>
                <c:pt idx="2160">
                  <c:v>3546</c:v>
                </c:pt>
                <c:pt idx="2161">
                  <c:v>3400</c:v>
                </c:pt>
                <c:pt idx="2162">
                  <c:v>3557</c:v>
                </c:pt>
                <c:pt idx="2163">
                  <c:v>3401</c:v>
                </c:pt>
                <c:pt idx="2164">
                  <c:v>3388</c:v>
                </c:pt>
                <c:pt idx="2165">
                  <c:v>3448</c:v>
                </c:pt>
                <c:pt idx="2166">
                  <c:v>3422</c:v>
                </c:pt>
                <c:pt idx="2167">
                  <c:v>3419</c:v>
                </c:pt>
                <c:pt idx="2168">
                  <c:v>3468</c:v>
                </c:pt>
                <c:pt idx="2169">
                  <c:v>3533</c:v>
                </c:pt>
                <c:pt idx="2170">
                  <c:v>3378</c:v>
                </c:pt>
                <c:pt idx="2171">
                  <c:v>3435</c:v>
                </c:pt>
                <c:pt idx="2172">
                  <c:v>3445</c:v>
                </c:pt>
                <c:pt idx="2173">
                  <c:v>3410</c:v>
                </c:pt>
                <c:pt idx="2174">
                  <c:v>3475</c:v>
                </c:pt>
                <c:pt idx="2175">
                  <c:v>3479</c:v>
                </c:pt>
                <c:pt idx="2176">
                  <c:v>3413</c:v>
                </c:pt>
                <c:pt idx="2177">
                  <c:v>3567</c:v>
                </c:pt>
                <c:pt idx="2178">
                  <c:v>3421</c:v>
                </c:pt>
                <c:pt idx="2179">
                  <c:v>3543</c:v>
                </c:pt>
                <c:pt idx="2180">
                  <c:v>3497</c:v>
                </c:pt>
                <c:pt idx="2181">
                  <c:v>3491</c:v>
                </c:pt>
                <c:pt idx="2182">
                  <c:v>3506</c:v>
                </c:pt>
                <c:pt idx="2183">
                  <c:v>3453</c:v>
                </c:pt>
                <c:pt idx="2184">
                  <c:v>3549</c:v>
                </c:pt>
                <c:pt idx="2185">
                  <c:v>3542</c:v>
                </c:pt>
                <c:pt idx="2186">
                  <c:v>3515</c:v>
                </c:pt>
                <c:pt idx="2187">
                  <c:v>3606</c:v>
                </c:pt>
                <c:pt idx="2188">
                  <c:v>3477</c:v>
                </c:pt>
                <c:pt idx="2189">
                  <c:v>3539</c:v>
                </c:pt>
                <c:pt idx="2190">
                  <c:v>3561</c:v>
                </c:pt>
                <c:pt idx="2191">
                  <c:v>3503</c:v>
                </c:pt>
                <c:pt idx="2192">
                  <c:v>3568</c:v>
                </c:pt>
                <c:pt idx="2193">
                  <c:v>3603</c:v>
                </c:pt>
                <c:pt idx="2194">
                  <c:v>3516</c:v>
                </c:pt>
                <c:pt idx="2195">
                  <c:v>3667</c:v>
                </c:pt>
                <c:pt idx="2196">
                  <c:v>3465</c:v>
                </c:pt>
                <c:pt idx="2197">
                  <c:v>3467</c:v>
                </c:pt>
                <c:pt idx="2198">
                  <c:v>3577</c:v>
                </c:pt>
                <c:pt idx="2199">
                  <c:v>3648</c:v>
                </c:pt>
                <c:pt idx="2200">
                  <c:v>3537</c:v>
                </c:pt>
                <c:pt idx="2201">
                  <c:v>3444</c:v>
                </c:pt>
                <c:pt idx="2202">
                  <c:v>3507</c:v>
                </c:pt>
                <c:pt idx="2203">
                  <c:v>3500</c:v>
                </c:pt>
                <c:pt idx="2204">
                  <c:v>3594</c:v>
                </c:pt>
                <c:pt idx="2205">
                  <c:v>3644</c:v>
                </c:pt>
                <c:pt idx="2206">
                  <c:v>3585</c:v>
                </c:pt>
                <c:pt idx="2207">
                  <c:v>3559</c:v>
                </c:pt>
                <c:pt idx="2208">
                  <c:v>3632</c:v>
                </c:pt>
                <c:pt idx="2209">
                  <c:v>3534</c:v>
                </c:pt>
                <c:pt idx="2210">
                  <c:v>3581</c:v>
                </c:pt>
                <c:pt idx="2211">
                  <c:v>3465</c:v>
                </c:pt>
                <c:pt idx="2212">
                  <c:v>3488</c:v>
                </c:pt>
                <c:pt idx="2213">
                  <c:v>3548</c:v>
                </c:pt>
                <c:pt idx="2214">
                  <c:v>3689</c:v>
                </c:pt>
                <c:pt idx="2215">
                  <c:v>3448</c:v>
                </c:pt>
                <c:pt idx="2216">
                  <c:v>3562</c:v>
                </c:pt>
                <c:pt idx="2217">
                  <c:v>3568</c:v>
                </c:pt>
                <c:pt idx="2218">
                  <c:v>3594</c:v>
                </c:pt>
                <c:pt idx="2219">
                  <c:v>3544</c:v>
                </c:pt>
                <c:pt idx="2220">
                  <c:v>3533</c:v>
                </c:pt>
                <c:pt idx="2221">
                  <c:v>3613</c:v>
                </c:pt>
                <c:pt idx="2222">
                  <c:v>3576</c:v>
                </c:pt>
                <c:pt idx="2223">
                  <c:v>3547</c:v>
                </c:pt>
                <c:pt idx="2224">
                  <c:v>3600</c:v>
                </c:pt>
                <c:pt idx="2225">
                  <c:v>3600</c:v>
                </c:pt>
                <c:pt idx="2226">
                  <c:v>3596</c:v>
                </c:pt>
                <c:pt idx="2227">
                  <c:v>3834</c:v>
                </c:pt>
                <c:pt idx="2228">
                  <c:v>3577</c:v>
                </c:pt>
                <c:pt idx="2229">
                  <c:v>3622</c:v>
                </c:pt>
                <c:pt idx="2230">
                  <c:v>3660</c:v>
                </c:pt>
                <c:pt idx="2231">
                  <c:v>3601</c:v>
                </c:pt>
                <c:pt idx="2232">
                  <c:v>3505</c:v>
                </c:pt>
                <c:pt idx="2233">
                  <c:v>3501</c:v>
                </c:pt>
                <c:pt idx="2234">
                  <c:v>3669</c:v>
                </c:pt>
                <c:pt idx="2235">
                  <c:v>3546</c:v>
                </c:pt>
                <c:pt idx="2236">
                  <c:v>3622</c:v>
                </c:pt>
                <c:pt idx="2237">
                  <c:v>3660</c:v>
                </c:pt>
                <c:pt idx="2238">
                  <c:v>3655</c:v>
                </c:pt>
                <c:pt idx="2239">
                  <c:v>3701</c:v>
                </c:pt>
                <c:pt idx="2240">
                  <c:v>3685</c:v>
                </c:pt>
                <c:pt idx="2241">
                  <c:v>3715</c:v>
                </c:pt>
                <c:pt idx="2242">
                  <c:v>3657</c:v>
                </c:pt>
                <c:pt idx="2243">
                  <c:v>3621</c:v>
                </c:pt>
                <c:pt idx="2244">
                  <c:v>3704</c:v>
                </c:pt>
                <c:pt idx="2245">
                  <c:v>3707</c:v>
                </c:pt>
                <c:pt idx="2246">
                  <c:v>3834</c:v>
                </c:pt>
                <c:pt idx="2247">
                  <c:v>3772</c:v>
                </c:pt>
                <c:pt idx="2248">
                  <c:v>3745</c:v>
                </c:pt>
                <c:pt idx="2249">
                  <c:v>3824</c:v>
                </c:pt>
                <c:pt idx="2250">
                  <c:v>3787</c:v>
                </c:pt>
                <c:pt idx="2251">
                  <c:v>3798</c:v>
                </c:pt>
                <c:pt idx="2252">
                  <c:v>3770</c:v>
                </c:pt>
                <c:pt idx="2253">
                  <c:v>3859</c:v>
                </c:pt>
                <c:pt idx="2254">
                  <c:v>3865</c:v>
                </c:pt>
                <c:pt idx="2255">
                  <c:v>3809</c:v>
                </c:pt>
                <c:pt idx="2256">
                  <c:v>3890</c:v>
                </c:pt>
                <c:pt idx="2257">
                  <c:v>3997</c:v>
                </c:pt>
                <c:pt idx="2258">
                  <c:v>4039</c:v>
                </c:pt>
                <c:pt idx="2259">
                  <c:v>4011</c:v>
                </c:pt>
                <c:pt idx="2260">
                  <c:v>4178</c:v>
                </c:pt>
                <c:pt idx="2261">
                  <c:v>4025</c:v>
                </c:pt>
                <c:pt idx="2262">
                  <c:v>4062</c:v>
                </c:pt>
                <c:pt idx="2263">
                  <c:v>4085</c:v>
                </c:pt>
                <c:pt idx="2264">
                  <c:v>4087</c:v>
                </c:pt>
                <c:pt idx="2265">
                  <c:v>4070</c:v>
                </c:pt>
                <c:pt idx="2266">
                  <c:v>4046</c:v>
                </c:pt>
                <c:pt idx="2267">
                  <c:v>4120</c:v>
                </c:pt>
                <c:pt idx="2268">
                  <c:v>4112</c:v>
                </c:pt>
                <c:pt idx="2269">
                  <c:v>4203</c:v>
                </c:pt>
                <c:pt idx="2270">
                  <c:v>4260</c:v>
                </c:pt>
                <c:pt idx="2271">
                  <c:v>4417</c:v>
                </c:pt>
                <c:pt idx="2272">
                  <c:v>4320</c:v>
                </c:pt>
                <c:pt idx="2273">
                  <c:v>4262</c:v>
                </c:pt>
                <c:pt idx="2274">
                  <c:v>4314</c:v>
                </c:pt>
                <c:pt idx="2275">
                  <c:v>4285</c:v>
                </c:pt>
                <c:pt idx="2276">
                  <c:v>4291</c:v>
                </c:pt>
                <c:pt idx="2277">
                  <c:v>4441</c:v>
                </c:pt>
                <c:pt idx="2278">
                  <c:v>4348</c:v>
                </c:pt>
                <c:pt idx="2279">
                  <c:v>4336</c:v>
                </c:pt>
                <c:pt idx="2280">
                  <c:v>4354</c:v>
                </c:pt>
                <c:pt idx="2281">
                  <c:v>4540</c:v>
                </c:pt>
                <c:pt idx="2282">
                  <c:v>4487</c:v>
                </c:pt>
                <c:pt idx="2283">
                  <c:v>4620</c:v>
                </c:pt>
                <c:pt idx="2284">
                  <c:v>4585</c:v>
                </c:pt>
                <c:pt idx="2285">
                  <c:v>4742</c:v>
                </c:pt>
                <c:pt idx="2286">
                  <c:v>4650</c:v>
                </c:pt>
                <c:pt idx="2287">
                  <c:v>4678</c:v>
                </c:pt>
                <c:pt idx="2288">
                  <c:v>4723</c:v>
                </c:pt>
                <c:pt idx="2289">
                  <c:v>4664</c:v>
                </c:pt>
                <c:pt idx="2290">
                  <c:v>4757</c:v>
                </c:pt>
                <c:pt idx="2291">
                  <c:v>4777</c:v>
                </c:pt>
                <c:pt idx="2292">
                  <c:v>4729</c:v>
                </c:pt>
                <c:pt idx="2293">
                  <c:v>4747</c:v>
                </c:pt>
                <c:pt idx="2294">
                  <c:v>4698</c:v>
                </c:pt>
                <c:pt idx="2295">
                  <c:v>4781</c:v>
                </c:pt>
                <c:pt idx="2296">
                  <c:v>4957</c:v>
                </c:pt>
                <c:pt idx="2297">
                  <c:v>4780</c:v>
                </c:pt>
                <c:pt idx="2298">
                  <c:v>4955</c:v>
                </c:pt>
                <c:pt idx="2299">
                  <c:v>4858</c:v>
                </c:pt>
                <c:pt idx="2300">
                  <c:v>4859</c:v>
                </c:pt>
                <c:pt idx="2301">
                  <c:v>4938</c:v>
                </c:pt>
                <c:pt idx="2302">
                  <c:v>4771</c:v>
                </c:pt>
                <c:pt idx="2303">
                  <c:v>5060</c:v>
                </c:pt>
                <c:pt idx="2304">
                  <c:v>5079</c:v>
                </c:pt>
                <c:pt idx="2305">
                  <c:v>5003</c:v>
                </c:pt>
                <c:pt idx="2306">
                  <c:v>4967</c:v>
                </c:pt>
                <c:pt idx="2307">
                  <c:v>4926</c:v>
                </c:pt>
                <c:pt idx="2308">
                  <c:v>4958</c:v>
                </c:pt>
                <c:pt idx="2309">
                  <c:v>4975</c:v>
                </c:pt>
                <c:pt idx="2310">
                  <c:v>5113</c:v>
                </c:pt>
                <c:pt idx="2311">
                  <c:v>4899</c:v>
                </c:pt>
                <c:pt idx="2312">
                  <c:v>5019</c:v>
                </c:pt>
                <c:pt idx="2313">
                  <c:v>4992</c:v>
                </c:pt>
                <c:pt idx="2314">
                  <c:v>5029</c:v>
                </c:pt>
                <c:pt idx="2315">
                  <c:v>4923</c:v>
                </c:pt>
                <c:pt idx="2316">
                  <c:v>4877</c:v>
                </c:pt>
                <c:pt idx="2317">
                  <c:v>4870</c:v>
                </c:pt>
                <c:pt idx="2318">
                  <c:v>4909</c:v>
                </c:pt>
                <c:pt idx="2319">
                  <c:v>5035</c:v>
                </c:pt>
                <c:pt idx="2320">
                  <c:v>5050</c:v>
                </c:pt>
                <c:pt idx="2321">
                  <c:v>4839</c:v>
                </c:pt>
                <c:pt idx="2322">
                  <c:v>4845</c:v>
                </c:pt>
                <c:pt idx="2323">
                  <c:v>4882</c:v>
                </c:pt>
                <c:pt idx="2324">
                  <c:v>4877</c:v>
                </c:pt>
                <c:pt idx="2325">
                  <c:v>4871</c:v>
                </c:pt>
                <c:pt idx="2326">
                  <c:v>4892</c:v>
                </c:pt>
                <c:pt idx="2327">
                  <c:v>4794</c:v>
                </c:pt>
                <c:pt idx="2328">
                  <c:v>4840</c:v>
                </c:pt>
                <c:pt idx="2329">
                  <c:v>4905</c:v>
                </c:pt>
                <c:pt idx="2330">
                  <c:v>4799</c:v>
                </c:pt>
                <c:pt idx="2331">
                  <c:v>4835</c:v>
                </c:pt>
                <c:pt idx="2332">
                  <c:v>4770</c:v>
                </c:pt>
                <c:pt idx="2333">
                  <c:v>4683</c:v>
                </c:pt>
                <c:pt idx="2334">
                  <c:v>4800</c:v>
                </c:pt>
                <c:pt idx="2335">
                  <c:v>4708</c:v>
                </c:pt>
                <c:pt idx="2336">
                  <c:v>4696</c:v>
                </c:pt>
                <c:pt idx="2337">
                  <c:v>4749</c:v>
                </c:pt>
                <c:pt idx="2338">
                  <c:v>4762</c:v>
                </c:pt>
                <c:pt idx="2339">
                  <c:v>4741</c:v>
                </c:pt>
                <c:pt idx="2340">
                  <c:v>4715</c:v>
                </c:pt>
                <c:pt idx="2341">
                  <c:v>4591</c:v>
                </c:pt>
                <c:pt idx="2342">
                  <c:v>4583</c:v>
                </c:pt>
                <c:pt idx="2343">
                  <c:v>4460</c:v>
                </c:pt>
                <c:pt idx="2344">
                  <c:v>4579</c:v>
                </c:pt>
                <c:pt idx="2345">
                  <c:v>4572</c:v>
                </c:pt>
                <c:pt idx="2346">
                  <c:v>4577</c:v>
                </c:pt>
                <c:pt idx="2347">
                  <c:v>4504</c:v>
                </c:pt>
                <c:pt idx="2348">
                  <c:v>4361</c:v>
                </c:pt>
                <c:pt idx="2349">
                  <c:v>4531</c:v>
                </c:pt>
                <c:pt idx="2350">
                  <c:v>4443</c:v>
                </c:pt>
                <c:pt idx="2351">
                  <c:v>4464</c:v>
                </c:pt>
                <c:pt idx="2352">
                  <c:v>4460</c:v>
                </c:pt>
                <c:pt idx="2353">
                  <c:v>4418</c:v>
                </c:pt>
                <c:pt idx="2354">
                  <c:v>4442</c:v>
                </c:pt>
                <c:pt idx="2355">
                  <c:v>4536</c:v>
                </c:pt>
                <c:pt idx="2356">
                  <c:v>4472</c:v>
                </c:pt>
                <c:pt idx="2357">
                  <c:v>4504</c:v>
                </c:pt>
                <c:pt idx="2358">
                  <c:v>4550</c:v>
                </c:pt>
                <c:pt idx="2359">
                  <c:v>4425</c:v>
                </c:pt>
                <c:pt idx="2360">
                  <c:v>4476</c:v>
                </c:pt>
                <c:pt idx="2361">
                  <c:v>4449</c:v>
                </c:pt>
                <c:pt idx="2362">
                  <c:v>4362</c:v>
                </c:pt>
                <c:pt idx="2363">
                  <c:v>4369</c:v>
                </c:pt>
                <c:pt idx="2364">
                  <c:v>4472</c:v>
                </c:pt>
                <c:pt idx="2365">
                  <c:v>4415</c:v>
                </c:pt>
                <c:pt idx="2366">
                  <c:v>4400</c:v>
                </c:pt>
                <c:pt idx="2367">
                  <c:v>4508</c:v>
                </c:pt>
                <c:pt idx="2368">
                  <c:v>4385</c:v>
                </c:pt>
                <c:pt idx="2369">
                  <c:v>4389</c:v>
                </c:pt>
                <c:pt idx="2370">
                  <c:v>4489</c:v>
                </c:pt>
                <c:pt idx="2371">
                  <c:v>4579</c:v>
                </c:pt>
                <c:pt idx="2372">
                  <c:v>4384</c:v>
                </c:pt>
                <c:pt idx="2373">
                  <c:v>4366</c:v>
                </c:pt>
                <c:pt idx="2374">
                  <c:v>4351</c:v>
                </c:pt>
                <c:pt idx="2375">
                  <c:v>4444</c:v>
                </c:pt>
                <c:pt idx="2376">
                  <c:v>4403</c:v>
                </c:pt>
                <c:pt idx="2377">
                  <c:v>4499</c:v>
                </c:pt>
                <c:pt idx="2378">
                  <c:v>4522</c:v>
                </c:pt>
                <c:pt idx="2379">
                  <c:v>4468</c:v>
                </c:pt>
                <c:pt idx="2380">
                  <c:v>4534</c:v>
                </c:pt>
                <c:pt idx="2381">
                  <c:v>4471</c:v>
                </c:pt>
                <c:pt idx="2382">
                  <c:v>4455</c:v>
                </c:pt>
                <c:pt idx="2383">
                  <c:v>4550</c:v>
                </c:pt>
                <c:pt idx="2384">
                  <c:v>4519</c:v>
                </c:pt>
                <c:pt idx="2385">
                  <c:v>4468</c:v>
                </c:pt>
                <c:pt idx="2386">
                  <c:v>4553</c:v>
                </c:pt>
                <c:pt idx="2387">
                  <c:v>4437</c:v>
                </c:pt>
                <c:pt idx="2388">
                  <c:v>4530</c:v>
                </c:pt>
                <c:pt idx="2389">
                  <c:v>4530</c:v>
                </c:pt>
                <c:pt idx="2390">
                  <c:v>4555</c:v>
                </c:pt>
                <c:pt idx="2391">
                  <c:v>4526</c:v>
                </c:pt>
                <c:pt idx="2392">
                  <c:v>4464</c:v>
                </c:pt>
                <c:pt idx="2393">
                  <c:v>4620</c:v>
                </c:pt>
                <c:pt idx="2394">
                  <c:v>4672</c:v>
                </c:pt>
                <c:pt idx="2395">
                  <c:v>4557</c:v>
                </c:pt>
                <c:pt idx="2396">
                  <c:v>4701</c:v>
                </c:pt>
                <c:pt idx="2397">
                  <c:v>4544</c:v>
                </c:pt>
                <c:pt idx="2398">
                  <c:v>4521</c:v>
                </c:pt>
                <c:pt idx="2399">
                  <c:v>4626</c:v>
                </c:pt>
                <c:pt idx="2400">
                  <c:v>4705</c:v>
                </c:pt>
                <c:pt idx="2401">
                  <c:v>4655</c:v>
                </c:pt>
                <c:pt idx="2402">
                  <c:v>4565</c:v>
                </c:pt>
                <c:pt idx="2403">
                  <c:v>4682</c:v>
                </c:pt>
                <c:pt idx="2404">
                  <c:v>4598</c:v>
                </c:pt>
                <c:pt idx="2405">
                  <c:v>4654</c:v>
                </c:pt>
                <c:pt idx="2406">
                  <c:v>4597</c:v>
                </c:pt>
                <c:pt idx="2407">
                  <c:v>4702</c:v>
                </c:pt>
                <c:pt idx="2408">
                  <c:v>4687</c:v>
                </c:pt>
                <c:pt idx="2409">
                  <c:v>4701</c:v>
                </c:pt>
                <c:pt idx="2410">
                  <c:v>4832</c:v>
                </c:pt>
                <c:pt idx="2411">
                  <c:v>4666</c:v>
                </c:pt>
                <c:pt idx="2412">
                  <c:v>4642</c:v>
                </c:pt>
                <c:pt idx="2413">
                  <c:v>4675</c:v>
                </c:pt>
                <c:pt idx="2414">
                  <c:v>4705</c:v>
                </c:pt>
                <c:pt idx="2415">
                  <c:v>4534</c:v>
                </c:pt>
                <c:pt idx="2416">
                  <c:v>4761</c:v>
                </c:pt>
                <c:pt idx="2417">
                  <c:v>4685</c:v>
                </c:pt>
                <c:pt idx="2418">
                  <c:v>4637</c:v>
                </c:pt>
                <c:pt idx="2419">
                  <c:v>4698</c:v>
                </c:pt>
                <c:pt idx="2420">
                  <c:v>4737</c:v>
                </c:pt>
                <c:pt idx="2421">
                  <c:v>4671</c:v>
                </c:pt>
                <c:pt idx="2422">
                  <c:v>4780</c:v>
                </c:pt>
                <c:pt idx="2423">
                  <c:v>4622</c:v>
                </c:pt>
                <c:pt idx="2424">
                  <c:v>4735</c:v>
                </c:pt>
                <c:pt idx="2425">
                  <c:v>4829</c:v>
                </c:pt>
                <c:pt idx="2426">
                  <c:v>4698</c:v>
                </c:pt>
                <c:pt idx="2427">
                  <c:v>4768</c:v>
                </c:pt>
                <c:pt idx="2428">
                  <c:v>4689</c:v>
                </c:pt>
                <c:pt idx="2429">
                  <c:v>4754</c:v>
                </c:pt>
                <c:pt idx="2430">
                  <c:v>4866</c:v>
                </c:pt>
                <c:pt idx="2431">
                  <c:v>4740</c:v>
                </c:pt>
                <c:pt idx="2432">
                  <c:v>4742</c:v>
                </c:pt>
                <c:pt idx="2433">
                  <c:v>4763</c:v>
                </c:pt>
                <c:pt idx="2434">
                  <c:v>4838</c:v>
                </c:pt>
                <c:pt idx="2435">
                  <c:v>4826</c:v>
                </c:pt>
                <c:pt idx="2436">
                  <c:v>4673</c:v>
                </c:pt>
                <c:pt idx="2437">
                  <c:v>4752</c:v>
                </c:pt>
                <c:pt idx="2438">
                  <c:v>4853</c:v>
                </c:pt>
                <c:pt idx="2439">
                  <c:v>4928</c:v>
                </c:pt>
                <c:pt idx="2440">
                  <c:v>4843</c:v>
                </c:pt>
                <c:pt idx="2441">
                  <c:v>4809</c:v>
                </c:pt>
                <c:pt idx="2442">
                  <c:v>4969</c:v>
                </c:pt>
                <c:pt idx="2443">
                  <c:v>4667</c:v>
                </c:pt>
                <c:pt idx="2444">
                  <c:v>4755</c:v>
                </c:pt>
                <c:pt idx="2445">
                  <c:v>4784</c:v>
                </c:pt>
                <c:pt idx="2446">
                  <c:v>4856</c:v>
                </c:pt>
                <c:pt idx="2447">
                  <c:v>4824</c:v>
                </c:pt>
                <c:pt idx="2448">
                  <c:v>4741</c:v>
                </c:pt>
                <c:pt idx="2449">
                  <c:v>4799</c:v>
                </c:pt>
                <c:pt idx="2450">
                  <c:v>4835</c:v>
                </c:pt>
                <c:pt idx="2451">
                  <c:v>4836</c:v>
                </c:pt>
                <c:pt idx="2452">
                  <c:v>4747</c:v>
                </c:pt>
                <c:pt idx="2453">
                  <c:v>4808</c:v>
                </c:pt>
                <c:pt idx="2454">
                  <c:v>4885</c:v>
                </c:pt>
                <c:pt idx="2455">
                  <c:v>4819</c:v>
                </c:pt>
                <c:pt idx="2456">
                  <c:v>4864</c:v>
                </c:pt>
                <c:pt idx="2457">
                  <c:v>4939</c:v>
                </c:pt>
                <c:pt idx="2458">
                  <c:v>4951</c:v>
                </c:pt>
                <c:pt idx="2459">
                  <c:v>4974</c:v>
                </c:pt>
                <c:pt idx="2460">
                  <c:v>4866</c:v>
                </c:pt>
                <c:pt idx="2461">
                  <c:v>4885</c:v>
                </c:pt>
                <c:pt idx="2462">
                  <c:v>5037</c:v>
                </c:pt>
                <c:pt idx="2463">
                  <c:v>4980</c:v>
                </c:pt>
                <c:pt idx="2464">
                  <c:v>5092</c:v>
                </c:pt>
                <c:pt idx="2465">
                  <c:v>4971</c:v>
                </c:pt>
                <c:pt idx="2466">
                  <c:v>4972</c:v>
                </c:pt>
                <c:pt idx="2467">
                  <c:v>4971</c:v>
                </c:pt>
                <c:pt idx="2468">
                  <c:v>4962</c:v>
                </c:pt>
                <c:pt idx="2469">
                  <c:v>5001</c:v>
                </c:pt>
                <c:pt idx="2470">
                  <c:v>5119</c:v>
                </c:pt>
                <c:pt idx="2471">
                  <c:v>5227</c:v>
                </c:pt>
                <c:pt idx="2472">
                  <c:v>5182</c:v>
                </c:pt>
                <c:pt idx="2473">
                  <c:v>5107</c:v>
                </c:pt>
                <c:pt idx="2474">
                  <c:v>5265</c:v>
                </c:pt>
                <c:pt idx="2475">
                  <c:v>5145</c:v>
                </c:pt>
                <c:pt idx="2476">
                  <c:v>5176</c:v>
                </c:pt>
                <c:pt idx="2477">
                  <c:v>5189</c:v>
                </c:pt>
                <c:pt idx="2478">
                  <c:v>5212</c:v>
                </c:pt>
                <c:pt idx="2479">
                  <c:v>5273</c:v>
                </c:pt>
                <c:pt idx="2480">
                  <c:v>5390</c:v>
                </c:pt>
                <c:pt idx="2481">
                  <c:v>5384</c:v>
                </c:pt>
                <c:pt idx="2482">
                  <c:v>5327</c:v>
                </c:pt>
                <c:pt idx="2483">
                  <c:v>5530</c:v>
                </c:pt>
                <c:pt idx="2484">
                  <c:v>5425</c:v>
                </c:pt>
                <c:pt idx="2485">
                  <c:v>5408</c:v>
                </c:pt>
                <c:pt idx="2486">
                  <c:v>5556</c:v>
                </c:pt>
                <c:pt idx="2487">
                  <c:v>5446</c:v>
                </c:pt>
                <c:pt idx="2488">
                  <c:v>5545</c:v>
                </c:pt>
                <c:pt idx="2489">
                  <c:v>5709</c:v>
                </c:pt>
                <c:pt idx="2490">
                  <c:v>5580</c:v>
                </c:pt>
                <c:pt idx="2491">
                  <c:v>5649</c:v>
                </c:pt>
                <c:pt idx="2492">
                  <c:v>5724</c:v>
                </c:pt>
                <c:pt idx="2493">
                  <c:v>5696</c:v>
                </c:pt>
                <c:pt idx="2494">
                  <c:v>5717</c:v>
                </c:pt>
                <c:pt idx="2495">
                  <c:v>5688</c:v>
                </c:pt>
                <c:pt idx="2496">
                  <c:v>5727</c:v>
                </c:pt>
                <c:pt idx="2497">
                  <c:v>5776</c:v>
                </c:pt>
                <c:pt idx="2498">
                  <c:v>5614</c:v>
                </c:pt>
                <c:pt idx="2499">
                  <c:v>5823</c:v>
                </c:pt>
                <c:pt idx="2500">
                  <c:v>5777</c:v>
                </c:pt>
                <c:pt idx="2501">
                  <c:v>5738</c:v>
                </c:pt>
                <c:pt idx="2502">
                  <c:v>5816</c:v>
                </c:pt>
                <c:pt idx="2503">
                  <c:v>5765</c:v>
                </c:pt>
                <c:pt idx="2504">
                  <c:v>5893</c:v>
                </c:pt>
                <c:pt idx="2505">
                  <c:v>6001</c:v>
                </c:pt>
                <c:pt idx="2506">
                  <c:v>6052</c:v>
                </c:pt>
                <c:pt idx="2507">
                  <c:v>6113</c:v>
                </c:pt>
                <c:pt idx="2508">
                  <c:v>6069</c:v>
                </c:pt>
                <c:pt idx="2509">
                  <c:v>5952</c:v>
                </c:pt>
                <c:pt idx="2510">
                  <c:v>5984</c:v>
                </c:pt>
                <c:pt idx="2511">
                  <c:v>5926</c:v>
                </c:pt>
                <c:pt idx="2512">
                  <c:v>6120</c:v>
                </c:pt>
                <c:pt idx="2513">
                  <c:v>6023</c:v>
                </c:pt>
                <c:pt idx="2514">
                  <c:v>6066</c:v>
                </c:pt>
                <c:pt idx="2515">
                  <c:v>6068</c:v>
                </c:pt>
                <c:pt idx="2516">
                  <c:v>6112</c:v>
                </c:pt>
                <c:pt idx="2517">
                  <c:v>5994</c:v>
                </c:pt>
                <c:pt idx="2518">
                  <c:v>6097</c:v>
                </c:pt>
                <c:pt idx="2519">
                  <c:v>5922</c:v>
                </c:pt>
                <c:pt idx="2520">
                  <c:v>6051</c:v>
                </c:pt>
                <c:pt idx="2521">
                  <c:v>6044</c:v>
                </c:pt>
                <c:pt idx="2522">
                  <c:v>5953</c:v>
                </c:pt>
                <c:pt idx="2523">
                  <c:v>6054</c:v>
                </c:pt>
                <c:pt idx="2524">
                  <c:v>6059</c:v>
                </c:pt>
                <c:pt idx="2525">
                  <c:v>6053</c:v>
                </c:pt>
                <c:pt idx="2526">
                  <c:v>6067</c:v>
                </c:pt>
                <c:pt idx="2527">
                  <c:v>6097</c:v>
                </c:pt>
                <c:pt idx="2528">
                  <c:v>6092</c:v>
                </c:pt>
                <c:pt idx="2529">
                  <c:v>5921</c:v>
                </c:pt>
                <c:pt idx="2530">
                  <c:v>6019</c:v>
                </c:pt>
                <c:pt idx="2531">
                  <c:v>5870</c:v>
                </c:pt>
                <c:pt idx="2532">
                  <c:v>5890</c:v>
                </c:pt>
                <c:pt idx="2533">
                  <c:v>5905</c:v>
                </c:pt>
                <c:pt idx="2534">
                  <c:v>5985</c:v>
                </c:pt>
                <c:pt idx="2535">
                  <c:v>5705</c:v>
                </c:pt>
                <c:pt idx="2536">
                  <c:v>5960</c:v>
                </c:pt>
                <c:pt idx="2537">
                  <c:v>5871</c:v>
                </c:pt>
                <c:pt idx="2538">
                  <c:v>5697</c:v>
                </c:pt>
                <c:pt idx="2539">
                  <c:v>5815</c:v>
                </c:pt>
                <c:pt idx="2540">
                  <c:v>5839</c:v>
                </c:pt>
                <c:pt idx="2541">
                  <c:v>5636</c:v>
                </c:pt>
                <c:pt idx="2542">
                  <c:v>5723</c:v>
                </c:pt>
                <c:pt idx="2543">
                  <c:v>5566</c:v>
                </c:pt>
                <c:pt idx="2544">
                  <c:v>5502</c:v>
                </c:pt>
                <c:pt idx="2545">
                  <c:v>5762</c:v>
                </c:pt>
                <c:pt idx="2546">
                  <c:v>5620</c:v>
                </c:pt>
                <c:pt idx="2547">
                  <c:v>5533</c:v>
                </c:pt>
                <c:pt idx="2548">
                  <c:v>5528</c:v>
                </c:pt>
                <c:pt idx="2549">
                  <c:v>5496</c:v>
                </c:pt>
                <c:pt idx="2550">
                  <c:v>5445</c:v>
                </c:pt>
                <c:pt idx="2551">
                  <c:v>5477</c:v>
                </c:pt>
                <c:pt idx="2552">
                  <c:v>5426</c:v>
                </c:pt>
                <c:pt idx="2553">
                  <c:v>5465</c:v>
                </c:pt>
                <c:pt idx="2554">
                  <c:v>5395</c:v>
                </c:pt>
                <c:pt idx="2555">
                  <c:v>5241</c:v>
                </c:pt>
                <c:pt idx="2556">
                  <c:v>5436</c:v>
                </c:pt>
                <c:pt idx="2557">
                  <c:v>5276</c:v>
                </c:pt>
                <c:pt idx="2558">
                  <c:v>5318</c:v>
                </c:pt>
                <c:pt idx="2559">
                  <c:v>5195</c:v>
                </c:pt>
                <c:pt idx="2560">
                  <c:v>5309</c:v>
                </c:pt>
                <c:pt idx="2561">
                  <c:v>5207</c:v>
                </c:pt>
                <c:pt idx="2562">
                  <c:v>5083</c:v>
                </c:pt>
                <c:pt idx="2563">
                  <c:v>5153</c:v>
                </c:pt>
                <c:pt idx="2564">
                  <c:v>4970</c:v>
                </c:pt>
                <c:pt idx="2565">
                  <c:v>5053</c:v>
                </c:pt>
                <c:pt idx="2566">
                  <c:v>4914</c:v>
                </c:pt>
                <c:pt idx="2567">
                  <c:v>4950</c:v>
                </c:pt>
                <c:pt idx="2568">
                  <c:v>4897</c:v>
                </c:pt>
                <c:pt idx="2569">
                  <c:v>4915</c:v>
                </c:pt>
                <c:pt idx="2570">
                  <c:v>4865</c:v>
                </c:pt>
                <c:pt idx="2571">
                  <c:v>4866</c:v>
                </c:pt>
                <c:pt idx="2572">
                  <c:v>4887</c:v>
                </c:pt>
                <c:pt idx="2573">
                  <c:v>4788</c:v>
                </c:pt>
                <c:pt idx="2574">
                  <c:v>4824</c:v>
                </c:pt>
                <c:pt idx="2575">
                  <c:v>4696</c:v>
                </c:pt>
                <c:pt idx="2576">
                  <c:v>4747</c:v>
                </c:pt>
                <c:pt idx="2577">
                  <c:v>4663</c:v>
                </c:pt>
                <c:pt idx="2578">
                  <c:v>4810</c:v>
                </c:pt>
                <c:pt idx="2579">
                  <c:v>4717</c:v>
                </c:pt>
                <c:pt idx="2580">
                  <c:v>4772</c:v>
                </c:pt>
                <c:pt idx="2581">
                  <c:v>4671</c:v>
                </c:pt>
                <c:pt idx="2582">
                  <c:v>4681</c:v>
                </c:pt>
                <c:pt idx="2583">
                  <c:v>4691</c:v>
                </c:pt>
                <c:pt idx="2584">
                  <c:v>4687</c:v>
                </c:pt>
                <c:pt idx="2585">
                  <c:v>4679</c:v>
                </c:pt>
                <c:pt idx="2586">
                  <c:v>4613</c:v>
                </c:pt>
                <c:pt idx="2587">
                  <c:v>4731</c:v>
                </c:pt>
                <c:pt idx="2588">
                  <c:v>4573</c:v>
                </c:pt>
                <c:pt idx="2589">
                  <c:v>4635</c:v>
                </c:pt>
                <c:pt idx="2590">
                  <c:v>4545</c:v>
                </c:pt>
                <c:pt idx="2591">
                  <c:v>4533</c:v>
                </c:pt>
                <c:pt idx="2592">
                  <c:v>4668</c:v>
                </c:pt>
                <c:pt idx="2593">
                  <c:v>4540</c:v>
                </c:pt>
                <c:pt idx="2594">
                  <c:v>4667</c:v>
                </c:pt>
                <c:pt idx="2595">
                  <c:v>4612</c:v>
                </c:pt>
                <c:pt idx="2596">
                  <c:v>4697</c:v>
                </c:pt>
                <c:pt idx="2597">
                  <c:v>4564</c:v>
                </c:pt>
                <c:pt idx="2598">
                  <c:v>4496</c:v>
                </c:pt>
                <c:pt idx="2599">
                  <c:v>4630</c:v>
                </c:pt>
                <c:pt idx="2600">
                  <c:v>4582</c:v>
                </c:pt>
                <c:pt idx="2601">
                  <c:v>4548</c:v>
                </c:pt>
                <c:pt idx="2602">
                  <c:v>4591</c:v>
                </c:pt>
                <c:pt idx="2603">
                  <c:v>4674</c:v>
                </c:pt>
                <c:pt idx="2604">
                  <c:v>4500</c:v>
                </c:pt>
                <c:pt idx="2605">
                  <c:v>4627</c:v>
                </c:pt>
                <c:pt idx="2606">
                  <c:v>4505</c:v>
                </c:pt>
                <c:pt idx="2607">
                  <c:v>4544</c:v>
                </c:pt>
                <c:pt idx="2608">
                  <c:v>4656</c:v>
                </c:pt>
                <c:pt idx="2609">
                  <c:v>4616</c:v>
                </c:pt>
                <c:pt idx="2610">
                  <c:v>4605</c:v>
                </c:pt>
                <c:pt idx="2611">
                  <c:v>4617</c:v>
                </c:pt>
                <c:pt idx="2612">
                  <c:v>4694</c:v>
                </c:pt>
                <c:pt idx="2613">
                  <c:v>4670</c:v>
                </c:pt>
                <c:pt idx="2614">
                  <c:v>4610</c:v>
                </c:pt>
                <c:pt idx="2615">
                  <c:v>4625</c:v>
                </c:pt>
                <c:pt idx="2616">
                  <c:v>4602</c:v>
                </c:pt>
                <c:pt idx="2617">
                  <c:v>4638</c:v>
                </c:pt>
                <c:pt idx="2618">
                  <c:v>4608</c:v>
                </c:pt>
                <c:pt idx="2619">
                  <c:v>4569</c:v>
                </c:pt>
                <c:pt idx="2620">
                  <c:v>4705</c:v>
                </c:pt>
                <c:pt idx="2621">
                  <c:v>4694</c:v>
                </c:pt>
                <c:pt idx="2622">
                  <c:v>4726</c:v>
                </c:pt>
                <c:pt idx="2623">
                  <c:v>4477</c:v>
                </c:pt>
                <c:pt idx="2624">
                  <c:v>4661</c:v>
                </c:pt>
                <c:pt idx="2625">
                  <c:v>4716</c:v>
                </c:pt>
                <c:pt idx="2626">
                  <c:v>4606</c:v>
                </c:pt>
                <c:pt idx="2627">
                  <c:v>4726</c:v>
                </c:pt>
                <c:pt idx="2628">
                  <c:v>4663</c:v>
                </c:pt>
                <c:pt idx="2629">
                  <c:v>4672</c:v>
                </c:pt>
                <c:pt idx="2630">
                  <c:v>4718</c:v>
                </c:pt>
                <c:pt idx="2631">
                  <c:v>4611</c:v>
                </c:pt>
                <c:pt idx="2632">
                  <c:v>4686</c:v>
                </c:pt>
                <c:pt idx="2633">
                  <c:v>4770</c:v>
                </c:pt>
                <c:pt idx="2634">
                  <c:v>4748</c:v>
                </c:pt>
                <c:pt idx="2635">
                  <c:v>4639</c:v>
                </c:pt>
                <c:pt idx="2636">
                  <c:v>4774</c:v>
                </c:pt>
                <c:pt idx="2637">
                  <c:v>4799</c:v>
                </c:pt>
                <c:pt idx="2638">
                  <c:v>4805</c:v>
                </c:pt>
                <c:pt idx="2639">
                  <c:v>4688</c:v>
                </c:pt>
                <c:pt idx="2640">
                  <c:v>4696</c:v>
                </c:pt>
                <c:pt idx="2641">
                  <c:v>4607</c:v>
                </c:pt>
                <c:pt idx="2642">
                  <c:v>4632</c:v>
                </c:pt>
                <c:pt idx="2643">
                  <c:v>4706</c:v>
                </c:pt>
                <c:pt idx="2644">
                  <c:v>4743</c:v>
                </c:pt>
                <c:pt idx="2645">
                  <c:v>4605</c:v>
                </c:pt>
                <c:pt idx="2646">
                  <c:v>4540</c:v>
                </c:pt>
                <c:pt idx="2647">
                  <c:v>4595</c:v>
                </c:pt>
                <c:pt idx="2648">
                  <c:v>4719</c:v>
                </c:pt>
                <c:pt idx="2649">
                  <c:v>4559</c:v>
                </c:pt>
                <c:pt idx="2650">
                  <c:v>4639</c:v>
                </c:pt>
                <c:pt idx="2651">
                  <c:v>4724</c:v>
                </c:pt>
                <c:pt idx="2652">
                  <c:v>4707</c:v>
                </c:pt>
                <c:pt idx="2653">
                  <c:v>4687</c:v>
                </c:pt>
                <c:pt idx="2654">
                  <c:v>4618</c:v>
                </c:pt>
                <c:pt idx="2655">
                  <c:v>4612</c:v>
                </c:pt>
                <c:pt idx="2656">
                  <c:v>4657</c:v>
                </c:pt>
                <c:pt idx="2657">
                  <c:v>4625</c:v>
                </c:pt>
                <c:pt idx="2658">
                  <c:v>4630</c:v>
                </c:pt>
                <c:pt idx="2659">
                  <c:v>4581</c:v>
                </c:pt>
                <c:pt idx="2660">
                  <c:v>4501</c:v>
                </c:pt>
                <c:pt idx="2661">
                  <c:v>4647</c:v>
                </c:pt>
                <c:pt idx="2662">
                  <c:v>4507</c:v>
                </c:pt>
                <c:pt idx="2663">
                  <c:v>4604</c:v>
                </c:pt>
                <c:pt idx="2664">
                  <c:v>4539</c:v>
                </c:pt>
                <c:pt idx="2665">
                  <c:v>4682</c:v>
                </c:pt>
                <c:pt idx="2666">
                  <c:v>4575</c:v>
                </c:pt>
                <c:pt idx="2667">
                  <c:v>4602</c:v>
                </c:pt>
                <c:pt idx="2668">
                  <c:v>4638</c:v>
                </c:pt>
                <c:pt idx="2669">
                  <c:v>4510</c:v>
                </c:pt>
                <c:pt idx="2670">
                  <c:v>4549</c:v>
                </c:pt>
                <c:pt idx="2671">
                  <c:v>4427</c:v>
                </c:pt>
                <c:pt idx="2672">
                  <c:v>4655</c:v>
                </c:pt>
                <c:pt idx="2673">
                  <c:v>4575</c:v>
                </c:pt>
                <c:pt idx="2674">
                  <c:v>4641</c:v>
                </c:pt>
                <c:pt idx="2675">
                  <c:v>4537</c:v>
                </c:pt>
                <c:pt idx="2676">
                  <c:v>4666</c:v>
                </c:pt>
                <c:pt idx="2677">
                  <c:v>4446</c:v>
                </c:pt>
                <c:pt idx="2678">
                  <c:v>4552</c:v>
                </c:pt>
                <c:pt idx="2679">
                  <c:v>4524</c:v>
                </c:pt>
                <c:pt idx="2680">
                  <c:v>4421</c:v>
                </c:pt>
                <c:pt idx="2681">
                  <c:v>4619</c:v>
                </c:pt>
                <c:pt idx="2682">
                  <c:v>4489</c:v>
                </c:pt>
                <c:pt idx="2683">
                  <c:v>4552</c:v>
                </c:pt>
                <c:pt idx="2684">
                  <c:v>4567</c:v>
                </c:pt>
                <c:pt idx="2685">
                  <c:v>4657</c:v>
                </c:pt>
                <c:pt idx="2686">
                  <c:v>4615</c:v>
                </c:pt>
                <c:pt idx="2687">
                  <c:v>4579</c:v>
                </c:pt>
                <c:pt idx="2688">
                  <c:v>4472</c:v>
                </c:pt>
                <c:pt idx="2689">
                  <c:v>4468</c:v>
                </c:pt>
                <c:pt idx="2690">
                  <c:v>4559</c:v>
                </c:pt>
                <c:pt idx="2691">
                  <c:v>4573</c:v>
                </c:pt>
                <c:pt idx="2692">
                  <c:v>4633</c:v>
                </c:pt>
                <c:pt idx="2693">
                  <c:v>4498</c:v>
                </c:pt>
                <c:pt idx="2694">
                  <c:v>4664</c:v>
                </c:pt>
                <c:pt idx="2695">
                  <c:v>4556</c:v>
                </c:pt>
                <c:pt idx="2696">
                  <c:v>4482</c:v>
                </c:pt>
                <c:pt idx="2697">
                  <c:v>4568</c:v>
                </c:pt>
                <c:pt idx="2698">
                  <c:v>4689</c:v>
                </c:pt>
                <c:pt idx="2699">
                  <c:v>4547</c:v>
                </c:pt>
                <c:pt idx="2700">
                  <c:v>4593</c:v>
                </c:pt>
                <c:pt idx="2701">
                  <c:v>4559</c:v>
                </c:pt>
                <c:pt idx="2702">
                  <c:v>4542</c:v>
                </c:pt>
                <c:pt idx="2703">
                  <c:v>4623</c:v>
                </c:pt>
                <c:pt idx="2704">
                  <c:v>4676</c:v>
                </c:pt>
                <c:pt idx="2705">
                  <c:v>4740</c:v>
                </c:pt>
                <c:pt idx="2706">
                  <c:v>4728</c:v>
                </c:pt>
                <c:pt idx="2707">
                  <c:v>4623</c:v>
                </c:pt>
                <c:pt idx="2708">
                  <c:v>4658</c:v>
                </c:pt>
                <c:pt idx="2709">
                  <c:v>4630</c:v>
                </c:pt>
                <c:pt idx="2710">
                  <c:v>4681</c:v>
                </c:pt>
                <c:pt idx="2711">
                  <c:v>4514</c:v>
                </c:pt>
                <c:pt idx="2712">
                  <c:v>4686</c:v>
                </c:pt>
                <c:pt idx="2713">
                  <c:v>4806</c:v>
                </c:pt>
                <c:pt idx="2714">
                  <c:v>4708</c:v>
                </c:pt>
                <c:pt idx="2715">
                  <c:v>4732</c:v>
                </c:pt>
                <c:pt idx="2716">
                  <c:v>4587</c:v>
                </c:pt>
                <c:pt idx="2717">
                  <c:v>4605</c:v>
                </c:pt>
                <c:pt idx="2718">
                  <c:v>4681</c:v>
                </c:pt>
                <c:pt idx="2719">
                  <c:v>4695</c:v>
                </c:pt>
                <c:pt idx="2720">
                  <c:v>4622</c:v>
                </c:pt>
                <c:pt idx="2721">
                  <c:v>4668</c:v>
                </c:pt>
                <c:pt idx="2722">
                  <c:v>4653</c:v>
                </c:pt>
                <c:pt idx="2723">
                  <c:v>4611</c:v>
                </c:pt>
                <c:pt idx="2724">
                  <c:v>4621</c:v>
                </c:pt>
                <c:pt idx="2725">
                  <c:v>4678</c:v>
                </c:pt>
                <c:pt idx="2726">
                  <c:v>4602</c:v>
                </c:pt>
                <c:pt idx="2727">
                  <c:v>4495</c:v>
                </c:pt>
                <c:pt idx="2728">
                  <c:v>4744</c:v>
                </c:pt>
                <c:pt idx="2729">
                  <c:v>4645</c:v>
                </c:pt>
                <c:pt idx="2730">
                  <c:v>4738</c:v>
                </c:pt>
                <c:pt idx="2731">
                  <c:v>4673</c:v>
                </c:pt>
                <c:pt idx="2732">
                  <c:v>4612</c:v>
                </c:pt>
                <c:pt idx="2733">
                  <c:v>4683</c:v>
                </c:pt>
                <c:pt idx="2734">
                  <c:v>4690</c:v>
                </c:pt>
                <c:pt idx="2735">
                  <c:v>4573</c:v>
                </c:pt>
                <c:pt idx="2736">
                  <c:v>4653</c:v>
                </c:pt>
                <c:pt idx="2737">
                  <c:v>4430</c:v>
                </c:pt>
                <c:pt idx="2738">
                  <c:v>4544</c:v>
                </c:pt>
                <c:pt idx="2739">
                  <c:v>4440</c:v>
                </c:pt>
                <c:pt idx="2740">
                  <c:v>4513</c:v>
                </c:pt>
                <c:pt idx="2741">
                  <c:v>4485</c:v>
                </c:pt>
                <c:pt idx="2742">
                  <c:v>4553</c:v>
                </c:pt>
                <c:pt idx="2743">
                  <c:v>4583</c:v>
                </c:pt>
                <c:pt idx="2744">
                  <c:v>4576</c:v>
                </c:pt>
                <c:pt idx="2745">
                  <c:v>4595</c:v>
                </c:pt>
                <c:pt idx="2746">
                  <c:v>4358</c:v>
                </c:pt>
                <c:pt idx="2747">
                  <c:v>4471</c:v>
                </c:pt>
                <c:pt idx="2748">
                  <c:v>4345</c:v>
                </c:pt>
                <c:pt idx="2749">
                  <c:v>4266</c:v>
                </c:pt>
                <c:pt idx="2750">
                  <c:v>4290</c:v>
                </c:pt>
                <c:pt idx="2751">
                  <c:v>4393</c:v>
                </c:pt>
                <c:pt idx="2752">
                  <c:v>4333</c:v>
                </c:pt>
                <c:pt idx="2753">
                  <c:v>4183</c:v>
                </c:pt>
                <c:pt idx="2754">
                  <c:v>4279</c:v>
                </c:pt>
                <c:pt idx="2755">
                  <c:v>4253</c:v>
                </c:pt>
                <c:pt idx="2756">
                  <c:v>4155</c:v>
                </c:pt>
                <c:pt idx="2757">
                  <c:v>4225</c:v>
                </c:pt>
                <c:pt idx="2758">
                  <c:v>4050</c:v>
                </c:pt>
                <c:pt idx="2759">
                  <c:v>4122</c:v>
                </c:pt>
                <c:pt idx="2760">
                  <c:v>3967</c:v>
                </c:pt>
                <c:pt idx="2761">
                  <c:v>4120</c:v>
                </c:pt>
                <c:pt idx="2762">
                  <c:v>3962</c:v>
                </c:pt>
                <c:pt idx="2763">
                  <c:v>3888</c:v>
                </c:pt>
                <c:pt idx="2764">
                  <c:v>3812</c:v>
                </c:pt>
                <c:pt idx="2765">
                  <c:v>3843</c:v>
                </c:pt>
                <c:pt idx="2766">
                  <c:v>3879</c:v>
                </c:pt>
                <c:pt idx="2767">
                  <c:v>3778</c:v>
                </c:pt>
                <c:pt idx="2768">
                  <c:v>3818</c:v>
                </c:pt>
                <c:pt idx="2769">
                  <c:v>3744</c:v>
                </c:pt>
                <c:pt idx="2770">
                  <c:v>3703</c:v>
                </c:pt>
                <c:pt idx="2771">
                  <c:v>3732</c:v>
                </c:pt>
                <c:pt idx="2772">
                  <c:v>3654</c:v>
                </c:pt>
                <c:pt idx="2773">
                  <c:v>3592</c:v>
                </c:pt>
                <c:pt idx="2774">
                  <c:v>3606</c:v>
                </c:pt>
                <c:pt idx="2775">
                  <c:v>3456</c:v>
                </c:pt>
                <c:pt idx="2776">
                  <c:v>3394</c:v>
                </c:pt>
                <c:pt idx="2777">
                  <c:v>3470</c:v>
                </c:pt>
                <c:pt idx="2778">
                  <c:v>3417</c:v>
                </c:pt>
                <c:pt idx="2779">
                  <c:v>3311</c:v>
                </c:pt>
                <c:pt idx="2780">
                  <c:v>3367</c:v>
                </c:pt>
                <c:pt idx="2781">
                  <c:v>3262</c:v>
                </c:pt>
                <c:pt idx="2782">
                  <c:v>3203</c:v>
                </c:pt>
                <c:pt idx="2783">
                  <c:v>3336</c:v>
                </c:pt>
                <c:pt idx="2784">
                  <c:v>3265</c:v>
                </c:pt>
                <c:pt idx="2785">
                  <c:v>3177</c:v>
                </c:pt>
                <c:pt idx="2786">
                  <c:v>3108</c:v>
                </c:pt>
                <c:pt idx="2787">
                  <c:v>3212</c:v>
                </c:pt>
                <c:pt idx="2788">
                  <c:v>3098</c:v>
                </c:pt>
                <c:pt idx="2789">
                  <c:v>3121</c:v>
                </c:pt>
                <c:pt idx="2790">
                  <c:v>2953</c:v>
                </c:pt>
                <c:pt idx="2791">
                  <c:v>2968</c:v>
                </c:pt>
                <c:pt idx="2792">
                  <c:v>2930</c:v>
                </c:pt>
                <c:pt idx="2793">
                  <c:v>2950</c:v>
                </c:pt>
                <c:pt idx="2794">
                  <c:v>2891</c:v>
                </c:pt>
                <c:pt idx="2795">
                  <c:v>2857</c:v>
                </c:pt>
                <c:pt idx="2796">
                  <c:v>2959</c:v>
                </c:pt>
                <c:pt idx="2797">
                  <c:v>2882</c:v>
                </c:pt>
                <c:pt idx="2798">
                  <c:v>2760</c:v>
                </c:pt>
                <c:pt idx="2799">
                  <c:v>2842</c:v>
                </c:pt>
                <c:pt idx="2800">
                  <c:v>2787</c:v>
                </c:pt>
                <c:pt idx="2801">
                  <c:v>2614</c:v>
                </c:pt>
                <c:pt idx="2802">
                  <c:v>2733</c:v>
                </c:pt>
                <c:pt idx="2803">
                  <c:v>2814</c:v>
                </c:pt>
                <c:pt idx="2804">
                  <c:v>2708</c:v>
                </c:pt>
                <c:pt idx="2805">
                  <c:v>2639</c:v>
                </c:pt>
                <c:pt idx="2806">
                  <c:v>2624</c:v>
                </c:pt>
                <c:pt idx="2807">
                  <c:v>2555</c:v>
                </c:pt>
                <c:pt idx="2808">
                  <c:v>2638</c:v>
                </c:pt>
                <c:pt idx="2809">
                  <c:v>2631</c:v>
                </c:pt>
                <c:pt idx="2810">
                  <c:v>2579</c:v>
                </c:pt>
                <c:pt idx="2811">
                  <c:v>2536</c:v>
                </c:pt>
                <c:pt idx="2812">
                  <c:v>2635</c:v>
                </c:pt>
                <c:pt idx="2813">
                  <c:v>2515</c:v>
                </c:pt>
                <c:pt idx="2814">
                  <c:v>2415</c:v>
                </c:pt>
                <c:pt idx="2815">
                  <c:v>2488</c:v>
                </c:pt>
                <c:pt idx="2816">
                  <c:v>2389</c:v>
                </c:pt>
                <c:pt idx="2817">
                  <c:v>2411</c:v>
                </c:pt>
                <c:pt idx="2818">
                  <c:v>2436</c:v>
                </c:pt>
                <c:pt idx="2819">
                  <c:v>2330</c:v>
                </c:pt>
                <c:pt idx="2820">
                  <c:v>2388</c:v>
                </c:pt>
                <c:pt idx="2821">
                  <c:v>2328</c:v>
                </c:pt>
                <c:pt idx="2822">
                  <c:v>2373</c:v>
                </c:pt>
                <c:pt idx="2823">
                  <c:v>2358</c:v>
                </c:pt>
                <c:pt idx="2824">
                  <c:v>2291</c:v>
                </c:pt>
                <c:pt idx="2825">
                  <c:v>2351</c:v>
                </c:pt>
                <c:pt idx="2826">
                  <c:v>2340</c:v>
                </c:pt>
                <c:pt idx="2827">
                  <c:v>2394</c:v>
                </c:pt>
                <c:pt idx="2828">
                  <c:v>2269</c:v>
                </c:pt>
                <c:pt idx="2829">
                  <c:v>2243</c:v>
                </c:pt>
                <c:pt idx="2830">
                  <c:v>2346</c:v>
                </c:pt>
                <c:pt idx="2831">
                  <c:v>2278</c:v>
                </c:pt>
                <c:pt idx="2832">
                  <c:v>2303</c:v>
                </c:pt>
                <c:pt idx="2833">
                  <c:v>2262</c:v>
                </c:pt>
                <c:pt idx="2834">
                  <c:v>2303</c:v>
                </c:pt>
                <c:pt idx="2835">
                  <c:v>2225</c:v>
                </c:pt>
                <c:pt idx="2836">
                  <c:v>2291</c:v>
                </c:pt>
                <c:pt idx="2837">
                  <c:v>2234</c:v>
                </c:pt>
                <c:pt idx="2838">
                  <c:v>2230</c:v>
                </c:pt>
                <c:pt idx="2839">
                  <c:v>2270</c:v>
                </c:pt>
                <c:pt idx="2840">
                  <c:v>2240</c:v>
                </c:pt>
                <c:pt idx="2841">
                  <c:v>2225</c:v>
                </c:pt>
                <c:pt idx="2842">
                  <c:v>2179</c:v>
                </c:pt>
                <c:pt idx="2843">
                  <c:v>2193</c:v>
                </c:pt>
                <c:pt idx="2844">
                  <c:v>2152</c:v>
                </c:pt>
                <c:pt idx="2845">
                  <c:v>2133</c:v>
                </c:pt>
                <c:pt idx="2846">
                  <c:v>2176</c:v>
                </c:pt>
                <c:pt idx="2847">
                  <c:v>2067</c:v>
                </c:pt>
                <c:pt idx="2848">
                  <c:v>2206</c:v>
                </c:pt>
                <c:pt idx="2849">
                  <c:v>2156</c:v>
                </c:pt>
                <c:pt idx="2850">
                  <c:v>2118</c:v>
                </c:pt>
                <c:pt idx="2851">
                  <c:v>2116</c:v>
                </c:pt>
                <c:pt idx="2852">
                  <c:v>2062</c:v>
                </c:pt>
                <c:pt idx="2853">
                  <c:v>2132</c:v>
                </c:pt>
                <c:pt idx="2854">
                  <c:v>2084</c:v>
                </c:pt>
                <c:pt idx="2855">
                  <c:v>2061</c:v>
                </c:pt>
                <c:pt idx="2856">
                  <c:v>1992</c:v>
                </c:pt>
                <c:pt idx="2857">
                  <c:v>2073</c:v>
                </c:pt>
                <c:pt idx="2858">
                  <c:v>2029</c:v>
                </c:pt>
                <c:pt idx="2859">
                  <c:v>2071</c:v>
                </c:pt>
                <c:pt idx="2860">
                  <c:v>1987</c:v>
                </c:pt>
                <c:pt idx="2861">
                  <c:v>2001</c:v>
                </c:pt>
                <c:pt idx="2862">
                  <c:v>1971</c:v>
                </c:pt>
                <c:pt idx="2863">
                  <c:v>1977</c:v>
                </c:pt>
                <c:pt idx="2864">
                  <c:v>1974</c:v>
                </c:pt>
                <c:pt idx="2865">
                  <c:v>1966</c:v>
                </c:pt>
                <c:pt idx="2866">
                  <c:v>2013</c:v>
                </c:pt>
                <c:pt idx="2867">
                  <c:v>1888</c:v>
                </c:pt>
                <c:pt idx="2868">
                  <c:v>1980</c:v>
                </c:pt>
                <c:pt idx="2869">
                  <c:v>1902</c:v>
                </c:pt>
                <c:pt idx="2870">
                  <c:v>1993</c:v>
                </c:pt>
                <c:pt idx="2871">
                  <c:v>1939</c:v>
                </c:pt>
                <c:pt idx="2872">
                  <c:v>1930</c:v>
                </c:pt>
                <c:pt idx="2873">
                  <c:v>1960</c:v>
                </c:pt>
                <c:pt idx="2874">
                  <c:v>1974</c:v>
                </c:pt>
                <c:pt idx="2875">
                  <c:v>1909</c:v>
                </c:pt>
                <c:pt idx="2876">
                  <c:v>1828</c:v>
                </c:pt>
                <c:pt idx="2877">
                  <c:v>1841</c:v>
                </c:pt>
                <c:pt idx="2878">
                  <c:v>1934</c:v>
                </c:pt>
                <c:pt idx="2879">
                  <c:v>1869</c:v>
                </c:pt>
                <c:pt idx="2880">
                  <c:v>1847</c:v>
                </c:pt>
                <c:pt idx="2881">
                  <c:v>1806</c:v>
                </c:pt>
                <c:pt idx="2882">
                  <c:v>1914</c:v>
                </c:pt>
                <c:pt idx="2883">
                  <c:v>1821</c:v>
                </c:pt>
                <c:pt idx="2884">
                  <c:v>1788</c:v>
                </c:pt>
                <c:pt idx="2885">
                  <c:v>1843</c:v>
                </c:pt>
                <c:pt idx="2886">
                  <c:v>1787</c:v>
                </c:pt>
                <c:pt idx="2887">
                  <c:v>1754</c:v>
                </c:pt>
                <c:pt idx="2888">
                  <c:v>1809</c:v>
                </c:pt>
                <c:pt idx="2889">
                  <c:v>1751</c:v>
                </c:pt>
                <c:pt idx="2890">
                  <c:v>1771</c:v>
                </c:pt>
                <c:pt idx="2891">
                  <c:v>1740</c:v>
                </c:pt>
                <c:pt idx="2892">
                  <c:v>1745</c:v>
                </c:pt>
                <c:pt idx="2893">
                  <c:v>1666</c:v>
                </c:pt>
                <c:pt idx="2894">
                  <c:v>1742</c:v>
                </c:pt>
                <c:pt idx="2895">
                  <c:v>1685</c:v>
                </c:pt>
                <c:pt idx="2896">
                  <c:v>1707</c:v>
                </c:pt>
                <c:pt idx="2897">
                  <c:v>1694</c:v>
                </c:pt>
                <c:pt idx="2898">
                  <c:v>1651</c:v>
                </c:pt>
                <c:pt idx="2899">
                  <c:v>1734</c:v>
                </c:pt>
                <c:pt idx="2900">
                  <c:v>1703</c:v>
                </c:pt>
                <c:pt idx="2901">
                  <c:v>1671</c:v>
                </c:pt>
                <c:pt idx="2902">
                  <c:v>1597</c:v>
                </c:pt>
                <c:pt idx="2903">
                  <c:v>1635</c:v>
                </c:pt>
                <c:pt idx="2904">
                  <c:v>1654</c:v>
                </c:pt>
                <c:pt idx="2905">
                  <c:v>1705</c:v>
                </c:pt>
                <c:pt idx="2906">
                  <c:v>1760</c:v>
                </c:pt>
                <c:pt idx="2907">
                  <c:v>1666</c:v>
                </c:pt>
                <c:pt idx="2908">
                  <c:v>1662</c:v>
                </c:pt>
                <c:pt idx="2909">
                  <c:v>1632</c:v>
                </c:pt>
                <c:pt idx="2910">
                  <c:v>1655</c:v>
                </c:pt>
                <c:pt idx="2911">
                  <c:v>1602</c:v>
                </c:pt>
                <c:pt idx="2912">
                  <c:v>1598</c:v>
                </c:pt>
                <c:pt idx="2913">
                  <c:v>1575</c:v>
                </c:pt>
                <c:pt idx="2914">
                  <c:v>1615</c:v>
                </c:pt>
                <c:pt idx="2915">
                  <c:v>1638</c:v>
                </c:pt>
                <c:pt idx="2916">
                  <c:v>1601</c:v>
                </c:pt>
                <c:pt idx="2917">
                  <c:v>1622</c:v>
                </c:pt>
                <c:pt idx="2918">
                  <c:v>1613</c:v>
                </c:pt>
                <c:pt idx="2919">
                  <c:v>1552</c:v>
                </c:pt>
                <c:pt idx="2920">
                  <c:v>1504</c:v>
                </c:pt>
                <c:pt idx="2921">
                  <c:v>1599</c:v>
                </c:pt>
                <c:pt idx="2922">
                  <c:v>1534</c:v>
                </c:pt>
                <c:pt idx="2923">
                  <c:v>1545</c:v>
                </c:pt>
                <c:pt idx="2924">
                  <c:v>1572</c:v>
                </c:pt>
                <c:pt idx="2925">
                  <c:v>1597</c:v>
                </c:pt>
                <c:pt idx="2926">
                  <c:v>1598</c:v>
                </c:pt>
                <c:pt idx="2927">
                  <c:v>1575</c:v>
                </c:pt>
                <c:pt idx="2928">
                  <c:v>1628</c:v>
                </c:pt>
                <c:pt idx="2929">
                  <c:v>1596</c:v>
                </c:pt>
                <c:pt idx="2930">
                  <c:v>1563</c:v>
                </c:pt>
                <c:pt idx="2931">
                  <c:v>1552</c:v>
                </c:pt>
                <c:pt idx="2932">
                  <c:v>1577</c:v>
                </c:pt>
                <c:pt idx="2933">
                  <c:v>1573</c:v>
                </c:pt>
                <c:pt idx="2934">
                  <c:v>1554</c:v>
                </c:pt>
                <c:pt idx="2935">
                  <c:v>1634</c:v>
                </c:pt>
                <c:pt idx="2936">
                  <c:v>1580</c:v>
                </c:pt>
                <c:pt idx="2937">
                  <c:v>1625</c:v>
                </c:pt>
                <c:pt idx="2938">
                  <c:v>1572</c:v>
                </c:pt>
                <c:pt idx="2939">
                  <c:v>1558</c:v>
                </c:pt>
                <c:pt idx="2940">
                  <c:v>1592</c:v>
                </c:pt>
                <c:pt idx="2941">
                  <c:v>1590</c:v>
                </c:pt>
                <c:pt idx="2942">
                  <c:v>1600</c:v>
                </c:pt>
                <c:pt idx="2943">
                  <c:v>1479</c:v>
                </c:pt>
                <c:pt idx="2944">
                  <c:v>1569</c:v>
                </c:pt>
                <c:pt idx="2945">
                  <c:v>1541</c:v>
                </c:pt>
                <c:pt idx="2946">
                  <c:v>1500</c:v>
                </c:pt>
                <c:pt idx="2947">
                  <c:v>1585</c:v>
                </c:pt>
                <c:pt idx="2948">
                  <c:v>1594</c:v>
                </c:pt>
                <c:pt idx="2949">
                  <c:v>1547</c:v>
                </c:pt>
                <c:pt idx="2950">
                  <c:v>1542</c:v>
                </c:pt>
                <c:pt idx="2951">
                  <c:v>1440</c:v>
                </c:pt>
                <c:pt idx="2952">
                  <c:v>1548</c:v>
                </c:pt>
                <c:pt idx="2953">
                  <c:v>1526</c:v>
                </c:pt>
                <c:pt idx="2954">
                  <c:v>1509</c:v>
                </c:pt>
                <c:pt idx="2955">
                  <c:v>1477</c:v>
                </c:pt>
                <c:pt idx="2956">
                  <c:v>1486</c:v>
                </c:pt>
                <c:pt idx="2957">
                  <c:v>1503</c:v>
                </c:pt>
                <c:pt idx="2958">
                  <c:v>1543</c:v>
                </c:pt>
                <c:pt idx="2959">
                  <c:v>1430</c:v>
                </c:pt>
                <c:pt idx="2960">
                  <c:v>1481</c:v>
                </c:pt>
                <c:pt idx="2961">
                  <c:v>1498</c:v>
                </c:pt>
                <c:pt idx="2962">
                  <c:v>1500</c:v>
                </c:pt>
                <c:pt idx="2963">
                  <c:v>1427</c:v>
                </c:pt>
                <c:pt idx="2964">
                  <c:v>1485</c:v>
                </c:pt>
                <c:pt idx="2965">
                  <c:v>1438</c:v>
                </c:pt>
                <c:pt idx="2966">
                  <c:v>1379</c:v>
                </c:pt>
                <c:pt idx="2967">
                  <c:v>1345</c:v>
                </c:pt>
                <c:pt idx="2968">
                  <c:v>1400</c:v>
                </c:pt>
                <c:pt idx="2969">
                  <c:v>1386</c:v>
                </c:pt>
                <c:pt idx="2970">
                  <c:v>1361</c:v>
                </c:pt>
                <c:pt idx="2971">
                  <c:v>1330</c:v>
                </c:pt>
                <c:pt idx="2972">
                  <c:v>1330</c:v>
                </c:pt>
                <c:pt idx="2973">
                  <c:v>1343</c:v>
                </c:pt>
                <c:pt idx="2974">
                  <c:v>1300</c:v>
                </c:pt>
                <c:pt idx="2975">
                  <c:v>1322</c:v>
                </c:pt>
                <c:pt idx="2976">
                  <c:v>1291</c:v>
                </c:pt>
                <c:pt idx="2977">
                  <c:v>1268</c:v>
                </c:pt>
                <c:pt idx="2978">
                  <c:v>1198</c:v>
                </c:pt>
                <c:pt idx="2979">
                  <c:v>1179</c:v>
                </c:pt>
                <c:pt idx="2980">
                  <c:v>1251</c:v>
                </c:pt>
                <c:pt idx="2981">
                  <c:v>1143</c:v>
                </c:pt>
                <c:pt idx="2982">
                  <c:v>1110</c:v>
                </c:pt>
                <c:pt idx="2983">
                  <c:v>1088</c:v>
                </c:pt>
                <c:pt idx="2984">
                  <c:v>1108</c:v>
                </c:pt>
                <c:pt idx="2985">
                  <c:v>1029</c:v>
                </c:pt>
                <c:pt idx="2986">
                  <c:v>1042</c:v>
                </c:pt>
                <c:pt idx="2987">
                  <c:v>1058</c:v>
                </c:pt>
                <c:pt idx="2988">
                  <c:v>1039</c:v>
                </c:pt>
                <c:pt idx="2989">
                  <c:v>1003</c:v>
                </c:pt>
                <c:pt idx="2990">
                  <c:v>983</c:v>
                </c:pt>
                <c:pt idx="2991">
                  <c:v>972</c:v>
                </c:pt>
                <c:pt idx="2992">
                  <c:v>897</c:v>
                </c:pt>
                <c:pt idx="2993">
                  <c:v>932</c:v>
                </c:pt>
                <c:pt idx="2994">
                  <c:v>875</c:v>
                </c:pt>
                <c:pt idx="2995">
                  <c:v>874</c:v>
                </c:pt>
                <c:pt idx="2996">
                  <c:v>886</c:v>
                </c:pt>
                <c:pt idx="2997">
                  <c:v>815</c:v>
                </c:pt>
                <c:pt idx="2998">
                  <c:v>809</c:v>
                </c:pt>
                <c:pt idx="2999">
                  <c:v>797</c:v>
                </c:pt>
                <c:pt idx="3000">
                  <c:v>803</c:v>
                </c:pt>
                <c:pt idx="3001">
                  <c:v>710</c:v>
                </c:pt>
                <c:pt idx="3002">
                  <c:v>750</c:v>
                </c:pt>
                <c:pt idx="3003">
                  <c:v>699</c:v>
                </c:pt>
                <c:pt idx="3004">
                  <c:v>680</c:v>
                </c:pt>
                <c:pt idx="3005">
                  <c:v>662</c:v>
                </c:pt>
                <c:pt idx="3006">
                  <c:v>646</c:v>
                </c:pt>
                <c:pt idx="3007">
                  <c:v>665</c:v>
                </c:pt>
                <c:pt idx="3008">
                  <c:v>638</c:v>
                </c:pt>
                <c:pt idx="3009">
                  <c:v>592</c:v>
                </c:pt>
                <c:pt idx="3010">
                  <c:v>554</c:v>
                </c:pt>
                <c:pt idx="3011">
                  <c:v>549</c:v>
                </c:pt>
                <c:pt idx="3012">
                  <c:v>550</c:v>
                </c:pt>
                <c:pt idx="3013">
                  <c:v>532</c:v>
                </c:pt>
                <c:pt idx="3014">
                  <c:v>497</c:v>
                </c:pt>
                <c:pt idx="3015">
                  <c:v>470</c:v>
                </c:pt>
                <c:pt idx="3016">
                  <c:v>462</c:v>
                </c:pt>
                <c:pt idx="3017">
                  <c:v>470</c:v>
                </c:pt>
                <c:pt idx="3018">
                  <c:v>447</c:v>
                </c:pt>
                <c:pt idx="3019">
                  <c:v>394</c:v>
                </c:pt>
                <c:pt idx="3020">
                  <c:v>408</c:v>
                </c:pt>
                <c:pt idx="3021">
                  <c:v>405</c:v>
                </c:pt>
                <c:pt idx="3022">
                  <c:v>345</c:v>
                </c:pt>
                <c:pt idx="3023">
                  <c:v>344</c:v>
                </c:pt>
                <c:pt idx="3024">
                  <c:v>362</c:v>
                </c:pt>
                <c:pt idx="3025">
                  <c:v>322</c:v>
                </c:pt>
                <c:pt idx="3026">
                  <c:v>318</c:v>
                </c:pt>
                <c:pt idx="3027">
                  <c:v>311</c:v>
                </c:pt>
                <c:pt idx="3028">
                  <c:v>283</c:v>
                </c:pt>
                <c:pt idx="3029">
                  <c:v>293</c:v>
                </c:pt>
                <c:pt idx="3030">
                  <c:v>249</c:v>
                </c:pt>
                <c:pt idx="3031">
                  <c:v>259</c:v>
                </c:pt>
                <c:pt idx="3032">
                  <c:v>250</c:v>
                </c:pt>
                <c:pt idx="3033">
                  <c:v>269</c:v>
                </c:pt>
                <c:pt idx="3034">
                  <c:v>203</c:v>
                </c:pt>
                <c:pt idx="3035">
                  <c:v>236</c:v>
                </c:pt>
                <c:pt idx="3036">
                  <c:v>194</c:v>
                </c:pt>
                <c:pt idx="3037">
                  <c:v>193</c:v>
                </c:pt>
                <c:pt idx="3038">
                  <c:v>184</c:v>
                </c:pt>
                <c:pt idx="3039">
                  <c:v>190</c:v>
                </c:pt>
                <c:pt idx="3040">
                  <c:v>159</c:v>
                </c:pt>
                <c:pt idx="3041">
                  <c:v>182</c:v>
                </c:pt>
                <c:pt idx="3042">
                  <c:v>136</c:v>
                </c:pt>
                <c:pt idx="3043">
                  <c:v>168</c:v>
                </c:pt>
                <c:pt idx="3044">
                  <c:v>148</c:v>
                </c:pt>
                <c:pt idx="3045">
                  <c:v>158</c:v>
                </c:pt>
                <c:pt idx="3046">
                  <c:v>149</c:v>
                </c:pt>
                <c:pt idx="3047">
                  <c:v>144</c:v>
                </c:pt>
                <c:pt idx="3048">
                  <c:v>128</c:v>
                </c:pt>
                <c:pt idx="3049">
                  <c:v>96</c:v>
                </c:pt>
                <c:pt idx="3050">
                  <c:v>125</c:v>
                </c:pt>
                <c:pt idx="3051">
                  <c:v>108</c:v>
                </c:pt>
                <c:pt idx="3052">
                  <c:v>88</c:v>
                </c:pt>
                <c:pt idx="3053">
                  <c:v>117</c:v>
                </c:pt>
                <c:pt idx="3054">
                  <c:v>100</c:v>
                </c:pt>
                <c:pt idx="3055">
                  <c:v>90</c:v>
                </c:pt>
                <c:pt idx="3056">
                  <c:v>91</c:v>
                </c:pt>
                <c:pt idx="3057">
                  <c:v>85</c:v>
                </c:pt>
                <c:pt idx="3058">
                  <c:v>72</c:v>
                </c:pt>
                <c:pt idx="3059">
                  <c:v>85</c:v>
                </c:pt>
                <c:pt idx="3060">
                  <c:v>63</c:v>
                </c:pt>
                <c:pt idx="3061">
                  <c:v>72</c:v>
                </c:pt>
                <c:pt idx="3062">
                  <c:v>64</c:v>
                </c:pt>
                <c:pt idx="3063">
                  <c:v>67</c:v>
                </c:pt>
                <c:pt idx="3064">
                  <c:v>77</c:v>
                </c:pt>
                <c:pt idx="3065">
                  <c:v>59</c:v>
                </c:pt>
                <c:pt idx="3066">
                  <c:v>67</c:v>
                </c:pt>
                <c:pt idx="3067">
                  <c:v>57</c:v>
                </c:pt>
                <c:pt idx="3068">
                  <c:v>57</c:v>
                </c:pt>
                <c:pt idx="3069">
                  <c:v>49</c:v>
                </c:pt>
                <c:pt idx="3070">
                  <c:v>63</c:v>
                </c:pt>
                <c:pt idx="3071">
                  <c:v>42</c:v>
                </c:pt>
                <c:pt idx="3072">
                  <c:v>50</c:v>
                </c:pt>
                <c:pt idx="3073">
                  <c:v>60</c:v>
                </c:pt>
                <c:pt idx="3074">
                  <c:v>57</c:v>
                </c:pt>
                <c:pt idx="3075">
                  <c:v>49</c:v>
                </c:pt>
                <c:pt idx="3076">
                  <c:v>50</c:v>
                </c:pt>
                <c:pt idx="3077">
                  <c:v>43</c:v>
                </c:pt>
                <c:pt idx="3078">
                  <c:v>42</c:v>
                </c:pt>
                <c:pt idx="3079">
                  <c:v>50</c:v>
                </c:pt>
                <c:pt idx="3080">
                  <c:v>51</c:v>
                </c:pt>
                <c:pt idx="3081">
                  <c:v>43</c:v>
                </c:pt>
                <c:pt idx="3082">
                  <c:v>38</c:v>
                </c:pt>
                <c:pt idx="3083">
                  <c:v>48</c:v>
                </c:pt>
                <c:pt idx="3084">
                  <c:v>41</c:v>
                </c:pt>
                <c:pt idx="3085">
                  <c:v>45</c:v>
                </c:pt>
                <c:pt idx="3086">
                  <c:v>51</c:v>
                </c:pt>
                <c:pt idx="3087">
                  <c:v>35</c:v>
                </c:pt>
                <c:pt idx="3088">
                  <c:v>42</c:v>
                </c:pt>
                <c:pt idx="3089">
                  <c:v>39</c:v>
                </c:pt>
                <c:pt idx="3090">
                  <c:v>33</c:v>
                </c:pt>
                <c:pt idx="3091">
                  <c:v>45</c:v>
                </c:pt>
                <c:pt idx="3092">
                  <c:v>51</c:v>
                </c:pt>
                <c:pt idx="3093">
                  <c:v>39</c:v>
                </c:pt>
                <c:pt idx="3094">
                  <c:v>26</c:v>
                </c:pt>
                <c:pt idx="3095">
                  <c:v>46</c:v>
                </c:pt>
                <c:pt idx="3096">
                  <c:v>37</c:v>
                </c:pt>
                <c:pt idx="3097">
                  <c:v>33</c:v>
                </c:pt>
                <c:pt idx="3098">
                  <c:v>36</c:v>
                </c:pt>
                <c:pt idx="3099">
                  <c:v>28</c:v>
                </c:pt>
                <c:pt idx="3100">
                  <c:v>46</c:v>
                </c:pt>
                <c:pt idx="3101">
                  <c:v>42</c:v>
                </c:pt>
                <c:pt idx="3102">
                  <c:v>34</c:v>
                </c:pt>
                <c:pt idx="3103">
                  <c:v>32</c:v>
                </c:pt>
                <c:pt idx="3104">
                  <c:v>23</c:v>
                </c:pt>
                <c:pt idx="3105">
                  <c:v>34</c:v>
                </c:pt>
                <c:pt idx="3106">
                  <c:v>41</c:v>
                </c:pt>
                <c:pt idx="3107">
                  <c:v>32</c:v>
                </c:pt>
                <c:pt idx="3108">
                  <c:v>36</c:v>
                </c:pt>
                <c:pt idx="3109">
                  <c:v>26</c:v>
                </c:pt>
                <c:pt idx="3110">
                  <c:v>40</c:v>
                </c:pt>
                <c:pt idx="3111">
                  <c:v>30</c:v>
                </c:pt>
                <c:pt idx="3112">
                  <c:v>29</c:v>
                </c:pt>
                <c:pt idx="3113">
                  <c:v>33</c:v>
                </c:pt>
                <c:pt idx="3114">
                  <c:v>48</c:v>
                </c:pt>
                <c:pt idx="3115">
                  <c:v>25</c:v>
                </c:pt>
                <c:pt idx="3116">
                  <c:v>36</c:v>
                </c:pt>
                <c:pt idx="3117">
                  <c:v>31</c:v>
                </c:pt>
                <c:pt idx="3118">
                  <c:v>21</c:v>
                </c:pt>
                <c:pt idx="3119">
                  <c:v>27</c:v>
                </c:pt>
                <c:pt idx="3120">
                  <c:v>29</c:v>
                </c:pt>
                <c:pt idx="3121">
                  <c:v>27</c:v>
                </c:pt>
                <c:pt idx="3122">
                  <c:v>27</c:v>
                </c:pt>
                <c:pt idx="3123">
                  <c:v>35</c:v>
                </c:pt>
                <c:pt idx="3124">
                  <c:v>51</c:v>
                </c:pt>
                <c:pt idx="3125">
                  <c:v>36</c:v>
                </c:pt>
                <c:pt idx="3126">
                  <c:v>24</c:v>
                </c:pt>
                <c:pt idx="3127">
                  <c:v>33</c:v>
                </c:pt>
                <c:pt idx="3128">
                  <c:v>24</c:v>
                </c:pt>
                <c:pt idx="3129">
                  <c:v>31</c:v>
                </c:pt>
                <c:pt idx="3130">
                  <c:v>26</c:v>
                </c:pt>
                <c:pt idx="3131">
                  <c:v>29</c:v>
                </c:pt>
                <c:pt idx="3132">
                  <c:v>41</c:v>
                </c:pt>
                <c:pt idx="3133">
                  <c:v>29</c:v>
                </c:pt>
                <c:pt idx="3134">
                  <c:v>41</c:v>
                </c:pt>
                <c:pt idx="3135">
                  <c:v>33</c:v>
                </c:pt>
                <c:pt idx="3136">
                  <c:v>30</c:v>
                </c:pt>
                <c:pt idx="3137">
                  <c:v>39</c:v>
                </c:pt>
                <c:pt idx="3138">
                  <c:v>32</c:v>
                </c:pt>
                <c:pt idx="3139">
                  <c:v>28</c:v>
                </c:pt>
                <c:pt idx="3140">
                  <c:v>25</c:v>
                </c:pt>
                <c:pt idx="3141">
                  <c:v>25</c:v>
                </c:pt>
                <c:pt idx="3142">
                  <c:v>32</c:v>
                </c:pt>
                <c:pt idx="3143">
                  <c:v>35</c:v>
                </c:pt>
                <c:pt idx="3144">
                  <c:v>31</c:v>
                </c:pt>
                <c:pt idx="3145">
                  <c:v>13</c:v>
                </c:pt>
                <c:pt idx="3146">
                  <c:v>23</c:v>
                </c:pt>
                <c:pt idx="3147">
                  <c:v>19</c:v>
                </c:pt>
                <c:pt idx="3148">
                  <c:v>30</c:v>
                </c:pt>
                <c:pt idx="3149">
                  <c:v>25</c:v>
                </c:pt>
                <c:pt idx="3150">
                  <c:v>27</c:v>
                </c:pt>
                <c:pt idx="3151">
                  <c:v>24</c:v>
                </c:pt>
                <c:pt idx="3152">
                  <c:v>33</c:v>
                </c:pt>
                <c:pt idx="3153">
                  <c:v>30</c:v>
                </c:pt>
                <c:pt idx="3154">
                  <c:v>34</c:v>
                </c:pt>
                <c:pt idx="3155">
                  <c:v>21</c:v>
                </c:pt>
                <c:pt idx="3156">
                  <c:v>29</c:v>
                </c:pt>
                <c:pt idx="3157">
                  <c:v>19</c:v>
                </c:pt>
                <c:pt idx="3158">
                  <c:v>25</c:v>
                </c:pt>
                <c:pt idx="3159">
                  <c:v>23</c:v>
                </c:pt>
                <c:pt idx="3160">
                  <c:v>28</c:v>
                </c:pt>
                <c:pt idx="3161">
                  <c:v>22</c:v>
                </c:pt>
                <c:pt idx="3162">
                  <c:v>20</c:v>
                </c:pt>
                <c:pt idx="3163">
                  <c:v>30</c:v>
                </c:pt>
                <c:pt idx="3164">
                  <c:v>20</c:v>
                </c:pt>
                <c:pt idx="3165">
                  <c:v>26</c:v>
                </c:pt>
                <c:pt idx="3166">
                  <c:v>22</c:v>
                </c:pt>
                <c:pt idx="3167">
                  <c:v>31</c:v>
                </c:pt>
                <c:pt idx="3168">
                  <c:v>18</c:v>
                </c:pt>
                <c:pt idx="3169">
                  <c:v>28</c:v>
                </c:pt>
                <c:pt idx="3170">
                  <c:v>20</c:v>
                </c:pt>
                <c:pt idx="3171">
                  <c:v>27</c:v>
                </c:pt>
                <c:pt idx="3172">
                  <c:v>25</c:v>
                </c:pt>
                <c:pt idx="3173">
                  <c:v>30</c:v>
                </c:pt>
                <c:pt idx="3174">
                  <c:v>24</c:v>
                </c:pt>
                <c:pt idx="3175">
                  <c:v>25</c:v>
                </c:pt>
                <c:pt idx="3176">
                  <c:v>23</c:v>
                </c:pt>
                <c:pt idx="3177">
                  <c:v>26</c:v>
                </c:pt>
                <c:pt idx="3178">
                  <c:v>13</c:v>
                </c:pt>
                <c:pt idx="3179">
                  <c:v>22</c:v>
                </c:pt>
                <c:pt idx="3180">
                  <c:v>21</c:v>
                </c:pt>
                <c:pt idx="3181">
                  <c:v>21</c:v>
                </c:pt>
                <c:pt idx="3182">
                  <c:v>19</c:v>
                </c:pt>
                <c:pt idx="3183">
                  <c:v>36</c:v>
                </c:pt>
                <c:pt idx="3184">
                  <c:v>25</c:v>
                </c:pt>
                <c:pt idx="3185">
                  <c:v>21</c:v>
                </c:pt>
                <c:pt idx="3186">
                  <c:v>29</c:v>
                </c:pt>
                <c:pt idx="3187">
                  <c:v>21</c:v>
                </c:pt>
                <c:pt idx="3188">
                  <c:v>23</c:v>
                </c:pt>
                <c:pt idx="3189">
                  <c:v>32</c:v>
                </c:pt>
                <c:pt idx="3190">
                  <c:v>22</c:v>
                </c:pt>
                <c:pt idx="3191">
                  <c:v>32</c:v>
                </c:pt>
                <c:pt idx="3192">
                  <c:v>27</c:v>
                </c:pt>
                <c:pt idx="3193">
                  <c:v>23</c:v>
                </c:pt>
                <c:pt idx="3194">
                  <c:v>17</c:v>
                </c:pt>
                <c:pt idx="3195">
                  <c:v>31</c:v>
                </c:pt>
                <c:pt idx="3196">
                  <c:v>24</c:v>
                </c:pt>
                <c:pt idx="3197">
                  <c:v>22</c:v>
                </c:pt>
                <c:pt idx="3198">
                  <c:v>29</c:v>
                </c:pt>
                <c:pt idx="3199">
                  <c:v>29</c:v>
                </c:pt>
                <c:pt idx="3200">
                  <c:v>32</c:v>
                </c:pt>
                <c:pt idx="3201">
                  <c:v>24</c:v>
                </c:pt>
                <c:pt idx="3202">
                  <c:v>23</c:v>
                </c:pt>
                <c:pt idx="3203">
                  <c:v>18</c:v>
                </c:pt>
                <c:pt idx="3204">
                  <c:v>25</c:v>
                </c:pt>
                <c:pt idx="3205">
                  <c:v>23</c:v>
                </c:pt>
                <c:pt idx="3206">
                  <c:v>25</c:v>
                </c:pt>
                <c:pt idx="3207">
                  <c:v>20</c:v>
                </c:pt>
                <c:pt idx="3208">
                  <c:v>21</c:v>
                </c:pt>
                <c:pt idx="3209">
                  <c:v>22</c:v>
                </c:pt>
                <c:pt idx="3210">
                  <c:v>19</c:v>
                </c:pt>
                <c:pt idx="3211">
                  <c:v>25</c:v>
                </c:pt>
                <c:pt idx="3212">
                  <c:v>26</c:v>
                </c:pt>
                <c:pt idx="3213">
                  <c:v>14</c:v>
                </c:pt>
                <c:pt idx="3214">
                  <c:v>24</c:v>
                </c:pt>
                <c:pt idx="3215">
                  <c:v>25</c:v>
                </c:pt>
                <c:pt idx="3216">
                  <c:v>20</c:v>
                </c:pt>
                <c:pt idx="3217">
                  <c:v>22</c:v>
                </c:pt>
                <c:pt idx="3218">
                  <c:v>20</c:v>
                </c:pt>
                <c:pt idx="3219">
                  <c:v>24</c:v>
                </c:pt>
                <c:pt idx="3220">
                  <c:v>24</c:v>
                </c:pt>
                <c:pt idx="3221">
                  <c:v>25</c:v>
                </c:pt>
                <c:pt idx="3222">
                  <c:v>23</c:v>
                </c:pt>
                <c:pt idx="3223">
                  <c:v>22</c:v>
                </c:pt>
                <c:pt idx="3224">
                  <c:v>21</c:v>
                </c:pt>
                <c:pt idx="3225">
                  <c:v>33</c:v>
                </c:pt>
                <c:pt idx="3226">
                  <c:v>25</c:v>
                </c:pt>
                <c:pt idx="3227">
                  <c:v>30</c:v>
                </c:pt>
                <c:pt idx="3228">
                  <c:v>18</c:v>
                </c:pt>
                <c:pt idx="3229">
                  <c:v>15</c:v>
                </c:pt>
                <c:pt idx="3230">
                  <c:v>19</c:v>
                </c:pt>
                <c:pt idx="3231">
                  <c:v>17</c:v>
                </c:pt>
                <c:pt idx="3232">
                  <c:v>24</c:v>
                </c:pt>
                <c:pt idx="3233">
                  <c:v>21</c:v>
                </c:pt>
                <c:pt idx="3234">
                  <c:v>28</c:v>
                </c:pt>
                <c:pt idx="3235">
                  <c:v>26</c:v>
                </c:pt>
                <c:pt idx="3236">
                  <c:v>15</c:v>
                </c:pt>
                <c:pt idx="3237">
                  <c:v>18</c:v>
                </c:pt>
                <c:pt idx="3238">
                  <c:v>19</c:v>
                </c:pt>
                <c:pt idx="3239">
                  <c:v>13</c:v>
                </c:pt>
                <c:pt idx="3240">
                  <c:v>25</c:v>
                </c:pt>
                <c:pt idx="3241">
                  <c:v>20</c:v>
                </c:pt>
                <c:pt idx="3242">
                  <c:v>28</c:v>
                </c:pt>
                <c:pt idx="3243">
                  <c:v>18</c:v>
                </c:pt>
                <c:pt idx="3244">
                  <c:v>22</c:v>
                </c:pt>
                <c:pt idx="3245">
                  <c:v>20</c:v>
                </c:pt>
                <c:pt idx="3246">
                  <c:v>26</c:v>
                </c:pt>
                <c:pt idx="3247">
                  <c:v>30</c:v>
                </c:pt>
                <c:pt idx="3248">
                  <c:v>15</c:v>
                </c:pt>
                <c:pt idx="3249">
                  <c:v>21</c:v>
                </c:pt>
                <c:pt idx="3250">
                  <c:v>24</c:v>
                </c:pt>
                <c:pt idx="3251">
                  <c:v>21</c:v>
                </c:pt>
                <c:pt idx="3252">
                  <c:v>22</c:v>
                </c:pt>
                <c:pt idx="3253">
                  <c:v>17</c:v>
                </c:pt>
                <c:pt idx="3254">
                  <c:v>13</c:v>
                </c:pt>
                <c:pt idx="3255">
                  <c:v>20</c:v>
                </c:pt>
                <c:pt idx="3256">
                  <c:v>20</c:v>
                </c:pt>
                <c:pt idx="3257">
                  <c:v>22</c:v>
                </c:pt>
                <c:pt idx="3258">
                  <c:v>18</c:v>
                </c:pt>
                <c:pt idx="3259">
                  <c:v>19</c:v>
                </c:pt>
                <c:pt idx="3260">
                  <c:v>21</c:v>
                </c:pt>
                <c:pt idx="3261">
                  <c:v>20</c:v>
                </c:pt>
                <c:pt idx="3262">
                  <c:v>20</c:v>
                </c:pt>
                <c:pt idx="3263">
                  <c:v>23</c:v>
                </c:pt>
                <c:pt idx="3264">
                  <c:v>18</c:v>
                </c:pt>
                <c:pt idx="3265">
                  <c:v>17</c:v>
                </c:pt>
                <c:pt idx="3266">
                  <c:v>24</c:v>
                </c:pt>
                <c:pt idx="3267">
                  <c:v>24</c:v>
                </c:pt>
                <c:pt idx="3268">
                  <c:v>21</c:v>
                </c:pt>
                <c:pt idx="3269">
                  <c:v>22</c:v>
                </c:pt>
                <c:pt idx="3270">
                  <c:v>29</c:v>
                </c:pt>
                <c:pt idx="3271">
                  <c:v>28</c:v>
                </c:pt>
                <c:pt idx="3272">
                  <c:v>19</c:v>
                </c:pt>
                <c:pt idx="3273">
                  <c:v>16</c:v>
                </c:pt>
                <c:pt idx="3274">
                  <c:v>19</c:v>
                </c:pt>
                <c:pt idx="3275">
                  <c:v>21</c:v>
                </c:pt>
                <c:pt idx="3276">
                  <c:v>32</c:v>
                </c:pt>
                <c:pt idx="3277">
                  <c:v>28</c:v>
                </c:pt>
                <c:pt idx="3278">
                  <c:v>18</c:v>
                </c:pt>
                <c:pt idx="3279">
                  <c:v>22</c:v>
                </c:pt>
                <c:pt idx="3280">
                  <c:v>16</c:v>
                </c:pt>
                <c:pt idx="3281">
                  <c:v>20</c:v>
                </c:pt>
                <c:pt idx="3282">
                  <c:v>14</c:v>
                </c:pt>
                <c:pt idx="3283">
                  <c:v>28</c:v>
                </c:pt>
                <c:pt idx="3284">
                  <c:v>15</c:v>
                </c:pt>
                <c:pt idx="3285">
                  <c:v>13</c:v>
                </c:pt>
                <c:pt idx="3286">
                  <c:v>22</c:v>
                </c:pt>
                <c:pt idx="3287">
                  <c:v>12</c:v>
                </c:pt>
                <c:pt idx="3288">
                  <c:v>22</c:v>
                </c:pt>
                <c:pt idx="3289">
                  <c:v>22</c:v>
                </c:pt>
                <c:pt idx="3290">
                  <c:v>30</c:v>
                </c:pt>
                <c:pt idx="3291">
                  <c:v>24</c:v>
                </c:pt>
                <c:pt idx="3292">
                  <c:v>21</c:v>
                </c:pt>
                <c:pt idx="3293">
                  <c:v>13</c:v>
                </c:pt>
                <c:pt idx="3294">
                  <c:v>25</c:v>
                </c:pt>
                <c:pt idx="3295">
                  <c:v>21</c:v>
                </c:pt>
                <c:pt idx="3296">
                  <c:v>22</c:v>
                </c:pt>
                <c:pt idx="3297">
                  <c:v>20</c:v>
                </c:pt>
                <c:pt idx="3298">
                  <c:v>23</c:v>
                </c:pt>
                <c:pt idx="3299">
                  <c:v>16</c:v>
                </c:pt>
                <c:pt idx="3300">
                  <c:v>21</c:v>
                </c:pt>
                <c:pt idx="3301">
                  <c:v>29</c:v>
                </c:pt>
                <c:pt idx="3302">
                  <c:v>16</c:v>
                </c:pt>
                <c:pt idx="3303">
                  <c:v>27</c:v>
                </c:pt>
                <c:pt idx="3304">
                  <c:v>16</c:v>
                </c:pt>
                <c:pt idx="3305">
                  <c:v>16</c:v>
                </c:pt>
                <c:pt idx="3306">
                  <c:v>14</c:v>
                </c:pt>
                <c:pt idx="3307">
                  <c:v>19</c:v>
                </c:pt>
                <c:pt idx="3308">
                  <c:v>22</c:v>
                </c:pt>
                <c:pt idx="3309">
                  <c:v>18</c:v>
                </c:pt>
                <c:pt idx="3310">
                  <c:v>17</c:v>
                </c:pt>
                <c:pt idx="3311">
                  <c:v>21</c:v>
                </c:pt>
                <c:pt idx="3312">
                  <c:v>21</c:v>
                </c:pt>
                <c:pt idx="3313">
                  <c:v>21</c:v>
                </c:pt>
                <c:pt idx="3314">
                  <c:v>16</c:v>
                </c:pt>
                <c:pt idx="3315">
                  <c:v>24</c:v>
                </c:pt>
                <c:pt idx="3316">
                  <c:v>24</c:v>
                </c:pt>
                <c:pt idx="3317">
                  <c:v>14</c:v>
                </c:pt>
                <c:pt idx="3318">
                  <c:v>23</c:v>
                </c:pt>
                <c:pt idx="3319">
                  <c:v>16</c:v>
                </c:pt>
                <c:pt idx="3320">
                  <c:v>23</c:v>
                </c:pt>
                <c:pt idx="3321">
                  <c:v>19</c:v>
                </c:pt>
                <c:pt idx="3322">
                  <c:v>18</c:v>
                </c:pt>
                <c:pt idx="3323">
                  <c:v>13</c:v>
                </c:pt>
                <c:pt idx="3324">
                  <c:v>19</c:v>
                </c:pt>
                <c:pt idx="3325">
                  <c:v>25</c:v>
                </c:pt>
                <c:pt idx="3326">
                  <c:v>23</c:v>
                </c:pt>
                <c:pt idx="3327">
                  <c:v>23</c:v>
                </c:pt>
                <c:pt idx="3328">
                  <c:v>18</c:v>
                </c:pt>
                <c:pt idx="3329">
                  <c:v>18</c:v>
                </c:pt>
                <c:pt idx="3330">
                  <c:v>14</c:v>
                </c:pt>
                <c:pt idx="3331">
                  <c:v>26</c:v>
                </c:pt>
                <c:pt idx="3332">
                  <c:v>16</c:v>
                </c:pt>
                <c:pt idx="3333">
                  <c:v>15</c:v>
                </c:pt>
                <c:pt idx="3334">
                  <c:v>17</c:v>
                </c:pt>
                <c:pt idx="3335">
                  <c:v>19</c:v>
                </c:pt>
                <c:pt idx="3336">
                  <c:v>13</c:v>
                </c:pt>
                <c:pt idx="3337">
                  <c:v>18</c:v>
                </c:pt>
                <c:pt idx="3338">
                  <c:v>23</c:v>
                </c:pt>
                <c:pt idx="3339">
                  <c:v>21</c:v>
                </c:pt>
                <c:pt idx="3340">
                  <c:v>15</c:v>
                </c:pt>
                <c:pt idx="3341">
                  <c:v>18</c:v>
                </c:pt>
                <c:pt idx="3342">
                  <c:v>16</c:v>
                </c:pt>
                <c:pt idx="3343">
                  <c:v>21</c:v>
                </c:pt>
                <c:pt idx="3344">
                  <c:v>17</c:v>
                </c:pt>
                <c:pt idx="3345">
                  <c:v>26</c:v>
                </c:pt>
                <c:pt idx="3346">
                  <c:v>12</c:v>
                </c:pt>
                <c:pt idx="3347">
                  <c:v>14</c:v>
                </c:pt>
                <c:pt idx="3348">
                  <c:v>26</c:v>
                </c:pt>
                <c:pt idx="3349">
                  <c:v>12</c:v>
                </c:pt>
                <c:pt idx="3350">
                  <c:v>19</c:v>
                </c:pt>
                <c:pt idx="3351">
                  <c:v>25</c:v>
                </c:pt>
                <c:pt idx="3352">
                  <c:v>21</c:v>
                </c:pt>
                <c:pt idx="3353">
                  <c:v>23</c:v>
                </c:pt>
                <c:pt idx="3354">
                  <c:v>22</c:v>
                </c:pt>
                <c:pt idx="3355">
                  <c:v>9</c:v>
                </c:pt>
                <c:pt idx="3356">
                  <c:v>19</c:v>
                </c:pt>
                <c:pt idx="3357">
                  <c:v>26</c:v>
                </c:pt>
                <c:pt idx="3358">
                  <c:v>16</c:v>
                </c:pt>
                <c:pt idx="3359">
                  <c:v>25</c:v>
                </c:pt>
                <c:pt idx="3360">
                  <c:v>18</c:v>
                </c:pt>
                <c:pt idx="3361">
                  <c:v>24</c:v>
                </c:pt>
                <c:pt idx="3362">
                  <c:v>24</c:v>
                </c:pt>
                <c:pt idx="3363">
                  <c:v>19</c:v>
                </c:pt>
                <c:pt idx="3364">
                  <c:v>22</c:v>
                </c:pt>
                <c:pt idx="3365">
                  <c:v>16</c:v>
                </c:pt>
                <c:pt idx="3366">
                  <c:v>19</c:v>
                </c:pt>
                <c:pt idx="3367">
                  <c:v>27</c:v>
                </c:pt>
                <c:pt idx="3368">
                  <c:v>19</c:v>
                </c:pt>
                <c:pt idx="3369">
                  <c:v>15</c:v>
                </c:pt>
                <c:pt idx="3370">
                  <c:v>23</c:v>
                </c:pt>
                <c:pt idx="3371">
                  <c:v>15</c:v>
                </c:pt>
                <c:pt idx="3372">
                  <c:v>18</c:v>
                </c:pt>
                <c:pt idx="3373">
                  <c:v>16</c:v>
                </c:pt>
                <c:pt idx="3374">
                  <c:v>21</c:v>
                </c:pt>
                <c:pt idx="3375">
                  <c:v>24</c:v>
                </c:pt>
                <c:pt idx="3376">
                  <c:v>17</c:v>
                </c:pt>
                <c:pt idx="3377">
                  <c:v>17</c:v>
                </c:pt>
                <c:pt idx="3378">
                  <c:v>29</c:v>
                </c:pt>
                <c:pt idx="3379">
                  <c:v>13</c:v>
                </c:pt>
                <c:pt idx="3380">
                  <c:v>26</c:v>
                </c:pt>
                <c:pt idx="3381">
                  <c:v>14</c:v>
                </c:pt>
                <c:pt idx="3382">
                  <c:v>23</c:v>
                </c:pt>
                <c:pt idx="3383">
                  <c:v>22</c:v>
                </c:pt>
                <c:pt idx="3384">
                  <c:v>14</c:v>
                </c:pt>
                <c:pt idx="3385">
                  <c:v>20</c:v>
                </c:pt>
                <c:pt idx="3386">
                  <c:v>18</c:v>
                </c:pt>
                <c:pt idx="3387">
                  <c:v>23</c:v>
                </c:pt>
                <c:pt idx="3388">
                  <c:v>20</c:v>
                </c:pt>
                <c:pt idx="3389">
                  <c:v>22</c:v>
                </c:pt>
                <c:pt idx="3390">
                  <c:v>17</c:v>
                </c:pt>
                <c:pt idx="3391">
                  <c:v>25</c:v>
                </c:pt>
                <c:pt idx="3392">
                  <c:v>19</c:v>
                </c:pt>
                <c:pt idx="3393">
                  <c:v>12</c:v>
                </c:pt>
                <c:pt idx="3394">
                  <c:v>19</c:v>
                </c:pt>
                <c:pt idx="3395">
                  <c:v>19</c:v>
                </c:pt>
                <c:pt idx="3396">
                  <c:v>8</c:v>
                </c:pt>
                <c:pt idx="3397">
                  <c:v>21</c:v>
                </c:pt>
                <c:pt idx="3398">
                  <c:v>17</c:v>
                </c:pt>
                <c:pt idx="3399">
                  <c:v>25</c:v>
                </c:pt>
                <c:pt idx="3400">
                  <c:v>20</c:v>
                </c:pt>
                <c:pt idx="3401">
                  <c:v>22</c:v>
                </c:pt>
                <c:pt idx="3402">
                  <c:v>14</c:v>
                </c:pt>
                <c:pt idx="3403">
                  <c:v>14</c:v>
                </c:pt>
                <c:pt idx="3404">
                  <c:v>15</c:v>
                </c:pt>
                <c:pt idx="3405">
                  <c:v>17</c:v>
                </c:pt>
                <c:pt idx="3406">
                  <c:v>19</c:v>
                </c:pt>
                <c:pt idx="3407">
                  <c:v>27</c:v>
                </c:pt>
                <c:pt idx="3408">
                  <c:v>20</c:v>
                </c:pt>
                <c:pt idx="3409">
                  <c:v>18</c:v>
                </c:pt>
                <c:pt idx="3410">
                  <c:v>24</c:v>
                </c:pt>
                <c:pt idx="3411">
                  <c:v>19</c:v>
                </c:pt>
                <c:pt idx="3412">
                  <c:v>22</c:v>
                </c:pt>
                <c:pt idx="3413">
                  <c:v>9</c:v>
                </c:pt>
                <c:pt idx="3414">
                  <c:v>18</c:v>
                </c:pt>
                <c:pt idx="3415">
                  <c:v>22</c:v>
                </c:pt>
                <c:pt idx="3416">
                  <c:v>13</c:v>
                </c:pt>
                <c:pt idx="3417">
                  <c:v>17</c:v>
                </c:pt>
                <c:pt idx="3418">
                  <c:v>18</c:v>
                </c:pt>
                <c:pt idx="3419">
                  <c:v>21</c:v>
                </c:pt>
                <c:pt idx="3420">
                  <c:v>19</c:v>
                </c:pt>
                <c:pt idx="3421">
                  <c:v>23</c:v>
                </c:pt>
                <c:pt idx="3422">
                  <c:v>17</c:v>
                </c:pt>
                <c:pt idx="3423">
                  <c:v>17</c:v>
                </c:pt>
                <c:pt idx="3424">
                  <c:v>17</c:v>
                </c:pt>
                <c:pt idx="3425">
                  <c:v>11</c:v>
                </c:pt>
                <c:pt idx="3426">
                  <c:v>18</c:v>
                </c:pt>
                <c:pt idx="3427">
                  <c:v>28</c:v>
                </c:pt>
                <c:pt idx="3428">
                  <c:v>17</c:v>
                </c:pt>
                <c:pt idx="3429">
                  <c:v>18</c:v>
                </c:pt>
                <c:pt idx="3430">
                  <c:v>19</c:v>
                </c:pt>
                <c:pt idx="3431">
                  <c:v>16</c:v>
                </c:pt>
                <c:pt idx="3432">
                  <c:v>6</c:v>
                </c:pt>
                <c:pt idx="3433">
                  <c:v>11</c:v>
                </c:pt>
                <c:pt idx="3434">
                  <c:v>24</c:v>
                </c:pt>
                <c:pt idx="3435">
                  <c:v>17</c:v>
                </c:pt>
                <c:pt idx="3436">
                  <c:v>10</c:v>
                </c:pt>
                <c:pt idx="3437">
                  <c:v>23</c:v>
                </c:pt>
                <c:pt idx="3438">
                  <c:v>20</c:v>
                </c:pt>
                <c:pt idx="3439">
                  <c:v>16</c:v>
                </c:pt>
                <c:pt idx="3440">
                  <c:v>18</c:v>
                </c:pt>
                <c:pt idx="3441">
                  <c:v>24</c:v>
                </c:pt>
                <c:pt idx="3442">
                  <c:v>16</c:v>
                </c:pt>
                <c:pt idx="3443">
                  <c:v>19</c:v>
                </c:pt>
                <c:pt idx="3444">
                  <c:v>20</c:v>
                </c:pt>
                <c:pt idx="3445">
                  <c:v>17</c:v>
                </c:pt>
                <c:pt idx="3446">
                  <c:v>14</c:v>
                </c:pt>
                <c:pt idx="3447">
                  <c:v>23</c:v>
                </c:pt>
                <c:pt idx="3448">
                  <c:v>14</c:v>
                </c:pt>
                <c:pt idx="3449">
                  <c:v>20</c:v>
                </c:pt>
                <c:pt idx="3450">
                  <c:v>17</c:v>
                </c:pt>
                <c:pt idx="3451">
                  <c:v>23</c:v>
                </c:pt>
                <c:pt idx="3452">
                  <c:v>20</c:v>
                </c:pt>
                <c:pt idx="3453">
                  <c:v>15</c:v>
                </c:pt>
                <c:pt idx="3454">
                  <c:v>18</c:v>
                </c:pt>
                <c:pt idx="3455">
                  <c:v>18</c:v>
                </c:pt>
                <c:pt idx="3456">
                  <c:v>14</c:v>
                </c:pt>
                <c:pt idx="3457">
                  <c:v>14</c:v>
                </c:pt>
                <c:pt idx="3458">
                  <c:v>13</c:v>
                </c:pt>
                <c:pt idx="3459">
                  <c:v>20</c:v>
                </c:pt>
                <c:pt idx="3460">
                  <c:v>15</c:v>
                </c:pt>
                <c:pt idx="3461">
                  <c:v>18</c:v>
                </c:pt>
                <c:pt idx="3462">
                  <c:v>21</c:v>
                </c:pt>
                <c:pt idx="3463">
                  <c:v>14</c:v>
                </c:pt>
                <c:pt idx="3464">
                  <c:v>18</c:v>
                </c:pt>
                <c:pt idx="3465">
                  <c:v>26</c:v>
                </c:pt>
                <c:pt idx="3466">
                  <c:v>14</c:v>
                </c:pt>
                <c:pt idx="3467">
                  <c:v>29</c:v>
                </c:pt>
                <c:pt idx="3468">
                  <c:v>20</c:v>
                </c:pt>
                <c:pt idx="3469">
                  <c:v>23</c:v>
                </c:pt>
                <c:pt idx="3470">
                  <c:v>10</c:v>
                </c:pt>
                <c:pt idx="3471">
                  <c:v>18</c:v>
                </c:pt>
                <c:pt idx="3472">
                  <c:v>21</c:v>
                </c:pt>
                <c:pt idx="3473">
                  <c:v>18</c:v>
                </c:pt>
                <c:pt idx="3474">
                  <c:v>24</c:v>
                </c:pt>
                <c:pt idx="3475">
                  <c:v>19</c:v>
                </c:pt>
                <c:pt idx="3476">
                  <c:v>22</c:v>
                </c:pt>
                <c:pt idx="3477">
                  <c:v>16</c:v>
                </c:pt>
                <c:pt idx="3478">
                  <c:v>16</c:v>
                </c:pt>
                <c:pt idx="3479">
                  <c:v>17</c:v>
                </c:pt>
                <c:pt idx="3480">
                  <c:v>20</c:v>
                </c:pt>
                <c:pt idx="3481">
                  <c:v>23</c:v>
                </c:pt>
                <c:pt idx="3482">
                  <c:v>18</c:v>
                </c:pt>
                <c:pt idx="3483">
                  <c:v>17</c:v>
                </c:pt>
                <c:pt idx="3484">
                  <c:v>24</c:v>
                </c:pt>
                <c:pt idx="3485">
                  <c:v>21</c:v>
                </c:pt>
                <c:pt idx="3486">
                  <c:v>16</c:v>
                </c:pt>
                <c:pt idx="3487">
                  <c:v>14</c:v>
                </c:pt>
                <c:pt idx="3488">
                  <c:v>18</c:v>
                </c:pt>
                <c:pt idx="3489">
                  <c:v>19</c:v>
                </c:pt>
                <c:pt idx="3490">
                  <c:v>21</c:v>
                </c:pt>
                <c:pt idx="3491">
                  <c:v>18</c:v>
                </c:pt>
                <c:pt idx="3492">
                  <c:v>18</c:v>
                </c:pt>
                <c:pt idx="3493">
                  <c:v>24</c:v>
                </c:pt>
                <c:pt idx="3494">
                  <c:v>17</c:v>
                </c:pt>
                <c:pt idx="3495">
                  <c:v>23</c:v>
                </c:pt>
                <c:pt idx="3496">
                  <c:v>20</c:v>
                </c:pt>
                <c:pt idx="3497">
                  <c:v>18</c:v>
                </c:pt>
                <c:pt idx="3498">
                  <c:v>22</c:v>
                </c:pt>
                <c:pt idx="3499">
                  <c:v>19</c:v>
                </c:pt>
                <c:pt idx="3500">
                  <c:v>16</c:v>
                </c:pt>
                <c:pt idx="3501">
                  <c:v>22</c:v>
                </c:pt>
                <c:pt idx="3502">
                  <c:v>15</c:v>
                </c:pt>
                <c:pt idx="3503">
                  <c:v>17</c:v>
                </c:pt>
                <c:pt idx="3504">
                  <c:v>16</c:v>
                </c:pt>
                <c:pt idx="3505">
                  <c:v>21</c:v>
                </c:pt>
                <c:pt idx="3506">
                  <c:v>26</c:v>
                </c:pt>
                <c:pt idx="3507">
                  <c:v>14</c:v>
                </c:pt>
                <c:pt idx="3508">
                  <c:v>15</c:v>
                </c:pt>
                <c:pt idx="3509">
                  <c:v>24</c:v>
                </c:pt>
                <c:pt idx="3510">
                  <c:v>11</c:v>
                </c:pt>
                <c:pt idx="3511">
                  <c:v>11</c:v>
                </c:pt>
                <c:pt idx="3512">
                  <c:v>11</c:v>
                </c:pt>
                <c:pt idx="3513">
                  <c:v>15</c:v>
                </c:pt>
                <c:pt idx="3514">
                  <c:v>18</c:v>
                </c:pt>
                <c:pt idx="3515">
                  <c:v>17</c:v>
                </c:pt>
                <c:pt idx="3516">
                  <c:v>11</c:v>
                </c:pt>
                <c:pt idx="3517">
                  <c:v>26</c:v>
                </c:pt>
                <c:pt idx="3518">
                  <c:v>9</c:v>
                </c:pt>
                <c:pt idx="3519">
                  <c:v>20</c:v>
                </c:pt>
                <c:pt idx="3520">
                  <c:v>11</c:v>
                </c:pt>
                <c:pt idx="3521">
                  <c:v>22</c:v>
                </c:pt>
                <c:pt idx="3522">
                  <c:v>16</c:v>
                </c:pt>
                <c:pt idx="3523">
                  <c:v>12</c:v>
                </c:pt>
                <c:pt idx="3524">
                  <c:v>16</c:v>
                </c:pt>
                <c:pt idx="3525">
                  <c:v>23</c:v>
                </c:pt>
                <c:pt idx="3526">
                  <c:v>12</c:v>
                </c:pt>
                <c:pt idx="3527">
                  <c:v>16</c:v>
                </c:pt>
                <c:pt idx="3528">
                  <c:v>13</c:v>
                </c:pt>
                <c:pt idx="3529">
                  <c:v>15</c:v>
                </c:pt>
                <c:pt idx="3530">
                  <c:v>16</c:v>
                </c:pt>
                <c:pt idx="3531">
                  <c:v>18</c:v>
                </c:pt>
                <c:pt idx="3532">
                  <c:v>14</c:v>
                </c:pt>
                <c:pt idx="3533">
                  <c:v>19</c:v>
                </c:pt>
                <c:pt idx="3534">
                  <c:v>19</c:v>
                </c:pt>
                <c:pt idx="3535">
                  <c:v>25</c:v>
                </c:pt>
                <c:pt idx="3536">
                  <c:v>17</c:v>
                </c:pt>
                <c:pt idx="3537">
                  <c:v>20</c:v>
                </c:pt>
                <c:pt idx="3538">
                  <c:v>15</c:v>
                </c:pt>
                <c:pt idx="3539">
                  <c:v>9</c:v>
                </c:pt>
                <c:pt idx="3540">
                  <c:v>20</c:v>
                </c:pt>
                <c:pt idx="3541">
                  <c:v>15</c:v>
                </c:pt>
                <c:pt idx="3542">
                  <c:v>15</c:v>
                </c:pt>
                <c:pt idx="3543">
                  <c:v>25</c:v>
                </c:pt>
                <c:pt idx="3544">
                  <c:v>14</c:v>
                </c:pt>
                <c:pt idx="3545">
                  <c:v>20</c:v>
                </c:pt>
                <c:pt idx="3546">
                  <c:v>19</c:v>
                </c:pt>
                <c:pt idx="3547">
                  <c:v>21</c:v>
                </c:pt>
                <c:pt idx="3548">
                  <c:v>13</c:v>
                </c:pt>
                <c:pt idx="3549">
                  <c:v>21</c:v>
                </c:pt>
                <c:pt idx="3550">
                  <c:v>14</c:v>
                </c:pt>
                <c:pt idx="3551">
                  <c:v>14</c:v>
                </c:pt>
                <c:pt idx="3552">
                  <c:v>22</c:v>
                </c:pt>
                <c:pt idx="3553">
                  <c:v>21</c:v>
                </c:pt>
                <c:pt idx="3554">
                  <c:v>25</c:v>
                </c:pt>
                <c:pt idx="3555">
                  <c:v>21</c:v>
                </c:pt>
                <c:pt idx="3556">
                  <c:v>12</c:v>
                </c:pt>
                <c:pt idx="3557">
                  <c:v>22</c:v>
                </c:pt>
                <c:pt idx="3558">
                  <c:v>22</c:v>
                </c:pt>
                <c:pt idx="3559">
                  <c:v>16</c:v>
                </c:pt>
                <c:pt idx="3560">
                  <c:v>12</c:v>
                </c:pt>
                <c:pt idx="3561">
                  <c:v>19</c:v>
                </c:pt>
                <c:pt idx="3562">
                  <c:v>24</c:v>
                </c:pt>
                <c:pt idx="3563">
                  <c:v>22</c:v>
                </c:pt>
                <c:pt idx="3564">
                  <c:v>7</c:v>
                </c:pt>
                <c:pt idx="3565">
                  <c:v>19</c:v>
                </c:pt>
                <c:pt idx="3566">
                  <c:v>20</c:v>
                </c:pt>
                <c:pt idx="3567">
                  <c:v>16</c:v>
                </c:pt>
                <c:pt idx="3568">
                  <c:v>14</c:v>
                </c:pt>
                <c:pt idx="3569">
                  <c:v>23</c:v>
                </c:pt>
                <c:pt idx="3570">
                  <c:v>21</c:v>
                </c:pt>
                <c:pt idx="3571">
                  <c:v>16</c:v>
                </c:pt>
                <c:pt idx="3572">
                  <c:v>15</c:v>
                </c:pt>
                <c:pt idx="3573">
                  <c:v>26</c:v>
                </c:pt>
                <c:pt idx="3574">
                  <c:v>14</c:v>
                </c:pt>
                <c:pt idx="3575">
                  <c:v>9</c:v>
                </c:pt>
                <c:pt idx="3576">
                  <c:v>16</c:v>
                </c:pt>
                <c:pt idx="3577">
                  <c:v>17</c:v>
                </c:pt>
                <c:pt idx="3578">
                  <c:v>16</c:v>
                </c:pt>
                <c:pt idx="3579">
                  <c:v>17</c:v>
                </c:pt>
                <c:pt idx="3580">
                  <c:v>11</c:v>
                </c:pt>
                <c:pt idx="3581">
                  <c:v>23</c:v>
                </c:pt>
                <c:pt idx="3582">
                  <c:v>18</c:v>
                </c:pt>
                <c:pt idx="3583">
                  <c:v>13</c:v>
                </c:pt>
                <c:pt idx="3584">
                  <c:v>16</c:v>
                </c:pt>
                <c:pt idx="3585">
                  <c:v>18</c:v>
                </c:pt>
                <c:pt idx="3586">
                  <c:v>23</c:v>
                </c:pt>
                <c:pt idx="3587">
                  <c:v>19</c:v>
                </c:pt>
                <c:pt idx="3588">
                  <c:v>11</c:v>
                </c:pt>
                <c:pt idx="3589">
                  <c:v>16</c:v>
                </c:pt>
                <c:pt idx="3590">
                  <c:v>13</c:v>
                </c:pt>
                <c:pt idx="3591">
                  <c:v>19</c:v>
                </c:pt>
                <c:pt idx="3592">
                  <c:v>17</c:v>
                </c:pt>
                <c:pt idx="3593">
                  <c:v>19</c:v>
                </c:pt>
                <c:pt idx="3594">
                  <c:v>21</c:v>
                </c:pt>
                <c:pt idx="3595">
                  <c:v>12</c:v>
                </c:pt>
                <c:pt idx="3596">
                  <c:v>15</c:v>
                </c:pt>
                <c:pt idx="3597">
                  <c:v>17</c:v>
                </c:pt>
                <c:pt idx="3598">
                  <c:v>14</c:v>
                </c:pt>
                <c:pt idx="3599">
                  <c:v>20</c:v>
                </c:pt>
                <c:pt idx="3600">
                  <c:v>17</c:v>
                </c:pt>
                <c:pt idx="3601">
                  <c:v>17</c:v>
                </c:pt>
                <c:pt idx="3602">
                  <c:v>21</c:v>
                </c:pt>
                <c:pt idx="3603">
                  <c:v>14</c:v>
                </c:pt>
                <c:pt idx="3604">
                  <c:v>16</c:v>
                </c:pt>
                <c:pt idx="3605">
                  <c:v>15</c:v>
                </c:pt>
                <c:pt idx="3606">
                  <c:v>13</c:v>
                </c:pt>
                <c:pt idx="3607">
                  <c:v>18</c:v>
                </c:pt>
                <c:pt idx="3608">
                  <c:v>22</c:v>
                </c:pt>
                <c:pt idx="3609">
                  <c:v>8</c:v>
                </c:pt>
                <c:pt idx="3610">
                  <c:v>23</c:v>
                </c:pt>
                <c:pt idx="3611">
                  <c:v>19</c:v>
                </c:pt>
                <c:pt idx="3612">
                  <c:v>26</c:v>
                </c:pt>
                <c:pt idx="3613">
                  <c:v>18</c:v>
                </c:pt>
                <c:pt idx="3614">
                  <c:v>8</c:v>
                </c:pt>
                <c:pt idx="3615">
                  <c:v>13</c:v>
                </c:pt>
                <c:pt idx="3616">
                  <c:v>15</c:v>
                </c:pt>
                <c:pt idx="3617">
                  <c:v>15</c:v>
                </c:pt>
                <c:pt idx="3618">
                  <c:v>16</c:v>
                </c:pt>
                <c:pt idx="3619">
                  <c:v>12</c:v>
                </c:pt>
                <c:pt idx="3620">
                  <c:v>13</c:v>
                </c:pt>
                <c:pt idx="3621">
                  <c:v>21</c:v>
                </c:pt>
                <c:pt idx="3622">
                  <c:v>14</c:v>
                </c:pt>
                <c:pt idx="3623">
                  <c:v>18</c:v>
                </c:pt>
                <c:pt idx="3624">
                  <c:v>18</c:v>
                </c:pt>
                <c:pt idx="3625">
                  <c:v>14</c:v>
                </c:pt>
                <c:pt idx="3626">
                  <c:v>19</c:v>
                </c:pt>
                <c:pt idx="3627">
                  <c:v>25</c:v>
                </c:pt>
                <c:pt idx="3628">
                  <c:v>16</c:v>
                </c:pt>
                <c:pt idx="3629">
                  <c:v>19</c:v>
                </c:pt>
                <c:pt idx="3630">
                  <c:v>14</c:v>
                </c:pt>
                <c:pt idx="3631">
                  <c:v>21</c:v>
                </c:pt>
                <c:pt idx="3632">
                  <c:v>15</c:v>
                </c:pt>
                <c:pt idx="3633">
                  <c:v>17</c:v>
                </c:pt>
                <c:pt idx="3634">
                  <c:v>15</c:v>
                </c:pt>
                <c:pt idx="3635">
                  <c:v>17</c:v>
                </c:pt>
                <c:pt idx="3636">
                  <c:v>15</c:v>
                </c:pt>
                <c:pt idx="3637">
                  <c:v>21</c:v>
                </c:pt>
                <c:pt idx="3638">
                  <c:v>22</c:v>
                </c:pt>
                <c:pt idx="3639">
                  <c:v>13</c:v>
                </c:pt>
                <c:pt idx="3640">
                  <c:v>20</c:v>
                </c:pt>
                <c:pt idx="3641">
                  <c:v>11</c:v>
                </c:pt>
                <c:pt idx="3642">
                  <c:v>12</c:v>
                </c:pt>
                <c:pt idx="3643">
                  <c:v>14</c:v>
                </c:pt>
                <c:pt idx="3644">
                  <c:v>18</c:v>
                </c:pt>
                <c:pt idx="3645">
                  <c:v>20</c:v>
                </c:pt>
                <c:pt idx="3646">
                  <c:v>19</c:v>
                </c:pt>
                <c:pt idx="3647">
                  <c:v>13</c:v>
                </c:pt>
                <c:pt idx="3648">
                  <c:v>14</c:v>
                </c:pt>
                <c:pt idx="3649">
                  <c:v>15</c:v>
                </c:pt>
                <c:pt idx="3650">
                  <c:v>11</c:v>
                </c:pt>
                <c:pt idx="3651">
                  <c:v>14</c:v>
                </c:pt>
                <c:pt idx="3652">
                  <c:v>18</c:v>
                </c:pt>
                <c:pt idx="3653">
                  <c:v>17</c:v>
                </c:pt>
                <c:pt idx="3654">
                  <c:v>15</c:v>
                </c:pt>
                <c:pt idx="3655">
                  <c:v>19</c:v>
                </c:pt>
                <c:pt idx="3656">
                  <c:v>15</c:v>
                </c:pt>
                <c:pt idx="3657">
                  <c:v>15</c:v>
                </c:pt>
                <c:pt idx="3658">
                  <c:v>17</c:v>
                </c:pt>
                <c:pt idx="3659">
                  <c:v>9</c:v>
                </c:pt>
                <c:pt idx="3660">
                  <c:v>17</c:v>
                </c:pt>
                <c:pt idx="3661">
                  <c:v>17</c:v>
                </c:pt>
                <c:pt idx="3662">
                  <c:v>11</c:v>
                </c:pt>
                <c:pt idx="3663">
                  <c:v>15</c:v>
                </c:pt>
                <c:pt idx="3664">
                  <c:v>13</c:v>
                </c:pt>
                <c:pt idx="3665">
                  <c:v>14</c:v>
                </c:pt>
                <c:pt idx="3666">
                  <c:v>11</c:v>
                </c:pt>
                <c:pt idx="3667">
                  <c:v>19</c:v>
                </c:pt>
                <c:pt idx="3668">
                  <c:v>18</c:v>
                </c:pt>
                <c:pt idx="3669">
                  <c:v>16</c:v>
                </c:pt>
                <c:pt idx="3670">
                  <c:v>27</c:v>
                </c:pt>
                <c:pt idx="3671">
                  <c:v>17</c:v>
                </c:pt>
                <c:pt idx="3672">
                  <c:v>28</c:v>
                </c:pt>
                <c:pt idx="3673">
                  <c:v>10</c:v>
                </c:pt>
                <c:pt idx="3674">
                  <c:v>19</c:v>
                </c:pt>
                <c:pt idx="3675">
                  <c:v>15</c:v>
                </c:pt>
                <c:pt idx="3676">
                  <c:v>23</c:v>
                </c:pt>
                <c:pt idx="3677">
                  <c:v>17</c:v>
                </c:pt>
                <c:pt idx="3678">
                  <c:v>16</c:v>
                </c:pt>
                <c:pt idx="3679">
                  <c:v>22</c:v>
                </c:pt>
                <c:pt idx="3680">
                  <c:v>17</c:v>
                </c:pt>
                <c:pt idx="3681">
                  <c:v>13</c:v>
                </c:pt>
                <c:pt idx="3682">
                  <c:v>16</c:v>
                </c:pt>
                <c:pt idx="3683">
                  <c:v>15</c:v>
                </c:pt>
                <c:pt idx="3684">
                  <c:v>17</c:v>
                </c:pt>
                <c:pt idx="3685">
                  <c:v>19</c:v>
                </c:pt>
                <c:pt idx="3686">
                  <c:v>14</c:v>
                </c:pt>
                <c:pt idx="3687">
                  <c:v>21</c:v>
                </c:pt>
                <c:pt idx="3688">
                  <c:v>15</c:v>
                </c:pt>
                <c:pt idx="3689">
                  <c:v>23</c:v>
                </c:pt>
                <c:pt idx="3690">
                  <c:v>11</c:v>
                </c:pt>
                <c:pt idx="3691">
                  <c:v>12</c:v>
                </c:pt>
                <c:pt idx="3692">
                  <c:v>16</c:v>
                </c:pt>
                <c:pt idx="3693">
                  <c:v>14</c:v>
                </c:pt>
                <c:pt idx="3694">
                  <c:v>24</c:v>
                </c:pt>
                <c:pt idx="3695">
                  <c:v>14</c:v>
                </c:pt>
                <c:pt idx="3696">
                  <c:v>18</c:v>
                </c:pt>
                <c:pt idx="3697">
                  <c:v>19</c:v>
                </c:pt>
                <c:pt idx="3698">
                  <c:v>20</c:v>
                </c:pt>
                <c:pt idx="3699">
                  <c:v>34</c:v>
                </c:pt>
                <c:pt idx="3700">
                  <c:v>12</c:v>
                </c:pt>
                <c:pt idx="3701">
                  <c:v>12</c:v>
                </c:pt>
                <c:pt idx="3702">
                  <c:v>11</c:v>
                </c:pt>
                <c:pt idx="3703">
                  <c:v>21</c:v>
                </c:pt>
                <c:pt idx="3704">
                  <c:v>12</c:v>
                </c:pt>
                <c:pt idx="3705">
                  <c:v>15</c:v>
                </c:pt>
                <c:pt idx="3706">
                  <c:v>20</c:v>
                </c:pt>
                <c:pt idx="3707">
                  <c:v>17</c:v>
                </c:pt>
                <c:pt idx="3708">
                  <c:v>16</c:v>
                </c:pt>
                <c:pt idx="3709">
                  <c:v>21</c:v>
                </c:pt>
                <c:pt idx="3710">
                  <c:v>13</c:v>
                </c:pt>
                <c:pt idx="3711">
                  <c:v>20</c:v>
                </c:pt>
                <c:pt idx="3712">
                  <c:v>13</c:v>
                </c:pt>
                <c:pt idx="3713">
                  <c:v>13</c:v>
                </c:pt>
                <c:pt idx="3714">
                  <c:v>6</c:v>
                </c:pt>
                <c:pt idx="3715">
                  <c:v>17</c:v>
                </c:pt>
                <c:pt idx="3716">
                  <c:v>17</c:v>
                </c:pt>
                <c:pt idx="3717">
                  <c:v>13</c:v>
                </c:pt>
                <c:pt idx="3718">
                  <c:v>18</c:v>
                </c:pt>
                <c:pt idx="3719">
                  <c:v>20</c:v>
                </c:pt>
                <c:pt idx="3720">
                  <c:v>14</c:v>
                </c:pt>
                <c:pt idx="3721">
                  <c:v>21</c:v>
                </c:pt>
                <c:pt idx="3722">
                  <c:v>22</c:v>
                </c:pt>
                <c:pt idx="3723">
                  <c:v>18</c:v>
                </c:pt>
                <c:pt idx="3724">
                  <c:v>14</c:v>
                </c:pt>
                <c:pt idx="3725">
                  <c:v>18</c:v>
                </c:pt>
                <c:pt idx="3726">
                  <c:v>20</c:v>
                </c:pt>
                <c:pt idx="3727">
                  <c:v>17</c:v>
                </c:pt>
                <c:pt idx="3728">
                  <c:v>24</c:v>
                </c:pt>
                <c:pt idx="3729">
                  <c:v>11</c:v>
                </c:pt>
                <c:pt idx="3730">
                  <c:v>12</c:v>
                </c:pt>
                <c:pt idx="3731">
                  <c:v>22</c:v>
                </c:pt>
                <c:pt idx="3732">
                  <c:v>12</c:v>
                </c:pt>
                <c:pt idx="3733">
                  <c:v>19</c:v>
                </c:pt>
                <c:pt idx="3734">
                  <c:v>16</c:v>
                </c:pt>
                <c:pt idx="3735">
                  <c:v>18</c:v>
                </c:pt>
                <c:pt idx="3736">
                  <c:v>13</c:v>
                </c:pt>
                <c:pt idx="3737">
                  <c:v>19</c:v>
                </c:pt>
                <c:pt idx="3738">
                  <c:v>22</c:v>
                </c:pt>
                <c:pt idx="3739">
                  <c:v>13</c:v>
                </c:pt>
                <c:pt idx="3740">
                  <c:v>17</c:v>
                </c:pt>
                <c:pt idx="3741">
                  <c:v>16</c:v>
                </c:pt>
                <c:pt idx="3742">
                  <c:v>15</c:v>
                </c:pt>
                <c:pt idx="3743">
                  <c:v>22</c:v>
                </c:pt>
                <c:pt idx="3744">
                  <c:v>15</c:v>
                </c:pt>
                <c:pt idx="3745">
                  <c:v>19</c:v>
                </c:pt>
                <c:pt idx="3746">
                  <c:v>15</c:v>
                </c:pt>
                <c:pt idx="3747">
                  <c:v>16</c:v>
                </c:pt>
                <c:pt idx="3748">
                  <c:v>11</c:v>
                </c:pt>
                <c:pt idx="3749">
                  <c:v>14</c:v>
                </c:pt>
                <c:pt idx="3750">
                  <c:v>13</c:v>
                </c:pt>
                <c:pt idx="3751">
                  <c:v>16</c:v>
                </c:pt>
                <c:pt idx="3752">
                  <c:v>18</c:v>
                </c:pt>
                <c:pt idx="3753">
                  <c:v>19</c:v>
                </c:pt>
                <c:pt idx="3754">
                  <c:v>9</c:v>
                </c:pt>
                <c:pt idx="3755">
                  <c:v>19</c:v>
                </c:pt>
                <c:pt idx="3756">
                  <c:v>12</c:v>
                </c:pt>
                <c:pt idx="3757">
                  <c:v>17</c:v>
                </c:pt>
                <c:pt idx="3758">
                  <c:v>18</c:v>
                </c:pt>
                <c:pt idx="3759">
                  <c:v>15</c:v>
                </c:pt>
                <c:pt idx="3760">
                  <c:v>24</c:v>
                </c:pt>
                <c:pt idx="3761">
                  <c:v>18</c:v>
                </c:pt>
                <c:pt idx="3762">
                  <c:v>28</c:v>
                </c:pt>
                <c:pt idx="3763">
                  <c:v>20</c:v>
                </c:pt>
                <c:pt idx="3764">
                  <c:v>19</c:v>
                </c:pt>
                <c:pt idx="3765">
                  <c:v>21</c:v>
                </c:pt>
                <c:pt idx="3766">
                  <c:v>14</c:v>
                </c:pt>
                <c:pt idx="3767">
                  <c:v>16</c:v>
                </c:pt>
                <c:pt idx="3768">
                  <c:v>19</c:v>
                </c:pt>
                <c:pt idx="3769">
                  <c:v>14</c:v>
                </c:pt>
                <c:pt idx="3770">
                  <c:v>22</c:v>
                </c:pt>
                <c:pt idx="3771">
                  <c:v>16</c:v>
                </c:pt>
                <c:pt idx="3772">
                  <c:v>17</c:v>
                </c:pt>
                <c:pt idx="3773">
                  <c:v>16</c:v>
                </c:pt>
                <c:pt idx="3774">
                  <c:v>21</c:v>
                </c:pt>
                <c:pt idx="3775">
                  <c:v>24</c:v>
                </c:pt>
                <c:pt idx="3776">
                  <c:v>18</c:v>
                </c:pt>
                <c:pt idx="3777">
                  <c:v>20</c:v>
                </c:pt>
                <c:pt idx="3778">
                  <c:v>17</c:v>
                </c:pt>
                <c:pt idx="3779">
                  <c:v>13</c:v>
                </c:pt>
                <c:pt idx="3780">
                  <c:v>12</c:v>
                </c:pt>
                <c:pt idx="3781">
                  <c:v>18</c:v>
                </c:pt>
                <c:pt idx="3782">
                  <c:v>21</c:v>
                </c:pt>
                <c:pt idx="3783">
                  <c:v>13</c:v>
                </c:pt>
                <c:pt idx="3784">
                  <c:v>15</c:v>
                </c:pt>
                <c:pt idx="3785">
                  <c:v>14</c:v>
                </c:pt>
                <c:pt idx="3786">
                  <c:v>21</c:v>
                </c:pt>
                <c:pt idx="3787">
                  <c:v>15</c:v>
                </c:pt>
                <c:pt idx="3788">
                  <c:v>12</c:v>
                </c:pt>
                <c:pt idx="3789">
                  <c:v>15</c:v>
                </c:pt>
                <c:pt idx="3790">
                  <c:v>21</c:v>
                </c:pt>
                <c:pt idx="3791">
                  <c:v>20</c:v>
                </c:pt>
                <c:pt idx="3792">
                  <c:v>17</c:v>
                </c:pt>
                <c:pt idx="3793">
                  <c:v>22</c:v>
                </c:pt>
                <c:pt idx="3794">
                  <c:v>28</c:v>
                </c:pt>
                <c:pt idx="3795">
                  <c:v>19</c:v>
                </c:pt>
                <c:pt idx="3796">
                  <c:v>12</c:v>
                </c:pt>
                <c:pt idx="3797">
                  <c:v>15</c:v>
                </c:pt>
                <c:pt idx="3798">
                  <c:v>13</c:v>
                </c:pt>
                <c:pt idx="3799">
                  <c:v>23</c:v>
                </c:pt>
                <c:pt idx="3800">
                  <c:v>14</c:v>
                </c:pt>
                <c:pt idx="3801">
                  <c:v>16</c:v>
                </c:pt>
                <c:pt idx="3802">
                  <c:v>13</c:v>
                </c:pt>
                <c:pt idx="3803">
                  <c:v>9</c:v>
                </c:pt>
                <c:pt idx="3804">
                  <c:v>9</c:v>
                </c:pt>
                <c:pt idx="3805">
                  <c:v>14</c:v>
                </c:pt>
                <c:pt idx="3806">
                  <c:v>17</c:v>
                </c:pt>
                <c:pt idx="3807">
                  <c:v>15</c:v>
                </c:pt>
                <c:pt idx="3808">
                  <c:v>17</c:v>
                </c:pt>
                <c:pt idx="3809">
                  <c:v>18</c:v>
                </c:pt>
                <c:pt idx="3810">
                  <c:v>18</c:v>
                </c:pt>
                <c:pt idx="3811">
                  <c:v>9</c:v>
                </c:pt>
                <c:pt idx="3812">
                  <c:v>14</c:v>
                </c:pt>
                <c:pt idx="3813">
                  <c:v>14</c:v>
                </c:pt>
                <c:pt idx="3814">
                  <c:v>20</c:v>
                </c:pt>
                <c:pt idx="3815">
                  <c:v>7</c:v>
                </c:pt>
                <c:pt idx="3816">
                  <c:v>15</c:v>
                </c:pt>
                <c:pt idx="3817">
                  <c:v>10</c:v>
                </c:pt>
                <c:pt idx="3818">
                  <c:v>18</c:v>
                </c:pt>
                <c:pt idx="3819">
                  <c:v>12</c:v>
                </c:pt>
                <c:pt idx="3820">
                  <c:v>18</c:v>
                </c:pt>
                <c:pt idx="3821">
                  <c:v>18</c:v>
                </c:pt>
                <c:pt idx="3822">
                  <c:v>25</c:v>
                </c:pt>
                <c:pt idx="3823">
                  <c:v>16</c:v>
                </c:pt>
                <c:pt idx="3824">
                  <c:v>13</c:v>
                </c:pt>
                <c:pt idx="3825">
                  <c:v>17</c:v>
                </c:pt>
                <c:pt idx="3826">
                  <c:v>21</c:v>
                </c:pt>
                <c:pt idx="3827">
                  <c:v>15</c:v>
                </c:pt>
                <c:pt idx="3828">
                  <c:v>15</c:v>
                </c:pt>
                <c:pt idx="3829">
                  <c:v>14</c:v>
                </c:pt>
                <c:pt idx="3830">
                  <c:v>10</c:v>
                </c:pt>
                <c:pt idx="3831">
                  <c:v>20</c:v>
                </c:pt>
                <c:pt idx="3832">
                  <c:v>20</c:v>
                </c:pt>
                <c:pt idx="3833">
                  <c:v>17</c:v>
                </c:pt>
                <c:pt idx="3834">
                  <c:v>19</c:v>
                </c:pt>
                <c:pt idx="3835">
                  <c:v>21</c:v>
                </c:pt>
                <c:pt idx="3836">
                  <c:v>13</c:v>
                </c:pt>
                <c:pt idx="3837">
                  <c:v>10</c:v>
                </c:pt>
                <c:pt idx="3838">
                  <c:v>18</c:v>
                </c:pt>
                <c:pt idx="3839">
                  <c:v>20</c:v>
                </c:pt>
                <c:pt idx="3840">
                  <c:v>17</c:v>
                </c:pt>
                <c:pt idx="3841">
                  <c:v>13</c:v>
                </c:pt>
                <c:pt idx="3842">
                  <c:v>18</c:v>
                </c:pt>
                <c:pt idx="3843">
                  <c:v>16</c:v>
                </c:pt>
                <c:pt idx="3844">
                  <c:v>14</c:v>
                </c:pt>
                <c:pt idx="3845">
                  <c:v>15</c:v>
                </c:pt>
                <c:pt idx="3846">
                  <c:v>13</c:v>
                </c:pt>
                <c:pt idx="3847">
                  <c:v>22</c:v>
                </c:pt>
                <c:pt idx="3848">
                  <c:v>9</c:v>
                </c:pt>
                <c:pt idx="3849">
                  <c:v>14</c:v>
                </c:pt>
                <c:pt idx="3850">
                  <c:v>14</c:v>
                </c:pt>
                <c:pt idx="3851">
                  <c:v>21</c:v>
                </c:pt>
                <c:pt idx="3852">
                  <c:v>12</c:v>
                </c:pt>
                <c:pt idx="3853">
                  <c:v>18</c:v>
                </c:pt>
                <c:pt idx="3854">
                  <c:v>17</c:v>
                </c:pt>
                <c:pt idx="3855">
                  <c:v>18</c:v>
                </c:pt>
                <c:pt idx="3856">
                  <c:v>21</c:v>
                </c:pt>
                <c:pt idx="3857">
                  <c:v>13</c:v>
                </c:pt>
                <c:pt idx="3858">
                  <c:v>14</c:v>
                </c:pt>
                <c:pt idx="3859">
                  <c:v>14</c:v>
                </c:pt>
                <c:pt idx="3860">
                  <c:v>10</c:v>
                </c:pt>
                <c:pt idx="3861">
                  <c:v>16</c:v>
                </c:pt>
                <c:pt idx="3862">
                  <c:v>16</c:v>
                </c:pt>
                <c:pt idx="3863">
                  <c:v>9</c:v>
                </c:pt>
                <c:pt idx="3864">
                  <c:v>22</c:v>
                </c:pt>
                <c:pt idx="3865">
                  <c:v>17</c:v>
                </c:pt>
                <c:pt idx="3866">
                  <c:v>14</c:v>
                </c:pt>
                <c:pt idx="3867">
                  <c:v>20</c:v>
                </c:pt>
                <c:pt idx="3868">
                  <c:v>17</c:v>
                </c:pt>
                <c:pt idx="3869">
                  <c:v>15</c:v>
                </c:pt>
                <c:pt idx="3870">
                  <c:v>12</c:v>
                </c:pt>
                <c:pt idx="3871">
                  <c:v>19</c:v>
                </c:pt>
                <c:pt idx="3872">
                  <c:v>17</c:v>
                </c:pt>
                <c:pt idx="3873">
                  <c:v>18</c:v>
                </c:pt>
                <c:pt idx="3874">
                  <c:v>17</c:v>
                </c:pt>
                <c:pt idx="3875">
                  <c:v>23</c:v>
                </c:pt>
                <c:pt idx="3876">
                  <c:v>33</c:v>
                </c:pt>
                <c:pt idx="3877">
                  <c:v>12</c:v>
                </c:pt>
                <c:pt idx="3878">
                  <c:v>21</c:v>
                </c:pt>
                <c:pt idx="3879">
                  <c:v>12</c:v>
                </c:pt>
                <c:pt idx="3880">
                  <c:v>17</c:v>
                </c:pt>
                <c:pt idx="3881">
                  <c:v>12</c:v>
                </c:pt>
                <c:pt idx="3882">
                  <c:v>20</c:v>
                </c:pt>
                <c:pt idx="3883">
                  <c:v>14</c:v>
                </c:pt>
                <c:pt idx="3884">
                  <c:v>20</c:v>
                </c:pt>
                <c:pt idx="3885">
                  <c:v>25</c:v>
                </c:pt>
                <c:pt idx="3886">
                  <c:v>10</c:v>
                </c:pt>
                <c:pt idx="3887">
                  <c:v>13</c:v>
                </c:pt>
                <c:pt idx="3888">
                  <c:v>14</c:v>
                </c:pt>
                <c:pt idx="3889">
                  <c:v>25</c:v>
                </c:pt>
                <c:pt idx="3890">
                  <c:v>18</c:v>
                </c:pt>
                <c:pt idx="3891">
                  <c:v>22</c:v>
                </c:pt>
                <c:pt idx="3892">
                  <c:v>12</c:v>
                </c:pt>
                <c:pt idx="3893">
                  <c:v>15</c:v>
                </c:pt>
                <c:pt idx="3894">
                  <c:v>14</c:v>
                </c:pt>
                <c:pt idx="3895">
                  <c:v>15</c:v>
                </c:pt>
                <c:pt idx="3896">
                  <c:v>21</c:v>
                </c:pt>
                <c:pt idx="3897">
                  <c:v>19</c:v>
                </c:pt>
                <c:pt idx="3898">
                  <c:v>12</c:v>
                </c:pt>
                <c:pt idx="3899">
                  <c:v>20</c:v>
                </c:pt>
                <c:pt idx="3900">
                  <c:v>25</c:v>
                </c:pt>
                <c:pt idx="3901">
                  <c:v>24</c:v>
                </c:pt>
                <c:pt idx="3902">
                  <c:v>8</c:v>
                </c:pt>
                <c:pt idx="3903">
                  <c:v>17</c:v>
                </c:pt>
                <c:pt idx="3904">
                  <c:v>25</c:v>
                </c:pt>
                <c:pt idx="3905">
                  <c:v>19</c:v>
                </c:pt>
                <c:pt idx="3906">
                  <c:v>10</c:v>
                </c:pt>
                <c:pt idx="3907">
                  <c:v>15</c:v>
                </c:pt>
                <c:pt idx="3908">
                  <c:v>18</c:v>
                </c:pt>
                <c:pt idx="3909">
                  <c:v>13</c:v>
                </c:pt>
                <c:pt idx="3910">
                  <c:v>17</c:v>
                </c:pt>
                <c:pt idx="3911">
                  <c:v>20</c:v>
                </c:pt>
                <c:pt idx="3912">
                  <c:v>17</c:v>
                </c:pt>
                <c:pt idx="3913">
                  <c:v>18</c:v>
                </c:pt>
                <c:pt idx="3914">
                  <c:v>13</c:v>
                </c:pt>
                <c:pt idx="3915">
                  <c:v>10</c:v>
                </c:pt>
                <c:pt idx="3916">
                  <c:v>23</c:v>
                </c:pt>
                <c:pt idx="3917">
                  <c:v>11</c:v>
                </c:pt>
                <c:pt idx="3918">
                  <c:v>17</c:v>
                </c:pt>
                <c:pt idx="3919">
                  <c:v>17</c:v>
                </c:pt>
                <c:pt idx="3920">
                  <c:v>19</c:v>
                </c:pt>
                <c:pt idx="3921">
                  <c:v>14</c:v>
                </c:pt>
                <c:pt idx="3922">
                  <c:v>13</c:v>
                </c:pt>
                <c:pt idx="3923">
                  <c:v>11</c:v>
                </c:pt>
                <c:pt idx="3924">
                  <c:v>16</c:v>
                </c:pt>
                <c:pt idx="3925">
                  <c:v>10</c:v>
                </c:pt>
                <c:pt idx="3926">
                  <c:v>17</c:v>
                </c:pt>
                <c:pt idx="3927">
                  <c:v>11</c:v>
                </c:pt>
                <c:pt idx="3928">
                  <c:v>15</c:v>
                </c:pt>
                <c:pt idx="3929">
                  <c:v>15</c:v>
                </c:pt>
                <c:pt idx="3930">
                  <c:v>17</c:v>
                </c:pt>
                <c:pt idx="3931">
                  <c:v>20</c:v>
                </c:pt>
                <c:pt idx="3932">
                  <c:v>19</c:v>
                </c:pt>
                <c:pt idx="3933">
                  <c:v>14</c:v>
                </c:pt>
                <c:pt idx="3934">
                  <c:v>15</c:v>
                </c:pt>
                <c:pt idx="3935">
                  <c:v>16</c:v>
                </c:pt>
                <c:pt idx="3936">
                  <c:v>16</c:v>
                </c:pt>
                <c:pt idx="3937">
                  <c:v>16</c:v>
                </c:pt>
                <c:pt idx="3938">
                  <c:v>19</c:v>
                </c:pt>
                <c:pt idx="3939">
                  <c:v>17</c:v>
                </c:pt>
                <c:pt idx="3940">
                  <c:v>19</c:v>
                </c:pt>
                <c:pt idx="3941">
                  <c:v>10</c:v>
                </c:pt>
                <c:pt idx="3942">
                  <c:v>14</c:v>
                </c:pt>
                <c:pt idx="3943">
                  <c:v>28</c:v>
                </c:pt>
                <c:pt idx="3944">
                  <c:v>18</c:v>
                </c:pt>
                <c:pt idx="3945">
                  <c:v>19</c:v>
                </c:pt>
                <c:pt idx="3946">
                  <c:v>19</c:v>
                </c:pt>
                <c:pt idx="3947">
                  <c:v>21</c:v>
                </c:pt>
                <c:pt idx="3948">
                  <c:v>16</c:v>
                </c:pt>
                <c:pt idx="3949">
                  <c:v>16</c:v>
                </c:pt>
                <c:pt idx="3950">
                  <c:v>15</c:v>
                </c:pt>
                <c:pt idx="3951">
                  <c:v>16</c:v>
                </c:pt>
                <c:pt idx="3952">
                  <c:v>16</c:v>
                </c:pt>
                <c:pt idx="3953">
                  <c:v>14</c:v>
                </c:pt>
                <c:pt idx="3954">
                  <c:v>19</c:v>
                </c:pt>
                <c:pt idx="3955">
                  <c:v>20</c:v>
                </c:pt>
                <c:pt idx="3956">
                  <c:v>11</c:v>
                </c:pt>
                <c:pt idx="3957">
                  <c:v>18</c:v>
                </c:pt>
                <c:pt idx="3958">
                  <c:v>19</c:v>
                </c:pt>
                <c:pt idx="3959">
                  <c:v>19</c:v>
                </c:pt>
                <c:pt idx="3960">
                  <c:v>11</c:v>
                </c:pt>
                <c:pt idx="3961">
                  <c:v>15</c:v>
                </c:pt>
                <c:pt idx="3962">
                  <c:v>18</c:v>
                </c:pt>
                <c:pt idx="3963">
                  <c:v>9</c:v>
                </c:pt>
                <c:pt idx="3964">
                  <c:v>19</c:v>
                </c:pt>
                <c:pt idx="3965">
                  <c:v>17</c:v>
                </c:pt>
                <c:pt idx="3966">
                  <c:v>18</c:v>
                </c:pt>
                <c:pt idx="3967">
                  <c:v>14</c:v>
                </c:pt>
                <c:pt idx="3968">
                  <c:v>20</c:v>
                </c:pt>
                <c:pt idx="3969">
                  <c:v>12</c:v>
                </c:pt>
                <c:pt idx="3970">
                  <c:v>10</c:v>
                </c:pt>
                <c:pt idx="3971">
                  <c:v>13</c:v>
                </c:pt>
                <c:pt idx="3972">
                  <c:v>17</c:v>
                </c:pt>
                <c:pt idx="3973">
                  <c:v>21</c:v>
                </c:pt>
                <c:pt idx="3974">
                  <c:v>20</c:v>
                </c:pt>
                <c:pt idx="3975">
                  <c:v>16</c:v>
                </c:pt>
                <c:pt idx="3976">
                  <c:v>14</c:v>
                </c:pt>
                <c:pt idx="3977">
                  <c:v>19</c:v>
                </c:pt>
                <c:pt idx="3978">
                  <c:v>25</c:v>
                </c:pt>
                <c:pt idx="3979">
                  <c:v>16</c:v>
                </c:pt>
                <c:pt idx="3980">
                  <c:v>16</c:v>
                </c:pt>
                <c:pt idx="3981">
                  <c:v>19</c:v>
                </c:pt>
                <c:pt idx="3982">
                  <c:v>19</c:v>
                </c:pt>
                <c:pt idx="3983">
                  <c:v>18</c:v>
                </c:pt>
                <c:pt idx="3984">
                  <c:v>24</c:v>
                </c:pt>
                <c:pt idx="3985">
                  <c:v>28</c:v>
                </c:pt>
                <c:pt idx="3986">
                  <c:v>13</c:v>
                </c:pt>
                <c:pt idx="3987">
                  <c:v>16</c:v>
                </c:pt>
                <c:pt idx="3988">
                  <c:v>17</c:v>
                </c:pt>
                <c:pt idx="3989">
                  <c:v>19</c:v>
                </c:pt>
                <c:pt idx="3990">
                  <c:v>15</c:v>
                </c:pt>
                <c:pt idx="3991">
                  <c:v>19</c:v>
                </c:pt>
                <c:pt idx="3992">
                  <c:v>18</c:v>
                </c:pt>
                <c:pt idx="3993">
                  <c:v>14</c:v>
                </c:pt>
                <c:pt idx="3994">
                  <c:v>24</c:v>
                </c:pt>
                <c:pt idx="3995">
                  <c:v>16</c:v>
                </c:pt>
                <c:pt idx="3996">
                  <c:v>17</c:v>
                </c:pt>
                <c:pt idx="3997">
                  <c:v>20</c:v>
                </c:pt>
                <c:pt idx="3998">
                  <c:v>22</c:v>
                </c:pt>
                <c:pt idx="3999">
                  <c:v>25</c:v>
                </c:pt>
                <c:pt idx="4000">
                  <c:v>20</c:v>
                </c:pt>
                <c:pt idx="4001">
                  <c:v>24</c:v>
                </c:pt>
                <c:pt idx="4002">
                  <c:v>24</c:v>
                </c:pt>
                <c:pt idx="4003">
                  <c:v>14</c:v>
                </c:pt>
                <c:pt idx="4004">
                  <c:v>15</c:v>
                </c:pt>
                <c:pt idx="4005">
                  <c:v>22</c:v>
                </c:pt>
                <c:pt idx="4006">
                  <c:v>19</c:v>
                </c:pt>
                <c:pt idx="4007">
                  <c:v>19</c:v>
                </c:pt>
                <c:pt idx="4008">
                  <c:v>24</c:v>
                </c:pt>
                <c:pt idx="4009">
                  <c:v>17</c:v>
                </c:pt>
                <c:pt idx="4010">
                  <c:v>21</c:v>
                </c:pt>
                <c:pt idx="4011">
                  <c:v>30</c:v>
                </c:pt>
                <c:pt idx="4012">
                  <c:v>21</c:v>
                </c:pt>
                <c:pt idx="4013">
                  <c:v>21</c:v>
                </c:pt>
                <c:pt idx="4014">
                  <c:v>12</c:v>
                </c:pt>
                <c:pt idx="4015">
                  <c:v>18</c:v>
                </c:pt>
                <c:pt idx="4016">
                  <c:v>20</c:v>
                </c:pt>
                <c:pt idx="4017">
                  <c:v>19</c:v>
                </c:pt>
                <c:pt idx="4018">
                  <c:v>25</c:v>
                </c:pt>
                <c:pt idx="4019">
                  <c:v>19</c:v>
                </c:pt>
                <c:pt idx="4020">
                  <c:v>30</c:v>
                </c:pt>
                <c:pt idx="4021">
                  <c:v>21</c:v>
                </c:pt>
                <c:pt idx="4022">
                  <c:v>24</c:v>
                </c:pt>
                <c:pt idx="4023">
                  <c:v>20</c:v>
                </c:pt>
                <c:pt idx="4024">
                  <c:v>20</c:v>
                </c:pt>
                <c:pt idx="4025">
                  <c:v>15</c:v>
                </c:pt>
                <c:pt idx="4026">
                  <c:v>21</c:v>
                </c:pt>
                <c:pt idx="4027">
                  <c:v>23</c:v>
                </c:pt>
                <c:pt idx="4028">
                  <c:v>25</c:v>
                </c:pt>
                <c:pt idx="4029">
                  <c:v>14</c:v>
                </c:pt>
                <c:pt idx="4030">
                  <c:v>18</c:v>
                </c:pt>
                <c:pt idx="4031">
                  <c:v>21</c:v>
                </c:pt>
                <c:pt idx="4032">
                  <c:v>20</c:v>
                </c:pt>
                <c:pt idx="4033">
                  <c:v>17</c:v>
                </c:pt>
                <c:pt idx="4034">
                  <c:v>22</c:v>
                </c:pt>
                <c:pt idx="4035">
                  <c:v>15</c:v>
                </c:pt>
                <c:pt idx="4036">
                  <c:v>27</c:v>
                </c:pt>
                <c:pt idx="4037">
                  <c:v>16</c:v>
                </c:pt>
                <c:pt idx="4038">
                  <c:v>19</c:v>
                </c:pt>
                <c:pt idx="4039">
                  <c:v>16</c:v>
                </c:pt>
                <c:pt idx="4040">
                  <c:v>19</c:v>
                </c:pt>
                <c:pt idx="4041">
                  <c:v>23</c:v>
                </c:pt>
                <c:pt idx="4042">
                  <c:v>15</c:v>
                </c:pt>
                <c:pt idx="4043">
                  <c:v>21</c:v>
                </c:pt>
                <c:pt idx="4044">
                  <c:v>17</c:v>
                </c:pt>
                <c:pt idx="4045">
                  <c:v>17</c:v>
                </c:pt>
                <c:pt idx="4046">
                  <c:v>17</c:v>
                </c:pt>
                <c:pt idx="4047">
                  <c:v>25</c:v>
                </c:pt>
                <c:pt idx="4048">
                  <c:v>20</c:v>
                </c:pt>
                <c:pt idx="4049">
                  <c:v>22</c:v>
                </c:pt>
                <c:pt idx="4050">
                  <c:v>23</c:v>
                </c:pt>
                <c:pt idx="4051">
                  <c:v>22</c:v>
                </c:pt>
                <c:pt idx="4052">
                  <c:v>19</c:v>
                </c:pt>
                <c:pt idx="4053">
                  <c:v>17</c:v>
                </c:pt>
                <c:pt idx="4054">
                  <c:v>18</c:v>
                </c:pt>
                <c:pt idx="4055">
                  <c:v>19</c:v>
                </c:pt>
                <c:pt idx="4056">
                  <c:v>21</c:v>
                </c:pt>
                <c:pt idx="4057">
                  <c:v>24</c:v>
                </c:pt>
                <c:pt idx="4058">
                  <c:v>21</c:v>
                </c:pt>
                <c:pt idx="4059">
                  <c:v>11</c:v>
                </c:pt>
                <c:pt idx="4060">
                  <c:v>22</c:v>
                </c:pt>
                <c:pt idx="4061">
                  <c:v>17</c:v>
                </c:pt>
                <c:pt idx="4062">
                  <c:v>21</c:v>
                </c:pt>
                <c:pt idx="4063">
                  <c:v>19</c:v>
                </c:pt>
                <c:pt idx="4064">
                  <c:v>23</c:v>
                </c:pt>
                <c:pt idx="4065">
                  <c:v>14</c:v>
                </c:pt>
                <c:pt idx="4066">
                  <c:v>22</c:v>
                </c:pt>
                <c:pt idx="4067">
                  <c:v>28</c:v>
                </c:pt>
                <c:pt idx="4068">
                  <c:v>19</c:v>
                </c:pt>
                <c:pt idx="4069">
                  <c:v>24</c:v>
                </c:pt>
                <c:pt idx="4070">
                  <c:v>27</c:v>
                </c:pt>
                <c:pt idx="4071">
                  <c:v>18</c:v>
                </c:pt>
                <c:pt idx="4072">
                  <c:v>33</c:v>
                </c:pt>
                <c:pt idx="4073">
                  <c:v>22</c:v>
                </c:pt>
                <c:pt idx="4074">
                  <c:v>16</c:v>
                </c:pt>
                <c:pt idx="4075">
                  <c:v>23</c:v>
                </c:pt>
                <c:pt idx="4076">
                  <c:v>21</c:v>
                </c:pt>
                <c:pt idx="4077">
                  <c:v>19</c:v>
                </c:pt>
                <c:pt idx="4078">
                  <c:v>30</c:v>
                </c:pt>
                <c:pt idx="4079">
                  <c:v>17</c:v>
                </c:pt>
                <c:pt idx="4080">
                  <c:v>23</c:v>
                </c:pt>
                <c:pt idx="4081">
                  <c:v>17</c:v>
                </c:pt>
                <c:pt idx="4082">
                  <c:v>22</c:v>
                </c:pt>
                <c:pt idx="4083">
                  <c:v>18</c:v>
                </c:pt>
                <c:pt idx="4084">
                  <c:v>29</c:v>
                </c:pt>
                <c:pt idx="4085">
                  <c:v>22</c:v>
                </c:pt>
                <c:pt idx="4086">
                  <c:v>29</c:v>
                </c:pt>
                <c:pt idx="4087">
                  <c:v>19</c:v>
                </c:pt>
                <c:pt idx="4088">
                  <c:v>19</c:v>
                </c:pt>
                <c:pt idx="4089">
                  <c:v>17</c:v>
                </c:pt>
                <c:pt idx="4090">
                  <c:v>18</c:v>
                </c:pt>
                <c:pt idx="4091">
                  <c:v>22</c:v>
                </c:pt>
                <c:pt idx="4092">
                  <c:v>20</c:v>
                </c:pt>
                <c:pt idx="4093">
                  <c:v>9</c:v>
                </c:pt>
                <c:pt idx="4094">
                  <c:v>11</c:v>
                </c:pt>
                <c:pt idx="4095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ED9-4240-AA19-4706AFB0A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6673839"/>
        <c:axId val="1"/>
      </c:scatterChart>
      <c:valAx>
        <c:axId val="1826673839"/>
        <c:scaling>
          <c:orientation val="minMax"/>
          <c:max val="1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Энергия, кэВ</a:t>
                </a:r>
              </a:p>
            </c:rich>
          </c:tx>
          <c:layout>
            <c:manualLayout>
              <c:xMode val="edge"/>
              <c:yMode val="edge"/>
              <c:x val="0.83194703269291603"/>
              <c:y val="0.73555054653606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"/>
        <c:crosses val="autoZero"/>
        <c:crossBetween val="midCat"/>
      </c:valAx>
      <c:valAx>
        <c:axId val="1"/>
        <c:scaling>
          <c:logBase val="10"/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826673839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0.48817</cdr:x>
      <cdr:y>0.35368</cdr:y>
    </cdr:from>
    <cdr:to>
      <cdr:x>0.5289</cdr:x>
      <cdr:y>0.43062</cdr:y>
    </cdr:to>
    <cdr:sp macro="" textlink="">
      <cdr:nvSpPr>
        <cdr:cNvPr id="2" name="Line 7">
          <a:extLst xmlns:a="http://schemas.openxmlformats.org/drawingml/2006/main">
            <a:ext uri="{FF2B5EF4-FFF2-40B4-BE49-F238E27FC236}">
              <a16:creationId xmlns:a16="http://schemas.microsoft.com/office/drawing/2014/main" id="{74D0E974-A8BD-87A0-4473-0071C3288A4F}"/>
            </a:ext>
          </a:extLst>
        </cdr:cNvPr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8320395" y="2651774"/>
          <a:ext cx="694150" cy="57688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alibri" pitchFamily="34" charset="0"/>
              <a:ea typeface="+mn-ea"/>
              <a:cs typeface="Helvetica" pitchFamily="34" charset="0"/>
              <a:sym typeface="Calibri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alibri" pitchFamily="34" charset="0"/>
              <a:ea typeface="+mn-ea"/>
              <a:cs typeface="Helvetica" pitchFamily="34" charset="0"/>
              <a:sym typeface="Calibri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alibri" pitchFamily="34" charset="0"/>
              <a:ea typeface="+mn-ea"/>
              <a:cs typeface="Helvetica" pitchFamily="34" charset="0"/>
              <a:sym typeface="Calibri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alibri" pitchFamily="34" charset="0"/>
              <a:ea typeface="+mn-ea"/>
              <a:cs typeface="Helvetica" pitchFamily="34" charset="0"/>
              <a:sym typeface="Calibri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alibri" pitchFamily="34" charset="0"/>
              <a:ea typeface="+mn-ea"/>
              <a:cs typeface="Helvetica" pitchFamily="34" charset="0"/>
              <a:sym typeface="Calibri" pitchFamily="34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Calibri" pitchFamily="34" charset="0"/>
              <a:ea typeface="+mn-ea"/>
              <a:cs typeface="Helvetica" pitchFamily="34" charset="0"/>
              <a:sym typeface="Calibri" pitchFamily="34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Calibri" pitchFamily="34" charset="0"/>
              <a:ea typeface="+mn-ea"/>
              <a:cs typeface="Helvetica" pitchFamily="34" charset="0"/>
              <a:sym typeface="Calibri" pitchFamily="34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Calibri" pitchFamily="34" charset="0"/>
              <a:ea typeface="+mn-ea"/>
              <a:cs typeface="Helvetica" pitchFamily="34" charset="0"/>
              <a:sym typeface="Calibri" pitchFamily="34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Calibri" pitchFamily="34" charset="0"/>
              <a:ea typeface="+mn-ea"/>
              <a:cs typeface="Helvetica" pitchFamily="34" charset="0"/>
              <a:sym typeface="Calibri" pitchFamily="34" charset="0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0.51198</cdr:x>
      <cdr:y>0.27511</cdr:y>
    </cdr:from>
    <cdr:to>
      <cdr:x>0.58737</cdr:x>
      <cdr:y>0.34396</cdr:y>
    </cdr:to>
    <cdr:sp macro="" textlink="">
      <cdr:nvSpPr>
        <cdr:cNvPr id="2" name="Text Box 8">
          <a:extLst xmlns:a="http://schemas.openxmlformats.org/drawingml/2006/main">
            <a:ext uri="{FF2B5EF4-FFF2-40B4-BE49-F238E27FC236}">
              <a16:creationId xmlns:a16="http://schemas.microsoft.com/office/drawing/2014/main" id="{095A23A4-6871-B3F3-DE31-AACDBF86E84B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074126" y="2104728"/>
          <a:ext cx="1336080" cy="526749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>
          <a:noFill/>
        </a:ln>
      </cdr:spPr>
      <cdr:txBody>
        <a:bodyPr xmlns:a="http://schemas.openxmlformats.org/drawingml/2006/main" wrap="square" lIns="36576" tIns="32004" rIns="0" bIns="0" anchor="t" upright="1"/>
        <a:lstStyle xmlns:a="http://schemas.openxmlformats.org/drawingml/2006/main">
          <a:defPPr>
            <a:defRPr lang="ru-RU"/>
          </a:defPPr>
          <a:lvl1pPr marL="0" indent="0" algn="l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rgbClr val="000000"/>
              </a:solidFill>
              <a:latin typeface="+mn-lt"/>
              <a:ea typeface="+mn-ea"/>
              <a:cs typeface="+mn-cs"/>
              <a:sym typeface="Calibri" pitchFamily="34" charset="0"/>
            </a:defRPr>
          </a:lvl1pPr>
          <a:lvl2pPr marL="457200" indent="0" algn="l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rgbClr val="000000"/>
              </a:solidFill>
              <a:latin typeface="+mn-lt"/>
              <a:ea typeface="+mn-ea"/>
              <a:cs typeface="+mn-cs"/>
              <a:sym typeface="Calibri" pitchFamily="34" charset="0"/>
            </a:defRPr>
          </a:lvl2pPr>
          <a:lvl3pPr marL="914400" indent="0" algn="l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rgbClr val="000000"/>
              </a:solidFill>
              <a:latin typeface="+mn-lt"/>
              <a:ea typeface="+mn-ea"/>
              <a:cs typeface="+mn-cs"/>
              <a:sym typeface="Calibri" pitchFamily="34" charset="0"/>
            </a:defRPr>
          </a:lvl3pPr>
          <a:lvl4pPr marL="1371600" indent="0" algn="l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rgbClr val="000000"/>
              </a:solidFill>
              <a:latin typeface="+mn-lt"/>
              <a:ea typeface="+mn-ea"/>
              <a:cs typeface="+mn-cs"/>
              <a:sym typeface="Calibri" pitchFamily="34" charset="0"/>
            </a:defRPr>
          </a:lvl4pPr>
          <a:lvl5pPr marL="1828800" indent="0" algn="l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rgbClr val="000000"/>
              </a:solidFill>
              <a:latin typeface="+mn-lt"/>
              <a:ea typeface="+mn-ea"/>
              <a:cs typeface="+mn-cs"/>
              <a:sym typeface="Calibri" pitchFamily="34" charset="0"/>
            </a:defRPr>
          </a:lvl5pPr>
          <a:lvl6pPr marL="2286000" indent="0" algn="l" defTabSz="914400" rtl="0" eaLnBrk="1" latinLnBrk="0" hangingPunct="1">
            <a:defRPr sz="1100" kern="1200">
              <a:solidFill>
                <a:srgbClr val="000000"/>
              </a:solidFill>
              <a:latin typeface="+mn-lt"/>
              <a:ea typeface="+mn-ea"/>
              <a:cs typeface="+mn-cs"/>
              <a:sym typeface="Calibri" pitchFamily="34" charset="0"/>
            </a:defRPr>
          </a:lvl6pPr>
          <a:lvl7pPr marL="2743200" indent="0" algn="l" defTabSz="914400" rtl="0" eaLnBrk="1" latinLnBrk="0" hangingPunct="1">
            <a:defRPr sz="1100" kern="1200">
              <a:solidFill>
                <a:srgbClr val="000000"/>
              </a:solidFill>
              <a:latin typeface="+mn-lt"/>
              <a:ea typeface="+mn-ea"/>
              <a:cs typeface="+mn-cs"/>
              <a:sym typeface="Calibri" pitchFamily="34" charset="0"/>
            </a:defRPr>
          </a:lvl7pPr>
          <a:lvl8pPr marL="3200400" indent="0" algn="l" defTabSz="914400" rtl="0" eaLnBrk="1" latinLnBrk="0" hangingPunct="1">
            <a:defRPr sz="1100" kern="1200">
              <a:solidFill>
                <a:srgbClr val="000000"/>
              </a:solidFill>
              <a:latin typeface="+mn-lt"/>
              <a:ea typeface="+mn-ea"/>
              <a:cs typeface="+mn-cs"/>
              <a:sym typeface="Calibri" pitchFamily="34" charset="0"/>
            </a:defRPr>
          </a:lvl8pPr>
          <a:lvl9pPr marL="3657600" indent="0" algn="l" defTabSz="914400" rtl="0" eaLnBrk="1" latinLnBrk="0" hangingPunct="1">
            <a:defRPr sz="1100" kern="1200">
              <a:solidFill>
                <a:srgbClr val="000000"/>
              </a:solidFill>
              <a:latin typeface="+mn-lt"/>
              <a:ea typeface="+mn-ea"/>
              <a:cs typeface="+mn-cs"/>
              <a:sym typeface="Calibri" pitchFamily="34" charset="0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400" b="1" i="1" dirty="0">
              <a:solidFill>
                <a:srgbClr val="FF0000"/>
              </a:solidFill>
              <a:latin typeface="Arial Cyr"/>
              <a:cs typeface="Arial Cyr"/>
            </a:rPr>
            <a:t>4440</a:t>
          </a:r>
          <a:r>
            <a:rPr lang="en-US" sz="1400" b="1" i="1" u="none" strike="noStrike" baseline="0" dirty="0">
              <a:solidFill>
                <a:srgbClr val="FF0000"/>
              </a:solidFill>
              <a:latin typeface="Arial Cyr"/>
              <a:cs typeface="Arial Cyr"/>
            </a:rPr>
            <a:t> </a:t>
          </a:r>
          <a:r>
            <a:rPr lang="ru-RU" sz="1400" b="1" i="1" u="none" strike="noStrike" baseline="0" dirty="0">
              <a:solidFill>
                <a:srgbClr val="FF0000"/>
              </a:solidFill>
              <a:latin typeface="Arial Cyr"/>
              <a:cs typeface="Arial Cyr"/>
            </a:rPr>
            <a:t>кэВ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0.48863</cdr:x>
      <cdr:y>0.32179</cdr:y>
    </cdr:from>
    <cdr:to>
      <cdr:x>0.54865</cdr:x>
      <cdr:y>0.42761</cdr:y>
    </cdr:to>
    <cdr:sp macro="" textlink="">
      <cdr:nvSpPr>
        <cdr:cNvPr id="2" name="Line 5">
          <a:extLst xmlns:a="http://schemas.openxmlformats.org/drawingml/2006/main">
            <a:ext uri="{FF2B5EF4-FFF2-40B4-BE49-F238E27FC236}">
              <a16:creationId xmlns:a16="http://schemas.microsoft.com/office/drawing/2014/main" id="{177BB2AC-6E1D-4DF0-9973-911C5BA62709}"/>
            </a:ext>
          </a:extLst>
        </cdr:cNvPr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7967980" y="2550160"/>
          <a:ext cx="978700" cy="83859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0.55358</cdr:x>
      <cdr:y>0.28333</cdr:y>
    </cdr:from>
    <cdr:to>
      <cdr:x>0.61925</cdr:x>
      <cdr:y>0.3332</cdr:y>
    </cdr:to>
    <cdr:sp macro="" textlink="">
      <cdr:nvSpPr>
        <cdr:cNvPr id="3" name="Text Box 4">
          <a:extLst xmlns:a="http://schemas.openxmlformats.org/drawingml/2006/main">
            <a:ext uri="{FF2B5EF4-FFF2-40B4-BE49-F238E27FC236}">
              <a16:creationId xmlns:a16="http://schemas.microsoft.com/office/drawing/2014/main" id="{68C3CE83-46BD-4E79-9655-AFB60E9D8669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027160" y="2245360"/>
          <a:ext cx="1070813" cy="395199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36576" tIns="32004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400" b="1" i="1" u="none" strike="noStrike" baseline="0">
              <a:solidFill>
                <a:srgbClr val="FF0000"/>
              </a:solidFill>
              <a:latin typeface="Arial Cyr"/>
              <a:cs typeface="Arial Cyr"/>
            </a:rPr>
            <a:t>4440 кэВ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0.71299</cdr:x>
      <cdr:y>0.27712</cdr:y>
    </cdr:from>
    <cdr:to>
      <cdr:x>0.74981</cdr:x>
      <cdr:y>0.34902</cdr:y>
    </cdr:to>
    <cdr:sp macro="" textlink="">
      <cdr:nvSpPr>
        <cdr:cNvPr id="2" name="Line 5">
          <a:extLst xmlns:a="http://schemas.openxmlformats.org/drawingml/2006/main">
            <a:ext uri="{FF2B5EF4-FFF2-40B4-BE49-F238E27FC236}">
              <a16:creationId xmlns:a16="http://schemas.microsoft.com/office/drawing/2014/main" id="{393C61A6-B1E2-4C5D-AC8A-EDB2549F2EFF}"/>
            </a:ext>
          </a:extLst>
        </cdr:cNvPr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11262360" y="2153920"/>
          <a:ext cx="581612" cy="55880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0.74515</cdr:x>
      <cdr:y>0.23595</cdr:y>
    </cdr:from>
    <cdr:to>
      <cdr:x>0.8025</cdr:x>
      <cdr:y>0.287</cdr:y>
    </cdr:to>
    <cdr:sp macro="" textlink="">
      <cdr:nvSpPr>
        <cdr:cNvPr id="3" name="Text Box 4">
          <a:extLst xmlns:a="http://schemas.openxmlformats.org/drawingml/2006/main">
            <a:ext uri="{FF2B5EF4-FFF2-40B4-BE49-F238E27FC236}">
              <a16:creationId xmlns:a16="http://schemas.microsoft.com/office/drawing/2014/main" id="{09F04078-6B9A-4CA6-B2F9-CB92D8C30892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770360" y="1833880"/>
          <a:ext cx="905773" cy="396814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36576" tIns="32004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400" b="1" i="1" u="none" strike="noStrike" baseline="0" dirty="0">
              <a:solidFill>
                <a:srgbClr val="FF0000"/>
              </a:solidFill>
              <a:latin typeface="Arial Cyr"/>
              <a:cs typeface="Arial Cyr"/>
            </a:rPr>
            <a:t>71</a:t>
          </a:r>
          <a:r>
            <a:rPr lang="en-US" sz="1400" b="1" i="1" u="none" strike="noStrike" baseline="0" dirty="0">
              <a:solidFill>
                <a:srgbClr val="FF0000"/>
              </a:solidFill>
              <a:latin typeface="Arial Cyr"/>
              <a:cs typeface="Arial Cyr"/>
            </a:rPr>
            <a:t>90</a:t>
          </a:r>
          <a:r>
            <a:rPr lang="ru-RU" sz="1400" b="1" i="1" u="none" strike="noStrike" baseline="0" dirty="0">
              <a:solidFill>
                <a:srgbClr val="FF0000"/>
              </a:solidFill>
              <a:latin typeface="Arial Cyr"/>
              <a:cs typeface="Arial Cyr"/>
            </a:rPr>
            <a:t> кэВ</a:t>
          </a:r>
        </a:p>
      </cdr:txBody>
    </cdr:sp>
  </cdr:relSizeAnchor>
  <cdr:relSizeAnchor xmlns:cdr="http://schemas.openxmlformats.org/drawingml/2006/chartDrawing">
    <cdr:from>
      <cdr:x>0.26532</cdr:x>
      <cdr:y>0.35576</cdr:y>
    </cdr:from>
    <cdr:to>
      <cdr:x>0.66087</cdr:x>
      <cdr:y>0.8214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21563548-AE30-482E-AC6B-47B2B931962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191000" y="2765142"/>
          <a:ext cx="6248073" cy="3619102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723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7" name="Shape 724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595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0A41D-908E-3F71-BDAD-EA5CB9CB4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91CD541-BB74-8C50-D827-F57173434D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16E4A6D-DFE8-61F5-AA40-EECD2E0A27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918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3E3A2-FFED-ADC1-60A8-C50C32FD8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FC442CA-74DF-77E6-E601-6829779D94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AC45A34-A6B4-E338-A8A4-DBA108AA3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382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92F1A-C837-6832-EC31-55439B2CD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F05CEEC-3770-3D92-6A6B-14C5DC3C80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A595843-7FD4-D08F-763B-7A9FCF4CC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101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92F1A-C837-6832-EC31-55439B2CD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F05CEEC-3770-3D92-6A6B-14C5DC3C80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A595843-7FD4-D08F-763B-7A9FCF4CC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966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75399-9B5C-D990-530A-CBD7AACEB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B799F87-155B-D313-CE15-934E89914F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5EE827A-E21D-18A4-5839-8F24FB6FB7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743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B8BB4-AB84-0982-B0F7-EBC9D71FD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BA538DF-C7B1-33D2-E08F-3B2D7E1D23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57FB47B-6585-6884-BCFC-783CF05D2D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038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34B5D-1225-283E-A0A6-65006AECE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457F4E8-F0F8-1B05-BB30-CF9DD3AB6B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3EC7084-7C5D-06E0-E066-359C0562F6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159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90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BDACE-E840-4382-A919-401AD632F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0A9B177-39E0-38E7-AF3A-7669692304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25C3B7A-CE4F-3A2A-8069-2D9896222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601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43994-C4A6-18E0-3F39-470A961A8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C2DD2AA-3809-3558-B944-0F68883547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17F2005-CDA4-B236-1BBD-11463F5FF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106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6C6B9-3D67-3DE7-5BC8-2EE75D5E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7102A08-5C83-D707-9C74-D961B29FCC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4BBC92C-B56B-E198-0A3F-D452985FF5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630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B66D4-31F2-AD03-5467-0E164A945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198E5A3-9354-29FB-0BFB-4AA4634100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FEF5112-7A9A-6439-FD02-3DF4CBCE04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949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Страниц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>
            <a:spLocks noChangeArrowheads="1"/>
          </p:cNvSpPr>
          <p:nvPr/>
        </p:nvSpPr>
        <p:spPr bwMode="auto">
          <a:xfrm>
            <a:off x="1057275" y="1016000"/>
            <a:ext cx="157163" cy="1141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>
              <a:solidFill>
                <a:srgbClr val="004E6B"/>
              </a:solidFill>
            </a:endParaRPr>
          </a:p>
        </p:txBody>
      </p:sp>
      <p:sp>
        <p:nvSpPr>
          <p:cNvPr id="5" name="object 5"/>
          <p:cNvSpPr>
            <a:spLocks noChangeShapeType="1"/>
          </p:cNvSpPr>
          <p:nvPr/>
        </p:nvSpPr>
        <p:spPr bwMode="auto">
          <a:xfrm flipV="1">
            <a:off x="1214438" y="544513"/>
            <a:ext cx="0" cy="2032000"/>
          </a:xfrm>
          <a:prstGeom prst="line">
            <a:avLst/>
          </a:prstGeom>
          <a:noFill/>
          <a:ln w="20941">
            <a:solidFill>
              <a:srgbClr val="004E6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rIns="45719"/>
          <a:lstStyle/>
          <a:p>
            <a:endParaRPr lang="ru-RU"/>
          </a:p>
        </p:txBody>
      </p:sp>
      <p:pic>
        <p:nvPicPr>
          <p:cNvPr id="6" name="fon-05.png" descr="fon-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9893142"/>
            <a:ext cx="1786255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" name="object 4"/>
          <p:cNvSpPr>
            <a:spLocks noChangeArrowheads="1"/>
          </p:cNvSpPr>
          <p:nvPr userDrawn="1"/>
        </p:nvSpPr>
        <p:spPr bwMode="auto">
          <a:xfrm>
            <a:off x="1057275" y="1016000"/>
            <a:ext cx="157163" cy="1141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itchFamily="34" charset="0"/>
                <a:cs typeface="Helvetica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cs typeface="Helvetica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cs typeface="Helvetica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cs typeface="Helvetica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cs typeface="Helvetica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Helvetica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Helvetica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Helvetica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Helvetica" pitchFamily="34" charset="0"/>
                <a:sym typeface="Calibri" pitchFamily="34" charset="0"/>
              </a:defRPr>
            </a:lvl9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object 5"/>
          <p:cNvSpPr>
            <a:spLocks noChangeShapeType="1"/>
          </p:cNvSpPr>
          <p:nvPr userDrawn="1"/>
        </p:nvSpPr>
        <p:spPr bwMode="auto">
          <a:xfrm flipV="1">
            <a:off x="1214438" y="544513"/>
            <a:ext cx="0" cy="2032000"/>
          </a:xfrm>
          <a:prstGeom prst="line">
            <a:avLst/>
          </a:prstGeom>
          <a:noFill/>
          <a:ln w="20941">
            <a:solidFill>
              <a:srgbClr val="004E6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rIns="45719"/>
          <a:lstStyle/>
          <a:p>
            <a:endParaRPr lang="ru-RU"/>
          </a:p>
        </p:txBody>
      </p:sp>
      <p:sp>
        <p:nvSpPr>
          <p:cNvPr id="9" name="object 4"/>
          <p:cNvSpPr>
            <a:spLocks noChangeArrowheads="1"/>
          </p:cNvSpPr>
          <p:nvPr userDrawn="1"/>
        </p:nvSpPr>
        <p:spPr bwMode="auto">
          <a:xfrm>
            <a:off x="1057275" y="1016000"/>
            <a:ext cx="157163" cy="1141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itchFamily="34" charset="0"/>
                <a:cs typeface="Helvetica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cs typeface="Helvetica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cs typeface="Helvetica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cs typeface="Helvetica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cs typeface="Helvetica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Helvetica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Helvetica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Helvetica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Helvetica" pitchFamily="34" charset="0"/>
                <a:sym typeface="Calibri" pitchFamily="34" charset="0"/>
              </a:defRPr>
            </a:lvl9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object 5"/>
          <p:cNvSpPr>
            <a:spLocks noChangeShapeType="1"/>
          </p:cNvSpPr>
          <p:nvPr userDrawn="1"/>
        </p:nvSpPr>
        <p:spPr bwMode="auto">
          <a:xfrm flipV="1">
            <a:off x="1214438" y="544513"/>
            <a:ext cx="0" cy="2032000"/>
          </a:xfrm>
          <a:prstGeom prst="line">
            <a:avLst/>
          </a:prstGeom>
          <a:noFill/>
          <a:ln w="20941">
            <a:solidFill>
              <a:srgbClr val="004E6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rIns="45719"/>
          <a:lstStyle/>
          <a:p>
            <a:endParaRPr lang="ru-RU"/>
          </a:p>
        </p:txBody>
      </p:sp>
      <p:sp>
        <p:nvSpPr>
          <p:cNvPr id="11" name="object 4"/>
          <p:cNvSpPr>
            <a:spLocks noChangeArrowheads="1"/>
          </p:cNvSpPr>
          <p:nvPr userDrawn="1"/>
        </p:nvSpPr>
        <p:spPr bwMode="auto">
          <a:xfrm>
            <a:off x="1057275" y="1016000"/>
            <a:ext cx="157163" cy="1141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itchFamily="34" charset="0"/>
                <a:cs typeface="Helvetica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cs typeface="Helvetica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cs typeface="Helvetica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cs typeface="Helvetica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cs typeface="Helvetica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Helvetica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Helvetica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Helvetica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Helvetica" pitchFamily="34" charset="0"/>
                <a:sym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2" name="object 5"/>
          <p:cNvSpPr>
            <a:spLocks noChangeShapeType="1"/>
          </p:cNvSpPr>
          <p:nvPr userDrawn="1"/>
        </p:nvSpPr>
        <p:spPr bwMode="auto">
          <a:xfrm flipV="1">
            <a:off x="1214438" y="544513"/>
            <a:ext cx="0" cy="2032000"/>
          </a:xfrm>
          <a:prstGeom prst="line">
            <a:avLst/>
          </a:prstGeom>
          <a:noFill/>
          <a:ln w="20941">
            <a:solidFill>
              <a:srgbClr val="004E6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rIns="45719"/>
          <a:lstStyle/>
          <a:p>
            <a:endParaRPr lang="ru-RU"/>
          </a:p>
        </p:txBody>
      </p:sp>
      <p:sp>
        <p:nvSpPr>
          <p:cNvPr id="16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E6B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6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20609" y="3216275"/>
            <a:ext cx="6636099" cy="277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1pPr>
            <a:lvl2pPr>
              <a:defRPr sz="1800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2pPr>
            <a:lvl3pPr>
              <a:defRPr sz="1800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3pPr>
            <a:lvl4pPr>
              <a:defRPr sz="1800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4pPr>
            <a:lvl5pPr>
              <a:defRPr sz="1800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9367808" y="10388600"/>
            <a:ext cx="230832" cy="215444"/>
          </a:xfrm>
        </p:spPr>
        <p:txBody>
          <a:bodyPr/>
          <a:lstStyle>
            <a:lvl1pPr>
              <a:defRPr>
                <a:solidFill>
                  <a:srgbClr val="004E6B"/>
                </a:solidFill>
              </a:defRPr>
            </a:lvl1pPr>
          </a:lstStyle>
          <a:p>
            <a:pPr>
              <a:defRPr/>
            </a:pPr>
            <a:fld id="{987AE763-F7AE-4A0F-B29C-CF2EFF3C4B2E}" type="slidenum">
              <a:rPr lang="ru-RU" altLang="ru-RU" smtClean="0"/>
              <a:t>‹#›</a:t>
            </a:fld>
            <a:endParaRPr lang="ru-RU" altLang="ru-RU" dirty="0"/>
          </a:p>
        </p:txBody>
      </p:sp>
      <p:sp>
        <p:nvSpPr>
          <p:cNvPr id="14" name="object 4"/>
          <p:cNvSpPr/>
          <p:nvPr userDrawn="1"/>
        </p:nvSpPr>
        <p:spPr>
          <a:xfrm>
            <a:off x="1057558" y="1015675"/>
            <a:ext cx="157064" cy="1141326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" name="object 5"/>
          <p:cNvSpPr/>
          <p:nvPr userDrawn="1"/>
        </p:nvSpPr>
        <p:spPr>
          <a:xfrm flipV="1">
            <a:off x="1214621" y="544485"/>
            <a:ext cx="1" cy="2031353"/>
          </a:xfrm>
          <a:prstGeom prst="line">
            <a:avLst/>
          </a:prstGeom>
          <a:ln w="20941">
            <a:solidFill>
              <a:srgbClr val="004E6B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" name="logo VNIIM_final-13.png" descr="logo VNIIM_final-13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1337" y="10310654"/>
            <a:ext cx="1157287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66476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ложка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bk object 73"/>
          <p:cNvSpPr/>
          <p:nvPr/>
        </p:nvSpPr>
        <p:spPr>
          <a:xfrm>
            <a:off x="8691807" y="3944138"/>
            <a:ext cx="125486" cy="156291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2200"/>
            </a:pPr>
            <a:endParaRPr/>
          </a:p>
        </p:txBody>
      </p:sp>
      <p:sp>
        <p:nvSpPr>
          <p:cNvPr id="254" name="bk object 74"/>
          <p:cNvSpPr/>
          <p:nvPr/>
        </p:nvSpPr>
        <p:spPr>
          <a:xfrm>
            <a:off x="8816735" y="3833761"/>
            <a:ext cx="1" cy="2148391"/>
          </a:xfrm>
          <a:prstGeom prst="line">
            <a:avLst/>
          </a:prstGeom>
          <a:ln w="12700">
            <a:solidFill>
              <a:srgbClr val="004E6B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268310" y="4023659"/>
            <a:ext cx="7349038" cy="1215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E6B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56" name="bk object 17"/>
          <p:cNvSpPr/>
          <p:nvPr/>
        </p:nvSpPr>
        <p:spPr>
          <a:xfrm>
            <a:off x="16743708" y="9945844"/>
            <a:ext cx="107064" cy="21421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7" name="bk object 18"/>
          <p:cNvSpPr/>
          <p:nvPr/>
        </p:nvSpPr>
        <p:spPr>
          <a:xfrm>
            <a:off x="17064913" y="9945844"/>
            <a:ext cx="107064" cy="21421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8" name="bk object 19"/>
          <p:cNvSpPr/>
          <p:nvPr/>
        </p:nvSpPr>
        <p:spPr>
          <a:xfrm>
            <a:off x="17386096" y="9945844"/>
            <a:ext cx="107075" cy="21421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9" name="bk object 20"/>
          <p:cNvSpPr/>
          <p:nvPr/>
        </p:nvSpPr>
        <p:spPr>
          <a:xfrm>
            <a:off x="17707312" y="9945844"/>
            <a:ext cx="107064" cy="21421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0" name="bk object 21"/>
          <p:cNvSpPr/>
          <p:nvPr/>
        </p:nvSpPr>
        <p:spPr>
          <a:xfrm>
            <a:off x="18028507" y="9838779"/>
            <a:ext cx="107064" cy="32128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1" name="bk object 22"/>
          <p:cNvSpPr/>
          <p:nvPr/>
        </p:nvSpPr>
        <p:spPr>
          <a:xfrm>
            <a:off x="11604504" y="9838779"/>
            <a:ext cx="107064" cy="32128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2" name="bk object 23"/>
          <p:cNvSpPr/>
          <p:nvPr/>
        </p:nvSpPr>
        <p:spPr>
          <a:xfrm>
            <a:off x="11925709" y="9945844"/>
            <a:ext cx="107064" cy="21421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3" name="bk object 24"/>
          <p:cNvSpPr/>
          <p:nvPr/>
        </p:nvSpPr>
        <p:spPr>
          <a:xfrm>
            <a:off x="12246903" y="9945844"/>
            <a:ext cx="107064" cy="21421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4" name="bk object 25"/>
          <p:cNvSpPr/>
          <p:nvPr/>
        </p:nvSpPr>
        <p:spPr>
          <a:xfrm>
            <a:off x="12568097" y="9945844"/>
            <a:ext cx="107075" cy="21421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5" name="bk object 26"/>
          <p:cNvSpPr/>
          <p:nvPr/>
        </p:nvSpPr>
        <p:spPr>
          <a:xfrm>
            <a:off x="12889292" y="9945844"/>
            <a:ext cx="107075" cy="21421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6" name="bk object 27"/>
          <p:cNvSpPr/>
          <p:nvPr/>
        </p:nvSpPr>
        <p:spPr>
          <a:xfrm>
            <a:off x="13210507" y="9838779"/>
            <a:ext cx="107064" cy="32128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7" name="bk object 28"/>
          <p:cNvSpPr/>
          <p:nvPr/>
        </p:nvSpPr>
        <p:spPr>
          <a:xfrm>
            <a:off x="9998511" y="9838779"/>
            <a:ext cx="107064" cy="32128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8" name="bk object 29"/>
          <p:cNvSpPr/>
          <p:nvPr/>
        </p:nvSpPr>
        <p:spPr>
          <a:xfrm>
            <a:off x="10319705" y="9945844"/>
            <a:ext cx="107075" cy="21421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9" name="bk object 30"/>
          <p:cNvSpPr/>
          <p:nvPr/>
        </p:nvSpPr>
        <p:spPr>
          <a:xfrm>
            <a:off x="10640899" y="9945844"/>
            <a:ext cx="107075" cy="21421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0" name="bk object 31"/>
          <p:cNvSpPr/>
          <p:nvPr/>
        </p:nvSpPr>
        <p:spPr>
          <a:xfrm>
            <a:off x="10962115" y="9945844"/>
            <a:ext cx="107064" cy="21421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1" name="bk object 32"/>
          <p:cNvSpPr/>
          <p:nvPr/>
        </p:nvSpPr>
        <p:spPr>
          <a:xfrm>
            <a:off x="11283309" y="9945844"/>
            <a:ext cx="107064" cy="21421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2" name="bk object 33"/>
          <p:cNvSpPr/>
          <p:nvPr/>
        </p:nvSpPr>
        <p:spPr>
          <a:xfrm>
            <a:off x="8392497" y="9838779"/>
            <a:ext cx="107064" cy="32128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3" name="bk object 34"/>
          <p:cNvSpPr/>
          <p:nvPr/>
        </p:nvSpPr>
        <p:spPr>
          <a:xfrm>
            <a:off x="8713713" y="9945844"/>
            <a:ext cx="107075" cy="21421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4" name="bk object 35"/>
          <p:cNvSpPr/>
          <p:nvPr/>
        </p:nvSpPr>
        <p:spPr>
          <a:xfrm>
            <a:off x="9034907" y="9945844"/>
            <a:ext cx="107075" cy="21421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5" name="bk object 36"/>
          <p:cNvSpPr/>
          <p:nvPr/>
        </p:nvSpPr>
        <p:spPr>
          <a:xfrm>
            <a:off x="9356080" y="9945844"/>
            <a:ext cx="107075" cy="21421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6" name="bk object 37"/>
          <p:cNvSpPr/>
          <p:nvPr/>
        </p:nvSpPr>
        <p:spPr>
          <a:xfrm>
            <a:off x="9677317" y="9945844"/>
            <a:ext cx="107064" cy="21421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7" name="bk object 38"/>
          <p:cNvSpPr/>
          <p:nvPr/>
        </p:nvSpPr>
        <p:spPr>
          <a:xfrm>
            <a:off x="6786505" y="9838779"/>
            <a:ext cx="107064" cy="32128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8" name="bk object 39"/>
          <p:cNvSpPr/>
          <p:nvPr/>
        </p:nvSpPr>
        <p:spPr>
          <a:xfrm>
            <a:off x="7107699" y="9945844"/>
            <a:ext cx="107064" cy="21421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9" name="bk object 40"/>
          <p:cNvSpPr/>
          <p:nvPr/>
        </p:nvSpPr>
        <p:spPr>
          <a:xfrm>
            <a:off x="7428893" y="9945844"/>
            <a:ext cx="107075" cy="21421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0" name="bk object 41"/>
          <p:cNvSpPr/>
          <p:nvPr/>
        </p:nvSpPr>
        <p:spPr>
          <a:xfrm>
            <a:off x="7750087" y="9945844"/>
            <a:ext cx="107075" cy="21421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1" name="bk object 42"/>
          <p:cNvSpPr/>
          <p:nvPr/>
        </p:nvSpPr>
        <p:spPr>
          <a:xfrm>
            <a:off x="8071303" y="9945844"/>
            <a:ext cx="107064" cy="21421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2" name="bk object 43"/>
          <p:cNvSpPr/>
          <p:nvPr/>
        </p:nvSpPr>
        <p:spPr>
          <a:xfrm>
            <a:off x="5180512" y="9838779"/>
            <a:ext cx="107065" cy="32128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3" name="bk object 44"/>
          <p:cNvSpPr/>
          <p:nvPr/>
        </p:nvSpPr>
        <p:spPr>
          <a:xfrm>
            <a:off x="5501706" y="9945844"/>
            <a:ext cx="107065" cy="21421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4" name="bk object 45"/>
          <p:cNvSpPr/>
          <p:nvPr/>
        </p:nvSpPr>
        <p:spPr>
          <a:xfrm>
            <a:off x="5822901" y="9945844"/>
            <a:ext cx="107076" cy="21421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5" name="bk object 46"/>
          <p:cNvSpPr/>
          <p:nvPr/>
        </p:nvSpPr>
        <p:spPr>
          <a:xfrm>
            <a:off x="6144105" y="9945844"/>
            <a:ext cx="107065" cy="21421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6" name="bk object 47"/>
          <p:cNvSpPr/>
          <p:nvPr/>
        </p:nvSpPr>
        <p:spPr>
          <a:xfrm>
            <a:off x="6465311" y="9945844"/>
            <a:ext cx="107064" cy="21421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7" name="bk object 48"/>
          <p:cNvSpPr/>
          <p:nvPr/>
        </p:nvSpPr>
        <p:spPr>
          <a:xfrm>
            <a:off x="3574519" y="9838779"/>
            <a:ext cx="107065" cy="32128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8" name="bk object 49"/>
          <p:cNvSpPr/>
          <p:nvPr/>
        </p:nvSpPr>
        <p:spPr>
          <a:xfrm>
            <a:off x="3895713" y="9945844"/>
            <a:ext cx="107065" cy="21421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9" name="bk object 50"/>
          <p:cNvSpPr/>
          <p:nvPr/>
        </p:nvSpPr>
        <p:spPr>
          <a:xfrm>
            <a:off x="4216908" y="9945844"/>
            <a:ext cx="107076" cy="21421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0" name="bk object 51"/>
          <p:cNvSpPr/>
          <p:nvPr/>
        </p:nvSpPr>
        <p:spPr>
          <a:xfrm>
            <a:off x="4538113" y="9945844"/>
            <a:ext cx="107065" cy="21421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1" name="bk object 52"/>
          <p:cNvSpPr/>
          <p:nvPr/>
        </p:nvSpPr>
        <p:spPr>
          <a:xfrm>
            <a:off x="4859318" y="9945844"/>
            <a:ext cx="107065" cy="21421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2" name="bk object 53"/>
          <p:cNvSpPr/>
          <p:nvPr/>
        </p:nvSpPr>
        <p:spPr>
          <a:xfrm>
            <a:off x="1968526" y="9838779"/>
            <a:ext cx="107065" cy="32128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3" name="bk object 54"/>
          <p:cNvSpPr/>
          <p:nvPr/>
        </p:nvSpPr>
        <p:spPr>
          <a:xfrm>
            <a:off x="2289699" y="9945844"/>
            <a:ext cx="107065" cy="21421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4" name="bk object 55"/>
          <p:cNvSpPr/>
          <p:nvPr/>
        </p:nvSpPr>
        <p:spPr>
          <a:xfrm>
            <a:off x="2610894" y="9945844"/>
            <a:ext cx="107065" cy="21421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5" name="bk object 56"/>
          <p:cNvSpPr/>
          <p:nvPr/>
        </p:nvSpPr>
        <p:spPr>
          <a:xfrm>
            <a:off x="2932120" y="9945844"/>
            <a:ext cx="107065" cy="21421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6" name="bk object 57"/>
          <p:cNvSpPr/>
          <p:nvPr/>
        </p:nvSpPr>
        <p:spPr>
          <a:xfrm>
            <a:off x="3253325" y="9945844"/>
            <a:ext cx="107065" cy="21421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7" name="bk object 58"/>
          <p:cNvSpPr/>
          <p:nvPr/>
        </p:nvSpPr>
        <p:spPr>
          <a:xfrm>
            <a:off x="13531701" y="9945844"/>
            <a:ext cx="107064" cy="21421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8" name="bk object 59"/>
          <p:cNvSpPr/>
          <p:nvPr/>
        </p:nvSpPr>
        <p:spPr>
          <a:xfrm>
            <a:off x="13852896" y="9945844"/>
            <a:ext cx="107064" cy="21421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9" name="bk object 60"/>
          <p:cNvSpPr/>
          <p:nvPr/>
        </p:nvSpPr>
        <p:spPr>
          <a:xfrm>
            <a:off x="14174101" y="9945844"/>
            <a:ext cx="107064" cy="21421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0" name="bk object 61"/>
          <p:cNvSpPr/>
          <p:nvPr/>
        </p:nvSpPr>
        <p:spPr>
          <a:xfrm>
            <a:off x="14495284" y="9945844"/>
            <a:ext cx="107075" cy="21421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1" name="Rectangle 139"/>
          <p:cNvSpPr/>
          <p:nvPr/>
        </p:nvSpPr>
        <p:spPr>
          <a:xfrm>
            <a:off x="14794573" y="9409745"/>
            <a:ext cx="109890" cy="75034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2" name="Rectangle 140"/>
          <p:cNvSpPr/>
          <p:nvPr/>
        </p:nvSpPr>
        <p:spPr>
          <a:xfrm>
            <a:off x="15117374" y="9947177"/>
            <a:ext cx="106456" cy="21291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3" name="Rectangle 141"/>
          <p:cNvSpPr/>
          <p:nvPr/>
        </p:nvSpPr>
        <p:spPr>
          <a:xfrm>
            <a:off x="15436744" y="9947177"/>
            <a:ext cx="109890" cy="21291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4" name="Rectangle 142"/>
          <p:cNvSpPr/>
          <p:nvPr/>
        </p:nvSpPr>
        <p:spPr>
          <a:xfrm>
            <a:off x="15759546" y="9947177"/>
            <a:ext cx="106456" cy="21291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5" name="Rectangle 143"/>
          <p:cNvSpPr/>
          <p:nvPr/>
        </p:nvSpPr>
        <p:spPr>
          <a:xfrm>
            <a:off x="16082348" y="9947177"/>
            <a:ext cx="106456" cy="21291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6" name="Freeform 144"/>
          <p:cNvSpPr/>
          <p:nvPr/>
        </p:nvSpPr>
        <p:spPr>
          <a:xfrm>
            <a:off x="15972457" y="9409745"/>
            <a:ext cx="322803" cy="430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5335"/>
                </a:lnTo>
                <a:lnTo>
                  <a:pt x="7353" y="5335"/>
                </a:lnTo>
                <a:lnTo>
                  <a:pt x="7353" y="21600"/>
                </a:lnTo>
                <a:lnTo>
                  <a:pt x="14477" y="21600"/>
                </a:lnTo>
                <a:lnTo>
                  <a:pt x="14477" y="5335"/>
                </a:lnTo>
                <a:lnTo>
                  <a:pt x="21600" y="5335"/>
                </a:lnTo>
                <a:lnTo>
                  <a:pt x="2160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7" name="Rectangle 145"/>
          <p:cNvSpPr/>
          <p:nvPr/>
        </p:nvSpPr>
        <p:spPr>
          <a:xfrm>
            <a:off x="16401716" y="9409745"/>
            <a:ext cx="106456" cy="75034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8" name="Freeform 146"/>
          <p:cNvSpPr/>
          <p:nvPr/>
        </p:nvSpPr>
        <p:spPr>
          <a:xfrm>
            <a:off x="15117374" y="9409745"/>
            <a:ext cx="319369" cy="430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16" y="10671"/>
                </a:moveTo>
                <a:lnTo>
                  <a:pt x="7200" y="10671"/>
                </a:lnTo>
                <a:lnTo>
                  <a:pt x="7200" y="5335"/>
                </a:lnTo>
                <a:lnTo>
                  <a:pt x="11613" y="5335"/>
                </a:lnTo>
                <a:lnTo>
                  <a:pt x="12310" y="5508"/>
                </a:lnTo>
                <a:lnTo>
                  <a:pt x="13471" y="6196"/>
                </a:lnTo>
                <a:lnTo>
                  <a:pt x="14168" y="7057"/>
                </a:lnTo>
                <a:lnTo>
                  <a:pt x="14400" y="7401"/>
                </a:lnTo>
                <a:lnTo>
                  <a:pt x="14400" y="8606"/>
                </a:lnTo>
                <a:lnTo>
                  <a:pt x="14168" y="9122"/>
                </a:lnTo>
                <a:lnTo>
                  <a:pt x="13471" y="9982"/>
                </a:lnTo>
                <a:lnTo>
                  <a:pt x="12310" y="10499"/>
                </a:lnTo>
                <a:lnTo>
                  <a:pt x="11613" y="10671"/>
                </a:lnTo>
                <a:lnTo>
                  <a:pt x="10916" y="10671"/>
                </a:lnTo>
                <a:close/>
                <a:moveTo>
                  <a:pt x="10916" y="0"/>
                </a:moveTo>
                <a:lnTo>
                  <a:pt x="0" y="0"/>
                </a:lnTo>
                <a:lnTo>
                  <a:pt x="0" y="21600"/>
                </a:lnTo>
                <a:lnTo>
                  <a:pt x="7200" y="21600"/>
                </a:lnTo>
                <a:lnTo>
                  <a:pt x="7200" y="16006"/>
                </a:lnTo>
                <a:lnTo>
                  <a:pt x="10916" y="16006"/>
                </a:lnTo>
                <a:lnTo>
                  <a:pt x="13006" y="15834"/>
                </a:lnTo>
                <a:lnTo>
                  <a:pt x="15097" y="15490"/>
                </a:lnTo>
                <a:lnTo>
                  <a:pt x="16955" y="14629"/>
                </a:lnTo>
                <a:lnTo>
                  <a:pt x="18581" y="13769"/>
                </a:lnTo>
                <a:lnTo>
                  <a:pt x="19974" y="12564"/>
                </a:lnTo>
                <a:lnTo>
                  <a:pt x="20903" y="11187"/>
                </a:lnTo>
                <a:lnTo>
                  <a:pt x="21600" y="9638"/>
                </a:lnTo>
                <a:lnTo>
                  <a:pt x="21600" y="6368"/>
                </a:lnTo>
                <a:lnTo>
                  <a:pt x="20903" y="4819"/>
                </a:lnTo>
                <a:lnTo>
                  <a:pt x="19974" y="3614"/>
                </a:lnTo>
                <a:lnTo>
                  <a:pt x="18581" y="2410"/>
                </a:lnTo>
                <a:lnTo>
                  <a:pt x="16955" y="1377"/>
                </a:lnTo>
                <a:lnTo>
                  <a:pt x="15097" y="688"/>
                </a:lnTo>
                <a:lnTo>
                  <a:pt x="13006" y="172"/>
                </a:lnTo>
                <a:lnTo>
                  <a:pt x="10916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9" name="Freeform 149"/>
          <p:cNvSpPr/>
          <p:nvPr/>
        </p:nvSpPr>
        <p:spPr>
          <a:xfrm>
            <a:off x="15515727" y="9406311"/>
            <a:ext cx="367446" cy="4344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516" y="21600"/>
                </a:moveTo>
                <a:lnTo>
                  <a:pt x="10093" y="21429"/>
                </a:lnTo>
                <a:lnTo>
                  <a:pt x="7873" y="20746"/>
                </a:lnTo>
                <a:lnTo>
                  <a:pt x="6662" y="20405"/>
                </a:lnTo>
                <a:lnTo>
                  <a:pt x="5652" y="19892"/>
                </a:lnTo>
                <a:lnTo>
                  <a:pt x="4643" y="19124"/>
                </a:lnTo>
                <a:lnTo>
                  <a:pt x="2826" y="17587"/>
                </a:lnTo>
                <a:lnTo>
                  <a:pt x="2019" y="16734"/>
                </a:lnTo>
                <a:lnTo>
                  <a:pt x="1413" y="15880"/>
                </a:lnTo>
                <a:lnTo>
                  <a:pt x="807" y="14855"/>
                </a:lnTo>
                <a:lnTo>
                  <a:pt x="404" y="13831"/>
                </a:lnTo>
                <a:lnTo>
                  <a:pt x="0" y="11782"/>
                </a:lnTo>
                <a:lnTo>
                  <a:pt x="0" y="9733"/>
                </a:lnTo>
                <a:lnTo>
                  <a:pt x="404" y="7684"/>
                </a:lnTo>
                <a:lnTo>
                  <a:pt x="807" y="6659"/>
                </a:lnTo>
                <a:lnTo>
                  <a:pt x="1413" y="5635"/>
                </a:lnTo>
                <a:lnTo>
                  <a:pt x="2019" y="4781"/>
                </a:lnTo>
                <a:lnTo>
                  <a:pt x="2826" y="3927"/>
                </a:lnTo>
                <a:lnTo>
                  <a:pt x="4643" y="2391"/>
                </a:lnTo>
                <a:lnTo>
                  <a:pt x="5652" y="1878"/>
                </a:lnTo>
                <a:lnTo>
                  <a:pt x="6662" y="1195"/>
                </a:lnTo>
                <a:lnTo>
                  <a:pt x="7873" y="854"/>
                </a:lnTo>
                <a:lnTo>
                  <a:pt x="10093" y="171"/>
                </a:lnTo>
                <a:lnTo>
                  <a:pt x="12516" y="0"/>
                </a:lnTo>
                <a:lnTo>
                  <a:pt x="14938" y="171"/>
                </a:lnTo>
                <a:lnTo>
                  <a:pt x="18572" y="1195"/>
                </a:lnTo>
                <a:lnTo>
                  <a:pt x="19581" y="1878"/>
                </a:lnTo>
                <a:lnTo>
                  <a:pt x="20591" y="2391"/>
                </a:lnTo>
                <a:lnTo>
                  <a:pt x="21600" y="3244"/>
                </a:lnTo>
                <a:lnTo>
                  <a:pt x="17159" y="7001"/>
                </a:lnTo>
                <a:lnTo>
                  <a:pt x="16150" y="6318"/>
                </a:lnTo>
                <a:lnTo>
                  <a:pt x="14938" y="5806"/>
                </a:lnTo>
                <a:lnTo>
                  <a:pt x="13727" y="5464"/>
                </a:lnTo>
                <a:lnTo>
                  <a:pt x="12516" y="5293"/>
                </a:lnTo>
                <a:lnTo>
                  <a:pt x="11305" y="5464"/>
                </a:lnTo>
                <a:lnTo>
                  <a:pt x="10093" y="5806"/>
                </a:lnTo>
                <a:lnTo>
                  <a:pt x="9084" y="6318"/>
                </a:lnTo>
                <a:lnTo>
                  <a:pt x="8075" y="7001"/>
                </a:lnTo>
                <a:lnTo>
                  <a:pt x="7267" y="7855"/>
                </a:lnTo>
                <a:lnTo>
                  <a:pt x="6662" y="8708"/>
                </a:lnTo>
                <a:lnTo>
                  <a:pt x="6258" y="9733"/>
                </a:lnTo>
                <a:lnTo>
                  <a:pt x="6258" y="11782"/>
                </a:lnTo>
                <a:lnTo>
                  <a:pt x="6662" y="12806"/>
                </a:lnTo>
                <a:lnTo>
                  <a:pt x="7267" y="13831"/>
                </a:lnTo>
                <a:lnTo>
                  <a:pt x="8075" y="14514"/>
                </a:lnTo>
                <a:lnTo>
                  <a:pt x="9084" y="15197"/>
                </a:lnTo>
                <a:lnTo>
                  <a:pt x="10093" y="15709"/>
                </a:lnTo>
                <a:lnTo>
                  <a:pt x="11305" y="16051"/>
                </a:lnTo>
                <a:lnTo>
                  <a:pt x="12516" y="16221"/>
                </a:lnTo>
                <a:lnTo>
                  <a:pt x="13727" y="16051"/>
                </a:lnTo>
                <a:lnTo>
                  <a:pt x="14938" y="15709"/>
                </a:lnTo>
                <a:lnTo>
                  <a:pt x="16150" y="15197"/>
                </a:lnTo>
                <a:lnTo>
                  <a:pt x="17159" y="14514"/>
                </a:lnTo>
                <a:lnTo>
                  <a:pt x="21600" y="18270"/>
                </a:lnTo>
                <a:lnTo>
                  <a:pt x="20591" y="19124"/>
                </a:lnTo>
                <a:lnTo>
                  <a:pt x="19581" y="19892"/>
                </a:lnTo>
                <a:lnTo>
                  <a:pt x="18572" y="20405"/>
                </a:lnTo>
                <a:lnTo>
                  <a:pt x="14938" y="21429"/>
                </a:lnTo>
                <a:lnTo>
                  <a:pt x="12516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10" name="logo VNIIM_final-06.png" descr="logo VNIIM_final-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063" y="3651401"/>
            <a:ext cx="6999975" cy="2148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fon.jpg" descr="f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2062" y="10147548"/>
            <a:ext cx="20094223" cy="1130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logo VNIIM_final-12.png" descr="logo VNIIM_final-1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6574" y="10069853"/>
            <a:ext cx="1954952" cy="1001565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9716980" y="10476206"/>
            <a:ext cx="4690958" cy="601781"/>
          </a:xfrm>
          <a:prstGeom prst="rect">
            <a:avLst/>
          </a:prstGeom>
        </p:spPr>
        <p:txBody>
          <a:bodyPr/>
          <a:lstStyle>
            <a:lvl1pPr indent="0">
              <a:defRPr sz="1800" spc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977749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fon.jpg" descr="f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503" y="-589707"/>
            <a:ext cx="20094223" cy="11303001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bk object 72"/>
          <p:cNvSpPr/>
          <p:nvPr/>
        </p:nvSpPr>
        <p:spPr>
          <a:xfrm>
            <a:off x="-1" y="10156759"/>
            <a:ext cx="20104101" cy="11517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eaLnBrk="1" fontAlgn="auto">
              <a:spcBef>
                <a:spcPts val="0"/>
              </a:spcBef>
              <a:spcAft>
                <a:spcPts val="0"/>
              </a:spcAft>
            </a:pPr>
            <a:endParaRPr kern="0">
              <a:latin typeface="Calibri"/>
              <a:sym typeface="Calibri"/>
            </a:endParaRPr>
          </a:p>
        </p:txBody>
      </p:sp>
      <p:grpSp>
        <p:nvGrpSpPr>
          <p:cNvPr id="395" name="Группа 67"/>
          <p:cNvGrpSpPr/>
          <p:nvPr/>
        </p:nvGrpSpPr>
        <p:grpSpPr>
          <a:xfrm>
            <a:off x="9989184" y="3902075"/>
            <a:ext cx="125652" cy="1811464"/>
            <a:chOff x="0" y="0"/>
            <a:chExt cx="125650" cy="1811463"/>
          </a:xfrm>
        </p:grpSpPr>
        <p:sp>
          <p:nvSpPr>
            <p:cNvPr id="393" name="bk object 73"/>
            <p:cNvSpPr/>
            <p:nvPr/>
          </p:nvSpPr>
          <p:spPr>
            <a:xfrm>
              <a:off x="0" y="272242"/>
              <a:ext cx="125651" cy="101567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394" name="bk object 74"/>
            <p:cNvSpPr/>
            <p:nvPr/>
          </p:nvSpPr>
          <p:spPr>
            <a:xfrm flipH="1">
              <a:off x="125649" y="0"/>
              <a:ext cx="1" cy="1811464"/>
            </a:xfrm>
            <a:prstGeom prst="line">
              <a:avLst/>
            </a:prstGeom>
            <a:noFill/>
            <a:ln w="1174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</p:grpSp>
      <p:grpSp>
        <p:nvGrpSpPr>
          <p:cNvPr id="451" name="Группа 63"/>
          <p:cNvGrpSpPr/>
          <p:nvPr/>
        </p:nvGrpSpPr>
        <p:grpSpPr>
          <a:xfrm>
            <a:off x="1968526" y="9406311"/>
            <a:ext cx="16167045" cy="753779"/>
            <a:chOff x="0" y="0"/>
            <a:chExt cx="16167043" cy="753777"/>
          </a:xfrm>
        </p:grpSpPr>
        <p:sp>
          <p:nvSpPr>
            <p:cNvPr id="396" name="bk object 17"/>
            <p:cNvSpPr/>
            <p:nvPr/>
          </p:nvSpPr>
          <p:spPr>
            <a:xfrm>
              <a:off x="14775181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397" name="bk object 18"/>
            <p:cNvSpPr/>
            <p:nvPr/>
          </p:nvSpPr>
          <p:spPr>
            <a:xfrm>
              <a:off x="15096387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398" name="bk object 19"/>
            <p:cNvSpPr/>
            <p:nvPr/>
          </p:nvSpPr>
          <p:spPr>
            <a:xfrm>
              <a:off x="15417570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399" name="bk object 20"/>
            <p:cNvSpPr/>
            <p:nvPr/>
          </p:nvSpPr>
          <p:spPr>
            <a:xfrm>
              <a:off x="15738786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00" name="bk object 21"/>
            <p:cNvSpPr/>
            <p:nvPr/>
          </p:nvSpPr>
          <p:spPr>
            <a:xfrm>
              <a:off x="16059980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01" name="bk object 22"/>
            <p:cNvSpPr/>
            <p:nvPr/>
          </p:nvSpPr>
          <p:spPr>
            <a:xfrm>
              <a:off x="9635978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02" name="bk object 23"/>
            <p:cNvSpPr/>
            <p:nvPr/>
          </p:nvSpPr>
          <p:spPr>
            <a:xfrm>
              <a:off x="9957182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03" name="bk object 24"/>
            <p:cNvSpPr/>
            <p:nvPr/>
          </p:nvSpPr>
          <p:spPr>
            <a:xfrm>
              <a:off x="10278377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04" name="bk object 25"/>
            <p:cNvSpPr/>
            <p:nvPr/>
          </p:nvSpPr>
          <p:spPr>
            <a:xfrm>
              <a:off x="10599570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05" name="bk object 26"/>
            <p:cNvSpPr/>
            <p:nvPr/>
          </p:nvSpPr>
          <p:spPr>
            <a:xfrm>
              <a:off x="10920765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06" name="bk object 27"/>
            <p:cNvSpPr/>
            <p:nvPr/>
          </p:nvSpPr>
          <p:spPr>
            <a:xfrm>
              <a:off x="11241981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07" name="bk object 28"/>
            <p:cNvSpPr/>
            <p:nvPr/>
          </p:nvSpPr>
          <p:spPr>
            <a:xfrm>
              <a:off x="8029985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08" name="bk object 29"/>
            <p:cNvSpPr/>
            <p:nvPr/>
          </p:nvSpPr>
          <p:spPr>
            <a:xfrm>
              <a:off x="8351179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09" name="bk object 30"/>
            <p:cNvSpPr/>
            <p:nvPr/>
          </p:nvSpPr>
          <p:spPr>
            <a:xfrm>
              <a:off x="8672372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10" name="bk object 31"/>
            <p:cNvSpPr/>
            <p:nvPr/>
          </p:nvSpPr>
          <p:spPr>
            <a:xfrm>
              <a:off x="8993589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11" name="bk object 32"/>
            <p:cNvSpPr/>
            <p:nvPr/>
          </p:nvSpPr>
          <p:spPr>
            <a:xfrm>
              <a:off x="9314783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12" name="bk object 33"/>
            <p:cNvSpPr/>
            <p:nvPr/>
          </p:nvSpPr>
          <p:spPr>
            <a:xfrm>
              <a:off x="6423971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13" name="bk object 34"/>
            <p:cNvSpPr/>
            <p:nvPr/>
          </p:nvSpPr>
          <p:spPr>
            <a:xfrm>
              <a:off x="6745186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14" name="bk object 35"/>
            <p:cNvSpPr/>
            <p:nvPr/>
          </p:nvSpPr>
          <p:spPr>
            <a:xfrm>
              <a:off x="7066381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15" name="bk object 36"/>
            <p:cNvSpPr/>
            <p:nvPr/>
          </p:nvSpPr>
          <p:spPr>
            <a:xfrm>
              <a:off x="7387554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16" name="bk object 37"/>
            <p:cNvSpPr/>
            <p:nvPr/>
          </p:nvSpPr>
          <p:spPr>
            <a:xfrm>
              <a:off x="7708790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17" name="bk object 38"/>
            <p:cNvSpPr/>
            <p:nvPr/>
          </p:nvSpPr>
          <p:spPr>
            <a:xfrm>
              <a:off x="4817978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18" name="bk object 39"/>
            <p:cNvSpPr/>
            <p:nvPr/>
          </p:nvSpPr>
          <p:spPr>
            <a:xfrm>
              <a:off x="5139172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19" name="bk object 40"/>
            <p:cNvSpPr/>
            <p:nvPr/>
          </p:nvSpPr>
          <p:spPr>
            <a:xfrm>
              <a:off x="5460366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20" name="bk object 41"/>
            <p:cNvSpPr/>
            <p:nvPr/>
          </p:nvSpPr>
          <p:spPr>
            <a:xfrm>
              <a:off x="5781561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21" name="bk object 42"/>
            <p:cNvSpPr/>
            <p:nvPr/>
          </p:nvSpPr>
          <p:spPr>
            <a:xfrm>
              <a:off x="6102777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22" name="bk object 43"/>
            <p:cNvSpPr/>
            <p:nvPr/>
          </p:nvSpPr>
          <p:spPr>
            <a:xfrm>
              <a:off x="3211985" y="432467"/>
              <a:ext cx="107065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23" name="bk object 44"/>
            <p:cNvSpPr/>
            <p:nvPr/>
          </p:nvSpPr>
          <p:spPr>
            <a:xfrm>
              <a:off x="3533179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24" name="bk object 45"/>
            <p:cNvSpPr/>
            <p:nvPr/>
          </p:nvSpPr>
          <p:spPr>
            <a:xfrm>
              <a:off x="3854374" y="539533"/>
              <a:ext cx="107076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25" name="bk object 46"/>
            <p:cNvSpPr/>
            <p:nvPr/>
          </p:nvSpPr>
          <p:spPr>
            <a:xfrm>
              <a:off x="4175578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26" name="bk object 47"/>
            <p:cNvSpPr/>
            <p:nvPr/>
          </p:nvSpPr>
          <p:spPr>
            <a:xfrm>
              <a:off x="4496784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27" name="bk object 48"/>
            <p:cNvSpPr/>
            <p:nvPr/>
          </p:nvSpPr>
          <p:spPr>
            <a:xfrm>
              <a:off x="1605992" y="432467"/>
              <a:ext cx="107065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28" name="bk object 49"/>
            <p:cNvSpPr/>
            <p:nvPr/>
          </p:nvSpPr>
          <p:spPr>
            <a:xfrm>
              <a:off x="1927186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29" name="bk object 50"/>
            <p:cNvSpPr/>
            <p:nvPr/>
          </p:nvSpPr>
          <p:spPr>
            <a:xfrm>
              <a:off x="2248381" y="539533"/>
              <a:ext cx="107076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30" name="bk object 51"/>
            <p:cNvSpPr/>
            <p:nvPr/>
          </p:nvSpPr>
          <p:spPr>
            <a:xfrm>
              <a:off x="2569586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31" name="bk object 52"/>
            <p:cNvSpPr/>
            <p:nvPr/>
          </p:nvSpPr>
          <p:spPr>
            <a:xfrm>
              <a:off x="2890791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32" name="bk object 53"/>
            <p:cNvSpPr/>
            <p:nvPr/>
          </p:nvSpPr>
          <p:spPr>
            <a:xfrm>
              <a:off x="0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33" name="bk object 54"/>
            <p:cNvSpPr/>
            <p:nvPr/>
          </p:nvSpPr>
          <p:spPr>
            <a:xfrm>
              <a:off x="321172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34" name="bk object 55"/>
            <p:cNvSpPr/>
            <p:nvPr/>
          </p:nvSpPr>
          <p:spPr>
            <a:xfrm>
              <a:off x="642367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35" name="bk object 56"/>
            <p:cNvSpPr/>
            <p:nvPr/>
          </p:nvSpPr>
          <p:spPr>
            <a:xfrm>
              <a:off x="963593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36" name="bk object 57"/>
            <p:cNvSpPr/>
            <p:nvPr/>
          </p:nvSpPr>
          <p:spPr>
            <a:xfrm>
              <a:off x="1284798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37" name="bk object 58"/>
            <p:cNvSpPr/>
            <p:nvPr/>
          </p:nvSpPr>
          <p:spPr>
            <a:xfrm>
              <a:off x="11563174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38" name="bk object 59"/>
            <p:cNvSpPr/>
            <p:nvPr/>
          </p:nvSpPr>
          <p:spPr>
            <a:xfrm>
              <a:off x="11884369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39" name="bk object 60"/>
            <p:cNvSpPr/>
            <p:nvPr/>
          </p:nvSpPr>
          <p:spPr>
            <a:xfrm>
              <a:off x="12205575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sp>
          <p:nvSpPr>
            <p:cNvPr id="440" name="bk object 61"/>
            <p:cNvSpPr/>
            <p:nvPr/>
          </p:nvSpPr>
          <p:spPr>
            <a:xfrm>
              <a:off x="12526757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</a:pPr>
              <a:endParaRPr kern="0">
                <a:latin typeface="Calibri"/>
                <a:sym typeface="Calibri"/>
              </a:endParaRPr>
            </a:p>
          </p:txBody>
        </p:sp>
        <p:grpSp>
          <p:nvGrpSpPr>
            <p:cNvPr id="450" name="Группа 111"/>
            <p:cNvGrpSpPr/>
            <p:nvPr/>
          </p:nvGrpSpPr>
          <p:grpSpPr>
            <a:xfrm>
              <a:off x="12826047" y="0"/>
              <a:ext cx="1713601" cy="753778"/>
              <a:chOff x="0" y="0"/>
              <a:chExt cx="1713599" cy="753777"/>
            </a:xfrm>
          </p:grpSpPr>
          <p:sp>
            <p:nvSpPr>
              <p:cNvPr id="441" name="Rectangle 139"/>
              <p:cNvSpPr/>
              <p:nvPr/>
            </p:nvSpPr>
            <p:spPr>
              <a:xfrm>
                <a:off x="-1" y="3434"/>
                <a:ext cx="109891" cy="75034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kern="0">
                  <a:latin typeface="Calibri"/>
                  <a:sym typeface="Calibri"/>
                </a:endParaRPr>
              </a:p>
            </p:txBody>
          </p:sp>
          <p:sp>
            <p:nvSpPr>
              <p:cNvPr id="442" name="Rectangle 140"/>
              <p:cNvSpPr/>
              <p:nvPr/>
            </p:nvSpPr>
            <p:spPr>
              <a:xfrm>
                <a:off x="322802" y="540865"/>
                <a:ext cx="106457" cy="21291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kern="0">
                  <a:latin typeface="Calibri"/>
                  <a:sym typeface="Calibri"/>
                </a:endParaRPr>
              </a:p>
            </p:txBody>
          </p:sp>
          <p:sp>
            <p:nvSpPr>
              <p:cNvPr id="443" name="Rectangle 141"/>
              <p:cNvSpPr/>
              <p:nvPr/>
            </p:nvSpPr>
            <p:spPr>
              <a:xfrm>
                <a:off x="642170" y="540865"/>
                <a:ext cx="109891" cy="21291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kern="0">
                  <a:latin typeface="Calibri"/>
                  <a:sym typeface="Calibri"/>
                </a:endParaRPr>
              </a:p>
            </p:txBody>
          </p:sp>
          <p:sp>
            <p:nvSpPr>
              <p:cNvPr id="444" name="Rectangle 142"/>
              <p:cNvSpPr/>
              <p:nvPr/>
            </p:nvSpPr>
            <p:spPr>
              <a:xfrm>
                <a:off x="964973" y="540865"/>
                <a:ext cx="106457" cy="21291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kern="0">
                  <a:latin typeface="Calibri"/>
                  <a:sym typeface="Calibri"/>
                </a:endParaRPr>
              </a:p>
            </p:txBody>
          </p:sp>
          <p:sp>
            <p:nvSpPr>
              <p:cNvPr id="445" name="Rectangle 143"/>
              <p:cNvSpPr/>
              <p:nvPr/>
            </p:nvSpPr>
            <p:spPr>
              <a:xfrm>
                <a:off x="1287775" y="540865"/>
                <a:ext cx="106457" cy="21291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kern="0">
                  <a:latin typeface="Calibri"/>
                  <a:sym typeface="Calibri"/>
                </a:endParaRPr>
              </a:p>
            </p:txBody>
          </p:sp>
          <p:sp>
            <p:nvSpPr>
              <p:cNvPr id="446" name="Freeform 144"/>
              <p:cNvSpPr/>
              <p:nvPr/>
            </p:nvSpPr>
            <p:spPr>
              <a:xfrm>
                <a:off x="1177885" y="3434"/>
                <a:ext cx="322803" cy="430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335"/>
                    </a:lnTo>
                    <a:lnTo>
                      <a:pt x="7353" y="5335"/>
                    </a:lnTo>
                    <a:lnTo>
                      <a:pt x="7353" y="21600"/>
                    </a:lnTo>
                    <a:lnTo>
                      <a:pt x="14477" y="21600"/>
                    </a:lnTo>
                    <a:lnTo>
                      <a:pt x="14477" y="5335"/>
                    </a:lnTo>
                    <a:lnTo>
                      <a:pt x="21600" y="533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kern="0">
                  <a:latin typeface="Calibri"/>
                  <a:sym typeface="Calibri"/>
                </a:endParaRPr>
              </a:p>
            </p:txBody>
          </p:sp>
          <p:sp>
            <p:nvSpPr>
              <p:cNvPr id="447" name="Rectangle 145"/>
              <p:cNvSpPr/>
              <p:nvPr/>
            </p:nvSpPr>
            <p:spPr>
              <a:xfrm>
                <a:off x="1607143" y="3434"/>
                <a:ext cx="106457" cy="75034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kern="0">
                  <a:latin typeface="Calibri"/>
                  <a:sym typeface="Calibri"/>
                </a:endParaRPr>
              </a:p>
            </p:txBody>
          </p:sp>
          <p:sp>
            <p:nvSpPr>
              <p:cNvPr id="448" name="Freeform 146"/>
              <p:cNvSpPr/>
              <p:nvPr/>
            </p:nvSpPr>
            <p:spPr>
              <a:xfrm>
                <a:off x="322802" y="3434"/>
                <a:ext cx="319369" cy="430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16" y="10671"/>
                    </a:moveTo>
                    <a:lnTo>
                      <a:pt x="7200" y="10671"/>
                    </a:lnTo>
                    <a:lnTo>
                      <a:pt x="7200" y="5335"/>
                    </a:lnTo>
                    <a:lnTo>
                      <a:pt x="11613" y="5335"/>
                    </a:lnTo>
                    <a:lnTo>
                      <a:pt x="12310" y="5508"/>
                    </a:lnTo>
                    <a:lnTo>
                      <a:pt x="13471" y="6196"/>
                    </a:lnTo>
                    <a:lnTo>
                      <a:pt x="14168" y="7057"/>
                    </a:lnTo>
                    <a:lnTo>
                      <a:pt x="14400" y="7401"/>
                    </a:lnTo>
                    <a:lnTo>
                      <a:pt x="14400" y="8606"/>
                    </a:lnTo>
                    <a:lnTo>
                      <a:pt x="14168" y="9122"/>
                    </a:lnTo>
                    <a:lnTo>
                      <a:pt x="13471" y="9982"/>
                    </a:lnTo>
                    <a:lnTo>
                      <a:pt x="12310" y="10499"/>
                    </a:lnTo>
                    <a:lnTo>
                      <a:pt x="11613" y="10671"/>
                    </a:lnTo>
                    <a:lnTo>
                      <a:pt x="10916" y="10671"/>
                    </a:lnTo>
                    <a:close/>
                    <a:moveTo>
                      <a:pt x="10916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7200" y="21600"/>
                    </a:lnTo>
                    <a:lnTo>
                      <a:pt x="7200" y="16006"/>
                    </a:lnTo>
                    <a:lnTo>
                      <a:pt x="10916" y="16006"/>
                    </a:lnTo>
                    <a:lnTo>
                      <a:pt x="13006" y="15834"/>
                    </a:lnTo>
                    <a:lnTo>
                      <a:pt x="15097" y="15490"/>
                    </a:lnTo>
                    <a:lnTo>
                      <a:pt x="16955" y="14629"/>
                    </a:lnTo>
                    <a:lnTo>
                      <a:pt x="18581" y="13769"/>
                    </a:lnTo>
                    <a:lnTo>
                      <a:pt x="19974" y="12564"/>
                    </a:lnTo>
                    <a:lnTo>
                      <a:pt x="20903" y="11187"/>
                    </a:lnTo>
                    <a:lnTo>
                      <a:pt x="21600" y="9638"/>
                    </a:lnTo>
                    <a:lnTo>
                      <a:pt x="21600" y="6368"/>
                    </a:lnTo>
                    <a:lnTo>
                      <a:pt x="20903" y="4819"/>
                    </a:lnTo>
                    <a:lnTo>
                      <a:pt x="19974" y="3614"/>
                    </a:lnTo>
                    <a:lnTo>
                      <a:pt x="18581" y="2410"/>
                    </a:lnTo>
                    <a:lnTo>
                      <a:pt x="16955" y="1377"/>
                    </a:lnTo>
                    <a:lnTo>
                      <a:pt x="15097" y="688"/>
                    </a:lnTo>
                    <a:lnTo>
                      <a:pt x="13006" y="172"/>
                    </a:lnTo>
                    <a:lnTo>
                      <a:pt x="109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kern="0">
                  <a:latin typeface="Calibri"/>
                  <a:sym typeface="Calibri"/>
                </a:endParaRPr>
              </a:p>
            </p:txBody>
          </p:sp>
          <p:sp>
            <p:nvSpPr>
              <p:cNvPr id="449" name="Freeform 149"/>
              <p:cNvSpPr/>
              <p:nvPr/>
            </p:nvSpPr>
            <p:spPr>
              <a:xfrm>
                <a:off x="721154" y="0"/>
                <a:ext cx="367446" cy="4344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16" y="21600"/>
                    </a:moveTo>
                    <a:lnTo>
                      <a:pt x="10093" y="21429"/>
                    </a:lnTo>
                    <a:lnTo>
                      <a:pt x="7873" y="20746"/>
                    </a:lnTo>
                    <a:lnTo>
                      <a:pt x="6662" y="20405"/>
                    </a:lnTo>
                    <a:lnTo>
                      <a:pt x="5652" y="19892"/>
                    </a:lnTo>
                    <a:lnTo>
                      <a:pt x="4643" y="19124"/>
                    </a:lnTo>
                    <a:lnTo>
                      <a:pt x="2826" y="17587"/>
                    </a:lnTo>
                    <a:lnTo>
                      <a:pt x="2019" y="16734"/>
                    </a:lnTo>
                    <a:lnTo>
                      <a:pt x="1413" y="15880"/>
                    </a:lnTo>
                    <a:lnTo>
                      <a:pt x="807" y="14855"/>
                    </a:lnTo>
                    <a:lnTo>
                      <a:pt x="404" y="13831"/>
                    </a:lnTo>
                    <a:lnTo>
                      <a:pt x="0" y="11782"/>
                    </a:lnTo>
                    <a:lnTo>
                      <a:pt x="0" y="9733"/>
                    </a:lnTo>
                    <a:lnTo>
                      <a:pt x="404" y="7684"/>
                    </a:lnTo>
                    <a:lnTo>
                      <a:pt x="807" y="6659"/>
                    </a:lnTo>
                    <a:lnTo>
                      <a:pt x="1413" y="5635"/>
                    </a:lnTo>
                    <a:lnTo>
                      <a:pt x="2019" y="4781"/>
                    </a:lnTo>
                    <a:lnTo>
                      <a:pt x="2826" y="3927"/>
                    </a:lnTo>
                    <a:lnTo>
                      <a:pt x="4643" y="2391"/>
                    </a:lnTo>
                    <a:lnTo>
                      <a:pt x="5652" y="1878"/>
                    </a:lnTo>
                    <a:lnTo>
                      <a:pt x="6662" y="1195"/>
                    </a:lnTo>
                    <a:lnTo>
                      <a:pt x="7873" y="854"/>
                    </a:lnTo>
                    <a:lnTo>
                      <a:pt x="10093" y="171"/>
                    </a:lnTo>
                    <a:lnTo>
                      <a:pt x="12516" y="0"/>
                    </a:lnTo>
                    <a:lnTo>
                      <a:pt x="14938" y="171"/>
                    </a:lnTo>
                    <a:lnTo>
                      <a:pt x="18572" y="1195"/>
                    </a:lnTo>
                    <a:lnTo>
                      <a:pt x="19581" y="1878"/>
                    </a:lnTo>
                    <a:lnTo>
                      <a:pt x="20591" y="2391"/>
                    </a:lnTo>
                    <a:lnTo>
                      <a:pt x="21600" y="3244"/>
                    </a:lnTo>
                    <a:lnTo>
                      <a:pt x="17159" y="7001"/>
                    </a:lnTo>
                    <a:lnTo>
                      <a:pt x="16150" y="6318"/>
                    </a:lnTo>
                    <a:lnTo>
                      <a:pt x="14938" y="5806"/>
                    </a:lnTo>
                    <a:lnTo>
                      <a:pt x="13727" y="5464"/>
                    </a:lnTo>
                    <a:lnTo>
                      <a:pt x="12516" y="5293"/>
                    </a:lnTo>
                    <a:lnTo>
                      <a:pt x="11305" y="5464"/>
                    </a:lnTo>
                    <a:lnTo>
                      <a:pt x="10093" y="5806"/>
                    </a:lnTo>
                    <a:lnTo>
                      <a:pt x="9084" y="6318"/>
                    </a:lnTo>
                    <a:lnTo>
                      <a:pt x="8075" y="7001"/>
                    </a:lnTo>
                    <a:lnTo>
                      <a:pt x="7267" y="7855"/>
                    </a:lnTo>
                    <a:lnTo>
                      <a:pt x="6662" y="8708"/>
                    </a:lnTo>
                    <a:lnTo>
                      <a:pt x="6258" y="9733"/>
                    </a:lnTo>
                    <a:lnTo>
                      <a:pt x="6258" y="11782"/>
                    </a:lnTo>
                    <a:lnTo>
                      <a:pt x="6662" y="12806"/>
                    </a:lnTo>
                    <a:lnTo>
                      <a:pt x="7267" y="13831"/>
                    </a:lnTo>
                    <a:lnTo>
                      <a:pt x="8075" y="14514"/>
                    </a:lnTo>
                    <a:lnTo>
                      <a:pt x="9084" y="15197"/>
                    </a:lnTo>
                    <a:lnTo>
                      <a:pt x="10093" y="15709"/>
                    </a:lnTo>
                    <a:lnTo>
                      <a:pt x="11305" y="16051"/>
                    </a:lnTo>
                    <a:lnTo>
                      <a:pt x="12516" y="16221"/>
                    </a:lnTo>
                    <a:lnTo>
                      <a:pt x="13727" y="16051"/>
                    </a:lnTo>
                    <a:lnTo>
                      <a:pt x="14938" y="15709"/>
                    </a:lnTo>
                    <a:lnTo>
                      <a:pt x="16150" y="15197"/>
                    </a:lnTo>
                    <a:lnTo>
                      <a:pt x="17159" y="14514"/>
                    </a:lnTo>
                    <a:lnTo>
                      <a:pt x="21600" y="18270"/>
                    </a:lnTo>
                    <a:lnTo>
                      <a:pt x="20591" y="19124"/>
                    </a:lnTo>
                    <a:lnTo>
                      <a:pt x="19581" y="19892"/>
                    </a:lnTo>
                    <a:lnTo>
                      <a:pt x="18572" y="20405"/>
                    </a:lnTo>
                    <a:lnTo>
                      <a:pt x="14938" y="21429"/>
                    </a:lnTo>
                    <a:lnTo>
                      <a:pt x="12516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</a:pPr>
                <a:endParaRPr kern="0">
                  <a:latin typeface="Calibri"/>
                  <a:sym typeface="Calibri"/>
                </a:endParaRPr>
              </a:p>
            </p:txBody>
          </p:sp>
        </p:grpSp>
      </p:grpSp>
      <p:pic>
        <p:nvPicPr>
          <p:cNvPr id="452" name="logo VNIIM_final-13.png" descr="logo VNIIM_final-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5540" y="10236012"/>
            <a:ext cx="1794874" cy="942491"/>
          </a:xfrm>
          <a:prstGeom prst="rect">
            <a:avLst/>
          </a:prstGeom>
          <a:ln w="12700">
            <a:miter lim="400000"/>
          </a:ln>
        </p:spPr>
      </p:pic>
      <p:sp>
        <p:nvSpPr>
          <p:cNvPr id="45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9716980" y="10476206"/>
            <a:ext cx="4690958" cy="601781"/>
          </a:xfrm>
          <a:prstGeom prst="rect">
            <a:avLst/>
          </a:prstGeom>
        </p:spPr>
        <p:txBody>
          <a:bodyPr/>
          <a:lstStyle>
            <a:lvl1pPr indent="0">
              <a:defRPr sz="1800" spc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65007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9165888" y="10388600"/>
            <a:ext cx="196850" cy="254000"/>
          </a:xfrm>
          <a:prstGeom prst="rect">
            <a:avLst/>
          </a:prstGeom>
          <a:ln w="12700">
            <a:miter lim="400000"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indent="12700" algn="r" eaLnBrk="1">
              <a:defRPr sz="1400">
                <a:latin typeface="Circe"/>
                <a:ea typeface="Circe"/>
                <a:cs typeface="Circe"/>
                <a:sym typeface="Circe"/>
              </a:defRPr>
            </a:lvl1pPr>
          </a:lstStyle>
          <a:p>
            <a:pPr>
              <a:defRPr/>
            </a:pPr>
            <a:fld id="{DFCEA116-9F81-4D9B-9EAF-CDF6EE2632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7" name="Группа 7"/>
          <p:cNvGrpSpPr>
            <a:grpSpLocks/>
          </p:cNvGrpSpPr>
          <p:nvPr/>
        </p:nvGrpSpPr>
        <p:grpSpPr bwMode="auto">
          <a:xfrm>
            <a:off x="1057275" y="544513"/>
            <a:ext cx="157163" cy="2032000"/>
            <a:chOff x="0" y="0"/>
            <a:chExt cx="157063" cy="2031351"/>
          </a:xfrm>
        </p:grpSpPr>
        <p:sp>
          <p:nvSpPr>
            <p:cNvPr id="1174" name="object 4"/>
            <p:cNvSpPr>
              <a:spLocks noChangeArrowheads="1"/>
            </p:cNvSpPr>
            <p:nvPr/>
          </p:nvSpPr>
          <p:spPr bwMode="auto">
            <a:xfrm>
              <a:off x="0" y="471336"/>
              <a:ext cx="157063" cy="11410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/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eaLnBrk="1">
                <a:defRPr/>
              </a:pPr>
              <a:endParaRPr lang="ru-RU" altLang="ru-RU"/>
            </a:p>
          </p:txBody>
        </p:sp>
        <p:sp>
          <p:nvSpPr>
            <p:cNvPr id="1175" name="object 5"/>
            <p:cNvSpPr>
              <a:spLocks noChangeShapeType="1"/>
            </p:cNvSpPr>
            <p:nvPr/>
          </p:nvSpPr>
          <p:spPr bwMode="auto">
            <a:xfrm flipV="1">
              <a:off x="157062" y="0"/>
              <a:ext cx="1" cy="2031352"/>
            </a:xfrm>
            <a:prstGeom prst="line">
              <a:avLst/>
            </a:prstGeom>
            <a:noFill/>
            <a:ln w="2094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</p:grpSp>
      <p:grpSp>
        <p:nvGrpSpPr>
          <p:cNvPr id="1028" name="Группа 10"/>
          <p:cNvGrpSpPr>
            <a:grpSpLocks/>
          </p:cNvGrpSpPr>
          <p:nvPr/>
        </p:nvGrpSpPr>
        <p:grpSpPr bwMode="auto">
          <a:xfrm>
            <a:off x="1690688" y="10250488"/>
            <a:ext cx="16717962" cy="290512"/>
            <a:chOff x="0" y="0"/>
            <a:chExt cx="16718162" cy="289836"/>
          </a:xfrm>
        </p:grpSpPr>
        <p:sp>
          <p:nvSpPr>
            <p:cNvPr id="1031" name="object 5"/>
            <p:cNvSpPr>
              <a:spLocks noChangeShapeType="1"/>
            </p:cNvSpPr>
            <p:nvPr/>
          </p:nvSpPr>
          <p:spPr bwMode="auto">
            <a:xfrm>
              <a:off x="16222972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32" name="object 6"/>
            <p:cNvSpPr>
              <a:spLocks noChangeShapeType="1"/>
            </p:cNvSpPr>
            <p:nvPr/>
          </p:nvSpPr>
          <p:spPr bwMode="auto">
            <a:xfrm>
              <a:off x="16346769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33" name="object 7"/>
            <p:cNvSpPr>
              <a:spLocks noChangeShapeType="1"/>
            </p:cNvSpPr>
            <p:nvPr/>
          </p:nvSpPr>
          <p:spPr bwMode="auto">
            <a:xfrm>
              <a:off x="16470565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34" name="object 8"/>
            <p:cNvSpPr>
              <a:spLocks noChangeShapeType="1"/>
            </p:cNvSpPr>
            <p:nvPr/>
          </p:nvSpPr>
          <p:spPr bwMode="auto">
            <a:xfrm>
              <a:off x="16594362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35" name="object 9"/>
            <p:cNvSpPr>
              <a:spLocks noChangeShapeType="1"/>
            </p:cNvSpPr>
            <p:nvPr/>
          </p:nvSpPr>
          <p:spPr bwMode="auto">
            <a:xfrm>
              <a:off x="16718162" y="166008"/>
              <a:ext cx="1" cy="123829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36" name="object 10"/>
            <p:cNvSpPr>
              <a:spLocks noChangeShapeType="1"/>
            </p:cNvSpPr>
            <p:nvPr/>
          </p:nvSpPr>
          <p:spPr bwMode="auto">
            <a:xfrm>
              <a:off x="14242203" y="166008"/>
              <a:ext cx="1" cy="123829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37" name="object 11"/>
            <p:cNvSpPr>
              <a:spLocks noChangeShapeType="1"/>
            </p:cNvSpPr>
            <p:nvPr/>
          </p:nvSpPr>
          <p:spPr bwMode="auto">
            <a:xfrm>
              <a:off x="14366002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38" name="object 12"/>
            <p:cNvSpPr>
              <a:spLocks noChangeShapeType="1"/>
            </p:cNvSpPr>
            <p:nvPr/>
          </p:nvSpPr>
          <p:spPr bwMode="auto">
            <a:xfrm>
              <a:off x="14489799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39" name="object 13"/>
            <p:cNvSpPr>
              <a:spLocks noChangeShapeType="1"/>
            </p:cNvSpPr>
            <p:nvPr/>
          </p:nvSpPr>
          <p:spPr bwMode="auto">
            <a:xfrm>
              <a:off x="14613596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40" name="object 14"/>
            <p:cNvSpPr>
              <a:spLocks noChangeShapeType="1"/>
            </p:cNvSpPr>
            <p:nvPr/>
          </p:nvSpPr>
          <p:spPr bwMode="auto">
            <a:xfrm>
              <a:off x="14737393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41" name="object 15"/>
            <p:cNvSpPr>
              <a:spLocks noChangeShapeType="1"/>
            </p:cNvSpPr>
            <p:nvPr/>
          </p:nvSpPr>
          <p:spPr bwMode="auto">
            <a:xfrm>
              <a:off x="14861190" y="166008"/>
              <a:ext cx="1" cy="123829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42" name="object 16"/>
            <p:cNvSpPr>
              <a:spLocks noChangeShapeType="1"/>
            </p:cNvSpPr>
            <p:nvPr/>
          </p:nvSpPr>
          <p:spPr bwMode="auto">
            <a:xfrm>
              <a:off x="13623219" y="166008"/>
              <a:ext cx="1" cy="123829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43" name="object 17"/>
            <p:cNvSpPr>
              <a:spLocks noChangeShapeType="1"/>
            </p:cNvSpPr>
            <p:nvPr/>
          </p:nvSpPr>
          <p:spPr bwMode="auto">
            <a:xfrm>
              <a:off x="13747015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44" name="object 18"/>
            <p:cNvSpPr>
              <a:spLocks noChangeShapeType="1"/>
            </p:cNvSpPr>
            <p:nvPr/>
          </p:nvSpPr>
          <p:spPr bwMode="auto">
            <a:xfrm>
              <a:off x="13870812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45" name="object 19"/>
            <p:cNvSpPr>
              <a:spLocks noChangeShapeType="1"/>
            </p:cNvSpPr>
            <p:nvPr/>
          </p:nvSpPr>
          <p:spPr bwMode="auto">
            <a:xfrm>
              <a:off x="13994609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46" name="object 20"/>
            <p:cNvSpPr>
              <a:spLocks noChangeShapeType="1"/>
            </p:cNvSpPr>
            <p:nvPr/>
          </p:nvSpPr>
          <p:spPr bwMode="auto">
            <a:xfrm>
              <a:off x="14118406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47" name="object 21"/>
            <p:cNvSpPr>
              <a:spLocks noChangeShapeType="1"/>
            </p:cNvSpPr>
            <p:nvPr/>
          </p:nvSpPr>
          <p:spPr bwMode="auto">
            <a:xfrm>
              <a:off x="13004222" y="166008"/>
              <a:ext cx="1" cy="123829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48" name="object 22"/>
            <p:cNvSpPr>
              <a:spLocks noChangeShapeType="1"/>
            </p:cNvSpPr>
            <p:nvPr/>
          </p:nvSpPr>
          <p:spPr bwMode="auto">
            <a:xfrm>
              <a:off x="13128028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49" name="object 23"/>
            <p:cNvSpPr>
              <a:spLocks noChangeShapeType="1"/>
            </p:cNvSpPr>
            <p:nvPr/>
          </p:nvSpPr>
          <p:spPr bwMode="auto">
            <a:xfrm>
              <a:off x="13251827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50" name="object 24"/>
            <p:cNvSpPr>
              <a:spLocks noChangeShapeType="1"/>
            </p:cNvSpPr>
            <p:nvPr/>
          </p:nvSpPr>
          <p:spPr bwMode="auto">
            <a:xfrm>
              <a:off x="13375614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51" name="object 25"/>
            <p:cNvSpPr>
              <a:spLocks noChangeShapeType="1"/>
            </p:cNvSpPr>
            <p:nvPr/>
          </p:nvSpPr>
          <p:spPr bwMode="auto">
            <a:xfrm>
              <a:off x="13499422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52" name="object 26"/>
            <p:cNvSpPr>
              <a:spLocks noChangeShapeType="1"/>
            </p:cNvSpPr>
            <p:nvPr/>
          </p:nvSpPr>
          <p:spPr bwMode="auto">
            <a:xfrm>
              <a:off x="12385235" y="166008"/>
              <a:ext cx="1" cy="123829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53" name="object 27"/>
            <p:cNvSpPr>
              <a:spLocks noChangeShapeType="1"/>
            </p:cNvSpPr>
            <p:nvPr/>
          </p:nvSpPr>
          <p:spPr bwMode="auto">
            <a:xfrm>
              <a:off x="12509032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54" name="object 28"/>
            <p:cNvSpPr>
              <a:spLocks noChangeShapeType="1"/>
            </p:cNvSpPr>
            <p:nvPr/>
          </p:nvSpPr>
          <p:spPr bwMode="auto">
            <a:xfrm>
              <a:off x="12632829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55" name="object 29"/>
            <p:cNvSpPr>
              <a:spLocks noChangeShapeType="1"/>
            </p:cNvSpPr>
            <p:nvPr/>
          </p:nvSpPr>
          <p:spPr bwMode="auto">
            <a:xfrm>
              <a:off x="12756627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56" name="object 30"/>
            <p:cNvSpPr>
              <a:spLocks noChangeShapeType="1"/>
            </p:cNvSpPr>
            <p:nvPr/>
          </p:nvSpPr>
          <p:spPr bwMode="auto">
            <a:xfrm>
              <a:off x="12880424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57" name="object 31"/>
            <p:cNvSpPr>
              <a:spLocks noChangeShapeType="1"/>
            </p:cNvSpPr>
            <p:nvPr/>
          </p:nvSpPr>
          <p:spPr bwMode="auto">
            <a:xfrm>
              <a:off x="11766248" y="166008"/>
              <a:ext cx="1" cy="123829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58" name="object 32"/>
            <p:cNvSpPr>
              <a:spLocks noChangeShapeType="1"/>
            </p:cNvSpPr>
            <p:nvPr/>
          </p:nvSpPr>
          <p:spPr bwMode="auto">
            <a:xfrm>
              <a:off x="11890045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59" name="object 33"/>
            <p:cNvSpPr>
              <a:spLocks noChangeShapeType="1"/>
            </p:cNvSpPr>
            <p:nvPr/>
          </p:nvSpPr>
          <p:spPr bwMode="auto">
            <a:xfrm>
              <a:off x="12013844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60" name="object 34"/>
            <p:cNvSpPr>
              <a:spLocks noChangeShapeType="1"/>
            </p:cNvSpPr>
            <p:nvPr/>
          </p:nvSpPr>
          <p:spPr bwMode="auto">
            <a:xfrm>
              <a:off x="12137640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61" name="object 35"/>
            <p:cNvSpPr>
              <a:spLocks noChangeShapeType="1"/>
            </p:cNvSpPr>
            <p:nvPr/>
          </p:nvSpPr>
          <p:spPr bwMode="auto">
            <a:xfrm>
              <a:off x="12261437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62" name="object 36"/>
            <p:cNvSpPr>
              <a:spLocks noChangeShapeType="1"/>
            </p:cNvSpPr>
            <p:nvPr/>
          </p:nvSpPr>
          <p:spPr bwMode="auto">
            <a:xfrm>
              <a:off x="11147262" y="166008"/>
              <a:ext cx="1" cy="123829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63" name="object 37"/>
            <p:cNvSpPr>
              <a:spLocks noChangeShapeType="1"/>
            </p:cNvSpPr>
            <p:nvPr/>
          </p:nvSpPr>
          <p:spPr bwMode="auto">
            <a:xfrm>
              <a:off x="11271060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64" name="object 38"/>
            <p:cNvSpPr>
              <a:spLocks noChangeShapeType="1"/>
            </p:cNvSpPr>
            <p:nvPr/>
          </p:nvSpPr>
          <p:spPr bwMode="auto">
            <a:xfrm>
              <a:off x="11394857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65" name="object 39"/>
            <p:cNvSpPr>
              <a:spLocks noChangeShapeType="1"/>
            </p:cNvSpPr>
            <p:nvPr/>
          </p:nvSpPr>
          <p:spPr bwMode="auto">
            <a:xfrm>
              <a:off x="11518653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66" name="object 40"/>
            <p:cNvSpPr>
              <a:spLocks noChangeShapeType="1"/>
            </p:cNvSpPr>
            <p:nvPr/>
          </p:nvSpPr>
          <p:spPr bwMode="auto">
            <a:xfrm>
              <a:off x="11642450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67" name="object 41"/>
            <p:cNvSpPr>
              <a:spLocks noChangeShapeType="1"/>
            </p:cNvSpPr>
            <p:nvPr/>
          </p:nvSpPr>
          <p:spPr bwMode="auto">
            <a:xfrm>
              <a:off x="10528275" y="166008"/>
              <a:ext cx="1" cy="123829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68" name="object 42"/>
            <p:cNvSpPr>
              <a:spLocks noChangeShapeType="1"/>
            </p:cNvSpPr>
            <p:nvPr/>
          </p:nvSpPr>
          <p:spPr bwMode="auto">
            <a:xfrm>
              <a:off x="10652063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69" name="object 43"/>
            <p:cNvSpPr>
              <a:spLocks noChangeShapeType="1"/>
            </p:cNvSpPr>
            <p:nvPr/>
          </p:nvSpPr>
          <p:spPr bwMode="auto">
            <a:xfrm>
              <a:off x="10775860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70" name="object 44"/>
            <p:cNvSpPr>
              <a:spLocks noChangeShapeType="1"/>
            </p:cNvSpPr>
            <p:nvPr/>
          </p:nvSpPr>
          <p:spPr bwMode="auto">
            <a:xfrm>
              <a:off x="10899668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71" name="object 45"/>
            <p:cNvSpPr>
              <a:spLocks noChangeShapeType="1"/>
            </p:cNvSpPr>
            <p:nvPr/>
          </p:nvSpPr>
          <p:spPr bwMode="auto">
            <a:xfrm>
              <a:off x="11023465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72" name="object 46"/>
            <p:cNvSpPr>
              <a:spLocks noChangeShapeType="1"/>
            </p:cNvSpPr>
            <p:nvPr/>
          </p:nvSpPr>
          <p:spPr bwMode="auto">
            <a:xfrm>
              <a:off x="9909278" y="166008"/>
              <a:ext cx="1" cy="123829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73" name="object 47"/>
            <p:cNvSpPr>
              <a:spLocks noChangeShapeType="1"/>
            </p:cNvSpPr>
            <p:nvPr/>
          </p:nvSpPr>
          <p:spPr bwMode="auto">
            <a:xfrm>
              <a:off x="10033077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74" name="object 48"/>
            <p:cNvSpPr>
              <a:spLocks noChangeShapeType="1"/>
            </p:cNvSpPr>
            <p:nvPr/>
          </p:nvSpPr>
          <p:spPr bwMode="auto">
            <a:xfrm>
              <a:off x="10156874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75" name="object 49"/>
            <p:cNvSpPr>
              <a:spLocks noChangeShapeType="1"/>
            </p:cNvSpPr>
            <p:nvPr/>
          </p:nvSpPr>
          <p:spPr bwMode="auto">
            <a:xfrm>
              <a:off x="10280671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76" name="object 50"/>
            <p:cNvSpPr>
              <a:spLocks noChangeShapeType="1"/>
            </p:cNvSpPr>
            <p:nvPr/>
          </p:nvSpPr>
          <p:spPr bwMode="auto">
            <a:xfrm>
              <a:off x="10404469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77" name="object 51"/>
            <p:cNvSpPr>
              <a:spLocks noChangeShapeType="1"/>
            </p:cNvSpPr>
            <p:nvPr/>
          </p:nvSpPr>
          <p:spPr bwMode="auto">
            <a:xfrm>
              <a:off x="9290291" y="166008"/>
              <a:ext cx="1" cy="123829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78" name="object 52"/>
            <p:cNvSpPr>
              <a:spLocks noChangeShapeType="1"/>
            </p:cNvSpPr>
            <p:nvPr/>
          </p:nvSpPr>
          <p:spPr bwMode="auto">
            <a:xfrm>
              <a:off x="9414090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79" name="object 53"/>
            <p:cNvSpPr>
              <a:spLocks noChangeShapeType="1"/>
            </p:cNvSpPr>
            <p:nvPr/>
          </p:nvSpPr>
          <p:spPr bwMode="auto">
            <a:xfrm>
              <a:off x="9537887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80" name="object 54"/>
            <p:cNvSpPr>
              <a:spLocks noChangeShapeType="1"/>
            </p:cNvSpPr>
            <p:nvPr/>
          </p:nvSpPr>
          <p:spPr bwMode="auto">
            <a:xfrm>
              <a:off x="9661684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81" name="object 55"/>
            <p:cNvSpPr>
              <a:spLocks noChangeShapeType="1"/>
            </p:cNvSpPr>
            <p:nvPr/>
          </p:nvSpPr>
          <p:spPr bwMode="auto">
            <a:xfrm>
              <a:off x="9785482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82" name="object 56"/>
            <p:cNvSpPr>
              <a:spLocks noChangeShapeType="1"/>
            </p:cNvSpPr>
            <p:nvPr/>
          </p:nvSpPr>
          <p:spPr bwMode="auto">
            <a:xfrm>
              <a:off x="8671306" y="166008"/>
              <a:ext cx="1" cy="123829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83" name="object 57"/>
            <p:cNvSpPr>
              <a:spLocks noChangeShapeType="1"/>
            </p:cNvSpPr>
            <p:nvPr/>
          </p:nvSpPr>
          <p:spPr bwMode="auto">
            <a:xfrm>
              <a:off x="8795103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84" name="object 58"/>
            <p:cNvSpPr>
              <a:spLocks noChangeShapeType="1"/>
            </p:cNvSpPr>
            <p:nvPr/>
          </p:nvSpPr>
          <p:spPr bwMode="auto">
            <a:xfrm>
              <a:off x="8918900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85" name="object 59"/>
            <p:cNvSpPr>
              <a:spLocks noChangeShapeType="1"/>
            </p:cNvSpPr>
            <p:nvPr/>
          </p:nvSpPr>
          <p:spPr bwMode="auto">
            <a:xfrm>
              <a:off x="9042697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86" name="object 60"/>
            <p:cNvSpPr>
              <a:spLocks noChangeShapeType="1"/>
            </p:cNvSpPr>
            <p:nvPr/>
          </p:nvSpPr>
          <p:spPr bwMode="auto">
            <a:xfrm>
              <a:off x="9166495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87" name="object 61"/>
            <p:cNvSpPr>
              <a:spLocks noChangeShapeType="1"/>
            </p:cNvSpPr>
            <p:nvPr/>
          </p:nvSpPr>
          <p:spPr bwMode="auto">
            <a:xfrm>
              <a:off x="8052309" y="166008"/>
              <a:ext cx="1" cy="123829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88" name="object 62"/>
            <p:cNvSpPr>
              <a:spLocks noChangeShapeType="1"/>
            </p:cNvSpPr>
            <p:nvPr/>
          </p:nvSpPr>
          <p:spPr bwMode="auto">
            <a:xfrm>
              <a:off x="8176107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89" name="object 63"/>
            <p:cNvSpPr>
              <a:spLocks noChangeShapeType="1"/>
            </p:cNvSpPr>
            <p:nvPr/>
          </p:nvSpPr>
          <p:spPr bwMode="auto">
            <a:xfrm>
              <a:off x="8299903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90" name="object 64"/>
            <p:cNvSpPr>
              <a:spLocks noChangeShapeType="1"/>
            </p:cNvSpPr>
            <p:nvPr/>
          </p:nvSpPr>
          <p:spPr bwMode="auto">
            <a:xfrm>
              <a:off x="8423700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91" name="object 65"/>
            <p:cNvSpPr>
              <a:spLocks noChangeShapeType="1"/>
            </p:cNvSpPr>
            <p:nvPr/>
          </p:nvSpPr>
          <p:spPr bwMode="auto">
            <a:xfrm>
              <a:off x="8547508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92" name="object 66"/>
            <p:cNvSpPr>
              <a:spLocks noChangeShapeType="1"/>
            </p:cNvSpPr>
            <p:nvPr/>
          </p:nvSpPr>
          <p:spPr bwMode="auto">
            <a:xfrm>
              <a:off x="7433322" y="166008"/>
              <a:ext cx="1" cy="123829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93" name="object 67"/>
            <p:cNvSpPr>
              <a:spLocks noChangeShapeType="1"/>
            </p:cNvSpPr>
            <p:nvPr/>
          </p:nvSpPr>
          <p:spPr bwMode="auto">
            <a:xfrm>
              <a:off x="7557121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94" name="object 68"/>
            <p:cNvSpPr>
              <a:spLocks noChangeShapeType="1"/>
            </p:cNvSpPr>
            <p:nvPr/>
          </p:nvSpPr>
          <p:spPr bwMode="auto">
            <a:xfrm>
              <a:off x="7680918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95" name="object 69"/>
            <p:cNvSpPr>
              <a:spLocks noChangeShapeType="1"/>
            </p:cNvSpPr>
            <p:nvPr/>
          </p:nvSpPr>
          <p:spPr bwMode="auto">
            <a:xfrm>
              <a:off x="7804715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96" name="object 70"/>
            <p:cNvSpPr>
              <a:spLocks noChangeShapeType="1"/>
            </p:cNvSpPr>
            <p:nvPr/>
          </p:nvSpPr>
          <p:spPr bwMode="auto">
            <a:xfrm>
              <a:off x="7928512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97" name="object 71"/>
            <p:cNvSpPr>
              <a:spLocks noChangeShapeType="1"/>
            </p:cNvSpPr>
            <p:nvPr/>
          </p:nvSpPr>
          <p:spPr bwMode="auto">
            <a:xfrm>
              <a:off x="6814336" y="166008"/>
              <a:ext cx="1" cy="123829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98" name="object 72"/>
            <p:cNvSpPr>
              <a:spLocks noChangeShapeType="1"/>
            </p:cNvSpPr>
            <p:nvPr/>
          </p:nvSpPr>
          <p:spPr bwMode="auto">
            <a:xfrm>
              <a:off x="6938134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099" name="object 73"/>
            <p:cNvSpPr>
              <a:spLocks noChangeShapeType="1"/>
            </p:cNvSpPr>
            <p:nvPr/>
          </p:nvSpPr>
          <p:spPr bwMode="auto">
            <a:xfrm>
              <a:off x="7061932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00" name="object 74"/>
            <p:cNvSpPr>
              <a:spLocks noChangeShapeType="1"/>
            </p:cNvSpPr>
            <p:nvPr/>
          </p:nvSpPr>
          <p:spPr bwMode="auto">
            <a:xfrm>
              <a:off x="7185729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01" name="object 75"/>
            <p:cNvSpPr>
              <a:spLocks noChangeShapeType="1"/>
            </p:cNvSpPr>
            <p:nvPr/>
          </p:nvSpPr>
          <p:spPr bwMode="auto">
            <a:xfrm>
              <a:off x="7309526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02" name="object 76"/>
            <p:cNvSpPr>
              <a:spLocks noChangeShapeType="1"/>
            </p:cNvSpPr>
            <p:nvPr/>
          </p:nvSpPr>
          <p:spPr bwMode="auto">
            <a:xfrm>
              <a:off x="6195350" y="166008"/>
              <a:ext cx="1" cy="123829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03" name="object 77"/>
            <p:cNvSpPr>
              <a:spLocks noChangeShapeType="1"/>
            </p:cNvSpPr>
            <p:nvPr/>
          </p:nvSpPr>
          <p:spPr bwMode="auto">
            <a:xfrm>
              <a:off x="6319147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04" name="object 78"/>
            <p:cNvSpPr>
              <a:spLocks noChangeShapeType="1"/>
            </p:cNvSpPr>
            <p:nvPr/>
          </p:nvSpPr>
          <p:spPr bwMode="auto">
            <a:xfrm>
              <a:off x="6442945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05" name="object 79"/>
            <p:cNvSpPr>
              <a:spLocks noChangeShapeType="1"/>
            </p:cNvSpPr>
            <p:nvPr/>
          </p:nvSpPr>
          <p:spPr bwMode="auto">
            <a:xfrm>
              <a:off x="6566742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06" name="object 80"/>
            <p:cNvSpPr>
              <a:spLocks noChangeShapeType="1"/>
            </p:cNvSpPr>
            <p:nvPr/>
          </p:nvSpPr>
          <p:spPr bwMode="auto">
            <a:xfrm>
              <a:off x="6690539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07" name="object 81"/>
            <p:cNvSpPr>
              <a:spLocks noChangeShapeType="1"/>
            </p:cNvSpPr>
            <p:nvPr/>
          </p:nvSpPr>
          <p:spPr bwMode="auto">
            <a:xfrm>
              <a:off x="5576352" y="166008"/>
              <a:ext cx="1" cy="123829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08" name="object 82"/>
            <p:cNvSpPr>
              <a:spLocks noChangeShapeType="1"/>
            </p:cNvSpPr>
            <p:nvPr/>
          </p:nvSpPr>
          <p:spPr bwMode="auto">
            <a:xfrm>
              <a:off x="3095779" y="166008"/>
              <a:ext cx="1" cy="123829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09" name="object 83"/>
            <p:cNvSpPr>
              <a:spLocks noChangeShapeType="1"/>
            </p:cNvSpPr>
            <p:nvPr/>
          </p:nvSpPr>
          <p:spPr bwMode="auto">
            <a:xfrm>
              <a:off x="5700151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10" name="object 84"/>
            <p:cNvSpPr>
              <a:spLocks noChangeShapeType="1"/>
            </p:cNvSpPr>
            <p:nvPr/>
          </p:nvSpPr>
          <p:spPr bwMode="auto">
            <a:xfrm>
              <a:off x="5823947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11" name="object 85"/>
            <p:cNvSpPr>
              <a:spLocks noChangeShapeType="1"/>
            </p:cNvSpPr>
            <p:nvPr/>
          </p:nvSpPr>
          <p:spPr bwMode="auto">
            <a:xfrm>
              <a:off x="5947756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12" name="object 86"/>
            <p:cNvSpPr>
              <a:spLocks noChangeShapeType="1"/>
            </p:cNvSpPr>
            <p:nvPr/>
          </p:nvSpPr>
          <p:spPr bwMode="auto">
            <a:xfrm>
              <a:off x="6071552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13" name="object 87"/>
            <p:cNvSpPr>
              <a:spLocks noChangeShapeType="1"/>
            </p:cNvSpPr>
            <p:nvPr/>
          </p:nvSpPr>
          <p:spPr bwMode="auto">
            <a:xfrm>
              <a:off x="4957367" y="166008"/>
              <a:ext cx="1" cy="123829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14" name="object 88"/>
            <p:cNvSpPr>
              <a:spLocks noChangeShapeType="1"/>
            </p:cNvSpPr>
            <p:nvPr/>
          </p:nvSpPr>
          <p:spPr bwMode="auto">
            <a:xfrm>
              <a:off x="2476783" y="166008"/>
              <a:ext cx="1" cy="123829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15" name="object 89"/>
            <p:cNvSpPr>
              <a:spLocks noChangeShapeType="1"/>
            </p:cNvSpPr>
            <p:nvPr/>
          </p:nvSpPr>
          <p:spPr bwMode="auto">
            <a:xfrm>
              <a:off x="618986" y="166008"/>
              <a:ext cx="1" cy="123829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16" name="object 90"/>
            <p:cNvSpPr>
              <a:spLocks noChangeShapeType="1"/>
            </p:cNvSpPr>
            <p:nvPr/>
          </p:nvSpPr>
          <p:spPr bwMode="auto">
            <a:xfrm>
              <a:off x="5081164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17" name="object 91"/>
            <p:cNvSpPr>
              <a:spLocks noChangeShapeType="1"/>
            </p:cNvSpPr>
            <p:nvPr/>
          </p:nvSpPr>
          <p:spPr bwMode="auto">
            <a:xfrm>
              <a:off x="2600580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18" name="object 92"/>
            <p:cNvSpPr>
              <a:spLocks noChangeShapeType="1"/>
            </p:cNvSpPr>
            <p:nvPr/>
          </p:nvSpPr>
          <p:spPr bwMode="auto">
            <a:xfrm>
              <a:off x="5204962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19" name="object 93"/>
            <p:cNvSpPr>
              <a:spLocks noChangeShapeType="1"/>
            </p:cNvSpPr>
            <p:nvPr/>
          </p:nvSpPr>
          <p:spPr bwMode="auto">
            <a:xfrm>
              <a:off x="2724388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20" name="object 94"/>
            <p:cNvSpPr>
              <a:spLocks noChangeShapeType="1"/>
            </p:cNvSpPr>
            <p:nvPr/>
          </p:nvSpPr>
          <p:spPr bwMode="auto">
            <a:xfrm>
              <a:off x="5328759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21" name="object 95"/>
            <p:cNvSpPr>
              <a:spLocks noChangeShapeType="1"/>
            </p:cNvSpPr>
            <p:nvPr/>
          </p:nvSpPr>
          <p:spPr bwMode="auto">
            <a:xfrm>
              <a:off x="2848184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22" name="object 96"/>
            <p:cNvSpPr>
              <a:spLocks noChangeShapeType="1"/>
            </p:cNvSpPr>
            <p:nvPr/>
          </p:nvSpPr>
          <p:spPr bwMode="auto">
            <a:xfrm>
              <a:off x="5452556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23" name="object 97"/>
            <p:cNvSpPr>
              <a:spLocks noChangeShapeType="1"/>
            </p:cNvSpPr>
            <p:nvPr/>
          </p:nvSpPr>
          <p:spPr bwMode="auto">
            <a:xfrm>
              <a:off x="2971983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24" name="object 98"/>
            <p:cNvSpPr>
              <a:spLocks noChangeShapeType="1"/>
            </p:cNvSpPr>
            <p:nvPr/>
          </p:nvSpPr>
          <p:spPr bwMode="auto">
            <a:xfrm>
              <a:off x="4338381" y="166008"/>
              <a:ext cx="1" cy="123829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25" name="object 99"/>
            <p:cNvSpPr>
              <a:spLocks noChangeShapeType="1"/>
            </p:cNvSpPr>
            <p:nvPr/>
          </p:nvSpPr>
          <p:spPr bwMode="auto">
            <a:xfrm>
              <a:off x="1857796" y="166008"/>
              <a:ext cx="1" cy="123829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26" name="object 100"/>
            <p:cNvSpPr>
              <a:spLocks noChangeShapeType="1"/>
            </p:cNvSpPr>
            <p:nvPr/>
          </p:nvSpPr>
          <p:spPr bwMode="auto">
            <a:xfrm flipH="1">
              <a:off x="-1" y="166008"/>
              <a:ext cx="2" cy="123829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27" name="object 101"/>
            <p:cNvSpPr>
              <a:spLocks noChangeShapeType="1"/>
            </p:cNvSpPr>
            <p:nvPr/>
          </p:nvSpPr>
          <p:spPr bwMode="auto">
            <a:xfrm>
              <a:off x="4462177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28" name="object 102"/>
            <p:cNvSpPr>
              <a:spLocks noChangeShapeType="1"/>
            </p:cNvSpPr>
            <p:nvPr/>
          </p:nvSpPr>
          <p:spPr bwMode="auto">
            <a:xfrm>
              <a:off x="1981594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29" name="object 103"/>
            <p:cNvSpPr>
              <a:spLocks noChangeShapeType="1"/>
            </p:cNvSpPr>
            <p:nvPr/>
          </p:nvSpPr>
          <p:spPr bwMode="auto">
            <a:xfrm flipH="1">
              <a:off x="123797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30" name="object 104"/>
            <p:cNvSpPr>
              <a:spLocks noChangeShapeType="1"/>
            </p:cNvSpPr>
            <p:nvPr/>
          </p:nvSpPr>
          <p:spPr bwMode="auto">
            <a:xfrm>
              <a:off x="4585975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31" name="object 105"/>
            <p:cNvSpPr>
              <a:spLocks noChangeShapeType="1"/>
            </p:cNvSpPr>
            <p:nvPr/>
          </p:nvSpPr>
          <p:spPr bwMode="auto">
            <a:xfrm>
              <a:off x="2105390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32" name="object 106"/>
            <p:cNvSpPr>
              <a:spLocks noChangeShapeType="1"/>
            </p:cNvSpPr>
            <p:nvPr/>
          </p:nvSpPr>
          <p:spPr bwMode="auto">
            <a:xfrm>
              <a:off x="247593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33" name="object 107"/>
            <p:cNvSpPr>
              <a:spLocks noChangeShapeType="1"/>
            </p:cNvSpPr>
            <p:nvPr/>
          </p:nvSpPr>
          <p:spPr bwMode="auto">
            <a:xfrm>
              <a:off x="4709772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34" name="object 108"/>
            <p:cNvSpPr>
              <a:spLocks noChangeShapeType="1"/>
            </p:cNvSpPr>
            <p:nvPr/>
          </p:nvSpPr>
          <p:spPr bwMode="auto">
            <a:xfrm>
              <a:off x="2229189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35" name="object 109"/>
            <p:cNvSpPr>
              <a:spLocks noChangeShapeType="1"/>
            </p:cNvSpPr>
            <p:nvPr/>
          </p:nvSpPr>
          <p:spPr bwMode="auto">
            <a:xfrm>
              <a:off x="371392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36" name="object 110"/>
            <p:cNvSpPr>
              <a:spLocks noChangeShapeType="1"/>
            </p:cNvSpPr>
            <p:nvPr/>
          </p:nvSpPr>
          <p:spPr bwMode="auto">
            <a:xfrm>
              <a:off x="4833569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37" name="object 111"/>
            <p:cNvSpPr>
              <a:spLocks noChangeShapeType="1"/>
            </p:cNvSpPr>
            <p:nvPr/>
          </p:nvSpPr>
          <p:spPr bwMode="auto">
            <a:xfrm>
              <a:off x="2352986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38" name="object 112"/>
            <p:cNvSpPr>
              <a:spLocks noChangeShapeType="1"/>
            </p:cNvSpPr>
            <p:nvPr/>
          </p:nvSpPr>
          <p:spPr bwMode="auto">
            <a:xfrm>
              <a:off x="495189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39" name="object 113"/>
            <p:cNvSpPr>
              <a:spLocks noChangeShapeType="1"/>
            </p:cNvSpPr>
            <p:nvPr/>
          </p:nvSpPr>
          <p:spPr bwMode="auto">
            <a:xfrm>
              <a:off x="3719394" y="166008"/>
              <a:ext cx="1" cy="123829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40" name="object 114"/>
            <p:cNvSpPr>
              <a:spLocks noChangeShapeType="1"/>
            </p:cNvSpPr>
            <p:nvPr/>
          </p:nvSpPr>
          <p:spPr bwMode="auto">
            <a:xfrm>
              <a:off x="1238809" y="166008"/>
              <a:ext cx="1" cy="123829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41" name="object 115"/>
            <p:cNvSpPr>
              <a:spLocks noChangeShapeType="1"/>
            </p:cNvSpPr>
            <p:nvPr/>
          </p:nvSpPr>
          <p:spPr bwMode="auto">
            <a:xfrm>
              <a:off x="3843192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42" name="object 116"/>
            <p:cNvSpPr>
              <a:spLocks noChangeShapeType="1"/>
            </p:cNvSpPr>
            <p:nvPr/>
          </p:nvSpPr>
          <p:spPr bwMode="auto">
            <a:xfrm>
              <a:off x="1362608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43" name="object 117"/>
            <p:cNvSpPr>
              <a:spLocks noChangeShapeType="1"/>
            </p:cNvSpPr>
            <p:nvPr/>
          </p:nvSpPr>
          <p:spPr bwMode="auto">
            <a:xfrm>
              <a:off x="3966989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44" name="object 118"/>
            <p:cNvSpPr>
              <a:spLocks noChangeShapeType="1"/>
            </p:cNvSpPr>
            <p:nvPr/>
          </p:nvSpPr>
          <p:spPr bwMode="auto">
            <a:xfrm>
              <a:off x="1486405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45" name="object 119"/>
            <p:cNvSpPr>
              <a:spLocks noChangeShapeType="1"/>
            </p:cNvSpPr>
            <p:nvPr/>
          </p:nvSpPr>
          <p:spPr bwMode="auto">
            <a:xfrm>
              <a:off x="4090786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46" name="object 120"/>
            <p:cNvSpPr>
              <a:spLocks noChangeShapeType="1"/>
            </p:cNvSpPr>
            <p:nvPr/>
          </p:nvSpPr>
          <p:spPr bwMode="auto">
            <a:xfrm>
              <a:off x="1610202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47" name="object 121"/>
            <p:cNvSpPr>
              <a:spLocks noChangeShapeType="1"/>
            </p:cNvSpPr>
            <p:nvPr/>
          </p:nvSpPr>
          <p:spPr bwMode="auto">
            <a:xfrm>
              <a:off x="4214584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48" name="object 122"/>
            <p:cNvSpPr>
              <a:spLocks noChangeShapeType="1"/>
            </p:cNvSpPr>
            <p:nvPr/>
          </p:nvSpPr>
          <p:spPr bwMode="auto">
            <a:xfrm>
              <a:off x="1733999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49" name="object 123"/>
            <p:cNvSpPr>
              <a:spLocks noChangeShapeType="1"/>
            </p:cNvSpPr>
            <p:nvPr/>
          </p:nvSpPr>
          <p:spPr bwMode="auto">
            <a:xfrm>
              <a:off x="3224194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50" name="object 124"/>
            <p:cNvSpPr>
              <a:spLocks noChangeShapeType="1"/>
            </p:cNvSpPr>
            <p:nvPr/>
          </p:nvSpPr>
          <p:spPr bwMode="auto">
            <a:xfrm>
              <a:off x="743621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51" name="object 125"/>
            <p:cNvSpPr>
              <a:spLocks noChangeShapeType="1"/>
            </p:cNvSpPr>
            <p:nvPr/>
          </p:nvSpPr>
          <p:spPr bwMode="auto">
            <a:xfrm>
              <a:off x="3347992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52" name="object 126"/>
            <p:cNvSpPr>
              <a:spLocks noChangeShapeType="1"/>
            </p:cNvSpPr>
            <p:nvPr/>
          </p:nvSpPr>
          <p:spPr bwMode="auto">
            <a:xfrm>
              <a:off x="867417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53" name="object 127"/>
            <p:cNvSpPr>
              <a:spLocks noChangeShapeType="1"/>
            </p:cNvSpPr>
            <p:nvPr/>
          </p:nvSpPr>
          <p:spPr bwMode="auto">
            <a:xfrm>
              <a:off x="3471800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54" name="object 128"/>
            <p:cNvSpPr>
              <a:spLocks noChangeShapeType="1"/>
            </p:cNvSpPr>
            <p:nvPr/>
          </p:nvSpPr>
          <p:spPr bwMode="auto">
            <a:xfrm>
              <a:off x="991216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55" name="object 129"/>
            <p:cNvSpPr>
              <a:spLocks noChangeShapeType="1"/>
            </p:cNvSpPr>
            <p:nvPr/>
          </p:nvSpPr>
          <p:spPr bwMode="auto">
            <a:xfrm>
              <a:off x="3595587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56" name="object 130"/>
            <p:cNvSpPr>
              <a:spLocks noChangeShapeType="1"/>
            </p:cNvSpPr>
            <p:nvPr/>
          </p:nvSpPr>
          <p:spPr bwMode="auto">
            <a:xfrm>
              <a:off x="1115013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57" name="object 131"/>
            <p:cNvSpPr>
              <a:spLocks noChangeShapeType="1"/>
            </p:cNvSpPr>
            <p:nvPr/>
          </p:nvSpPr>
          <p:spPr bwMode="auto">
            <a:xfrm>
              <a:off x="14984987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58" name="object 132"/>
            <p:cNvSpPr>
              <a:spLocks noChangeShapeType="1"/>
            </p:cNvSpPr>
            <p:nvPr/>
          </p:nvSpPr>
          <p:spPr bwMode="auto">
            <a:xfrm>
              <a:off x="15108785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59" name="object 133"/>
            <p:cNvSpPr>
              <a:spLocks noChangeShapeType="1"/>
            </p:cNvSpPr>
            <p:nvPr/>
          </p:nvSpPr>
          <p:spPr bwMode="auto">
            <a:xfrm>
              <a:off x="15232582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60" name="object 134"/>
            <p:cNvSpPr>
              <a:spLocks noChangeShapeType="1"/>
            </p:cNvSpPr>
            <p:nvPr/>
          </p:nvSpPr>
          <p:spPr bwMode="auto">
            <a:xfrm>
              <a:off x="15356380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61" name="object 135"/>
            <p:cNvSpPr>
              <a:spLocks noChangeShapeType="1"/>
            </p:cNvSpPr>
            <p:nvPr/>
          </p:nvSpPr>
          <p:spPr bwMode="auto">
            <a:xfrm>
              <a:off x="15480186" y="946"/>
              <a:ext cx="1" cy="288891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62" name="object 136"/>
            <p:cNvSpPr>
              <a:spLocks noChangeShapeType="1"/>
            </p:cNvSpPr>
            <p:nvPr/>
          </p:nvSpPr>
          <p:spPr bwMode="auto">
            <a:xfrm>
              <a:off x="15603985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63" name="object 137"/>
            <p:cNvSpPr>
              <a:spLocks noChangeShapeType="1"/>
            </p:cNvSpPr>
            <p:nvPr/>
          </p:nvSpPr>
          <p:spPr bwMode="auto">
            <a:xfrm>
              <a:off x="15727782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64" name="object 138"/>
            <p:cNvSpPr>
              <a:spLocks noChangeShapeType="1"/>
            </p:cNvSpPr>
            <p:nvPr/>
          </p:nvSpPr>
          <p:spPr bwMode="auto">
            <a:xfrm>
              <a:off x="15851580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65" name="object 139"/>
            <p:cNvSpPr>
              <a:spLocks noChangeShapeType="1"/>
            </p:cNvSpPr>
            <p:nvPr/>
          </p:nvSpPr>
          <p:spPr bwMode="auto">
            <a:xfrm>
              <a:off x="15975377" y="207273"/>
              <a:ext cx="1" cy="825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66" name="object 140"/>
            <p:cNvSpPr>
              <a:spLocks noChangeShapeType="1"/>
            </p:cNvSpPr>
            <p:nvPr/>
          </p:nvSpPr>
          <p:spPr bwMode="auto">
            <a:xfrm>
              <a:off x="15603985" y="934"/>
              <a:ext cx="1" cy="1650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67" name="object 141"/>
            <p:cNvSpPr>
              <a:spLocks noChangeShapeType="1"/>
            </p:cNvSpPr>
            <p:nvPr/>
          </p:nvSpPr>
          <p:spPr bwMode="auto">
            <a:xfrm>
              <a:off x="15975376" y="934"/>
              <a:ext cx="1" cy="165064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68" name="object 142"/>
            <p:cNvSpPr>
              <a:spLocks noChangeShapeType="1"/>
            </p:cNvSpPr>
            <p:nvPr/>
          </p:nvSpPr>
          <p:spPr bwMode="auto">
            <a:xfrm>
              <a:off x="15913468" y="21567"/>
              <a:ext cx="123798" cy="1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69" name="object 143"/>
            <p:cNvSpPr>
              <a:spLocks noChangeShapeType="1"/>
            </p:cNvSpPr>
            <p:nvPr/>
          </p:nvSpPr>
          <p:spPr bwMode="auto">
            <a:xfrm>
              <a:off x="16099173" y="946"/>
              <a:ext cx="1" cy="288891"/>
            </a:xfrm>
            <a:prstGeom prst="line">
              <a:avLst/>
            </a:prstGeom>
            <a:noFill/>
            <a:ln w="425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1170" name="object 144"/>
            <p:cNvSpPr>
              <a:spLocks/>
            </p:cNvSpPr>
            <p:nvPr/>
          </p:nvSpPr>
          <p:spPr bwMode="auto">
            <a:xfrm>
              <a:off x="15603983" y="893"/>
              <a:ext cx="101840" cy="123599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8772" y="0"/>
                  </a:moveTo>
                  <a:lnTo>
                    <a:pt x="0" y="0"/>
                  </a:lnTo>
                  <a:lnTo>
                    <a:pt x="0" y="7211"/>
                  </a:lnTo>
                  <a:lnTo>
                    <a:pt x="10245" y="7430"/>
                  </a:lnTo>
                  <a:lnTo>
                    <a:pt x="12296" y="8879"/>
                  </a:lnTo>
                  <a:lnTo>
                    <a:pt x="13039" y="11524"/>
                  </a:lnTo>
                  <a:lnTo>
                    <a:pt x="11540" y="13568"/>
                  </a:lnTo>
                  <a:lnTo>
                    <a:pt x="8772" y="14388"/>
                  </a:lnTo>
                  <a:lnTo>
                    <a:pt x="0" y="14388"/>
                  </a:lnTo>
                  <a:lnTo>
                    <a:pt x="0" y="21600"/>
                  </a:lnTo>
                  <a:lnTo>
                    <a:pt x="8772" y="21600"/>
                  </a:lnTo>
                  <a:lnTo>
                    <a:pt x="10684" y="21484"/>
                  </a:lnTo>
                  <a:lnTo>
                    <a:pt x="19401" y="16535"/>
                  </a:lnTo>
                  <a:lnTo>
                    <a:pt x="21600" y="8573"/>
                  </a:lnTo>
                  <a:lnTo>
                    <a:pt x="20654" y="6240"/>
                  </a:lnTo>
                  <a:lnTo>
                    <a:pt x="19119" y="4177"/>
                  </a:lnTo>
                  <a:lnTo>
                    <a:pt x="17081" y="2452"/>
                  </a:lnTo>
                  <a:lnTo>
                    <a:pt x="14621" y="1136"/>
                  </a:lnTo>
                  <a:lnTo>
                    <a:pt x="11824" y="295"/>
                  </a:lnTo>
                  <a:lnTo>
                    <a:pt x="87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grpSp>
          <p:nvGrpSpPr>
            <p:cNvPr id="1171" name="object 145"/>
            <p:cNvGrpSpPr>
              <a:grpSpLocks/>
            </p:cNvGrpSpPr>
            <p:nvPr/>
          </p:nvGrpSpPr>
          <p:grpSpPr bwMode="auto">
            <a:xfrm>
              <a:off x="15736307" y="0"/>
              <a:ext cx="141964" cy="166327"/>
              <a:chOff x="0" y="0"/>
              <a:chExt cx="141963" cy="166326"/>
            </a:xfrm>
          </p:grpSpPr>
          <p:sp>
            <p:nvSpPr>
              <p:cNvPr id="1172" name="Фигура"/>
              <p:cNvSpPr>
                <a:spLocks/>
              </p:cNvSpPr>
              <p:nvPr/>
            </p:nvSpPr>
            <p:spPr bwMode="auto">
              <a:xfrm>
                <a:off x="0" y="0"/>
                <a:ext cx="141964" cy="166327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12563" y="0"/>
                    </a:moveTo>
                    <a:lnTo>
                      <a:pt x="6872" y="1191"/>
                    </a:lnTo>
                    <a:lnTo>
                      <a:pt x="2371" y="4501"/>
                    </a:lnTo>
                    <a:lnTo>
                      <a:pt x="154" y="9126"/>
                    </a:lnTo>
                    <a:lnTo>
                      <a:pt x="0" y="10839"/>
                    </a:lnTo>
                    <a:lnTo>
                      <a:pt x="162" y="12537"/>
                    </a:lnTo>
                    <a:lnTo>
                      <a:pt x="2417" y="17150"/>
                    </a:lnTo>
                    <a:lnTo>
                      <a:pt x="6927" y="20437"/>
                    </a:lnTo>
                    <a:lnTo>
                      <a:pt x="12653" y="21600"/>
                    </a:lnTo>
                    <a:lnTo>
                      <a:pt x="12677" y="21600"/>
                    </a:lnTo>
                    <a:lnTo>
                      <a:pt x="18400" y="20428"/>
                    </a:lnTo>
                    <a:lnTo>
                      <a:pt x="21600" y="18436"/>
                    </a:lnTo>
                    <a:lnTo>
                      <a:pt x="18790" y="16154"/>
                    </a:lnTo>
                    <a:lnTo>
                      <a:pt x="11514" y="16154"/>
                    </a:lnTo>
                    <a:lnTo>
                      <a:pt x="9682" y="15609"/>
                    </a:lnTo>
                    <a:lnTo>
                      <a:pt x="8056" y="14571"/>
                    </a:lnTo>
                    <a:lnTo>
                      <a:pt x="7089" y="13415"/>
                    </a:lnTo>
                    <a:lnTo>
                      <a:pt x="6514" y="11891"/>
                    </a:lnTo>
                    <a:lnTo>
                      <a:pt x="6374" y="9858"/>
                    </a:lnTo>
                    <a:lnTo>
                      <a:pt x="7003" y="8285"/>
                    </a:lnTo>
                    <a:lnTo>
                      <a:pt x="8201" y="6906"/>
                    </a:lnTo>
                    <a:lnTo>
                      <a:pt x="9556" y="6064"/>
                    </a:lnTo>
                    <a:lnTo>
                      <a:pt x="11336" y="5560"/>
                    </a:lnTo>
                    <a:lnTo>
                      <a:pt x="13699" y="5431"/>
                    </a:lnTo>
                    <a:lnTo>
                      <a:pt x="18881" y="5431"/>
                    </a:lnTo>
                    <a:lnTo>
                      <a:pt x="21522" y="3098"/>
                    </a:lnTo>
                    <a:lnTo>
                      <a:pt x="20005" y="2008"/>
                    </a:lnTo>
                    <a:lnTo>
                      <a:pt x="18328" y="1144"/>
                    </a:lnTo>
                    <a:lnTo>
                      <a:pt x="16513" y="515"/>
                    </a:lnTo>
                    <a:lnTo>
                      <a:pt x="14584" y="130"/>
                    </a:lnTo>
                    <a:lnTo>
                      <a:pt x="1256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/>
              <a:lstStyle/>
              <a:p>
                <a:endParaRPr lang="ru-RU"/>
              </a:p>
            </p:txBody>
          </p:sp>
          <p:sp>
            <p:nvSpPr>
              <p:cNvPr id="1173" name="Фигура"/>
              <p:cNvSpPr>
                <a:spLocks/>
              </p:cNvSpPr>
              <p:nvPr/>
            </p:nvSpPr>
            <p:spPr bwMode="auto">
              <a:xfrm>
                <a:off x="75673" y="41819"/>
                <a:ext cx="48423" cy="82575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16227" y="18752"/>
                    </a:moveTo>
                    <a:lnTo>
                      <a:pt x="12264" y="20395"/>
                    </a:lnTo>
                    <a:lnTo>
                      <a:pt x="7022" y="21371"/>
                    </a:lnTo>
                    <a:lnTo>
                      <a:pt x="0" y="21600"/>
                    </a:lnTo>
                    <a:lnTo>
                      <a:pt x="21333" y="21600"/>
                    </a:lnTo>
                    <a:lnTo>
                      <a:pt x="16227" y="18752"/>
                    </a:lnTo>
                    <a:close/>
                    <a:moveTo>
                      <a:pt x="21600" y="0"/>
                    </a:moveTo>
                    <a:lnTo>
                      <a:pt x="6406" y="0"/>
                    </a:lnTo>
                    <a:lnTo>
                      <a:pt x="11867" y="1055"/>
                    </a:lnTo>
                    <a:lnTo>
                      <a:pt x="16553" y="3064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/>
              <a:lstStyle/>
              <a:p>
                <a:endParaRPr lang="ru-RU"/>
              </a:p>
            </p:txBody>
          </p:sp>
        </p:grpSp>
      </p:grpSp>
      <p:sp>
        <p:nvSpPr>
          <p:cNvPr id="1029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1620838" y="1277938"/>
            <a:ext cx="168624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>
                <a:sym typeface="Circe"/>
              </a:rPr>
              <a:t>Текст заголовка</a:t>
            </a:r>
          </a:p>
        </p:txBody>
      </p:sp>
      <p:sp>
        <p:nvSpPr>
          <p:cNvPr id="1030" name="Уровень текста 1…"/>
          <p:cNvSpPr txBox="1">
            <a:spLocks noGrp="1"/>
          </p:cNvSpPr>
          <p:nvPr>
            <p:ph type="body" idx="1"/>
          </p:nvPr>
        </p:nvSpPr>
        <p:spPr bwMode="auto">
          <a:xfrm>
            <a:off x="1004888" y="2636838"/>
            <a:ext cx="18094325" cy="866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>
                <a:sym typeface="Circe Bold"/>
              </a:rPr>
              <a:t>Уровень текста 1</a:t>
            </a:r>
          </a:p>
          <a:p>
            <a:pPr lvl="1"/>
            <a:r>
              <a:rPr lang="ru-RU" altLang="ru-RU">
                <a:sym typeface="Circe Bold"/>
              </a:rPr>
              <a:t>Уровень текста 2</a:t>
            </a:r>
          </a:p>
          <a:p>
            <a:pPr lvl="2"/>
            <a:r>
              <a:rPr lang="ru-RU" altLang="ru-RU">
                <a:sym typeface="Circe Bold"/>
              </a:rPr>
              <a:t>Уровень текста 3</a:t>
            </a:r>
          </a:p>
          <a:p>
            <a:pPr lvl="3"/>
            <a:r>
              <a:rPr lang="ru-RU" altLang="ru-RU">
                <a:sym typeface="Circe Bold"/>
              </a:rPr>
              <a:t>Уровень текста 4</a:t>
            </a:r>
          </a:p>
          <a:p>
            <a:pPr lvl="4"/>
            <a:r>
              <a:rPr lang="ru-RU" altLang="ru-RU">
                <a:sym typeface="Circe Bold"/>
              </a:rP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100" r:id="rId2"/>
    <p:sldLayoutId id="2147484116" r:id="rId3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0000"/>
          </a:solidFill>
          <a:latin typeface="Circe"/>
          <a:ea typeface="Circe"/>
          <a:cs typeface="Circe"/>
          <a:sym typeface="Circe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0000"/>
          </a:solidFill>
          <a:latin typeface="Circe"/>
          <a:ea typeface="Circe"/>
          <a:cs typeface="Circe"/>
          <a:sym typeface="Circe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0000"/>
          </a:solidFill>
          <a:latin typeface="Circe"/>
          <a:ea typeface="Circe"/>
          <a:cs typeface="Circe"/>
          <a:sym typeface="Circe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0000"/>
          </a:solidFill>
          <a:latin typeface="Circe"/>
          <a:ea typeface="Circe"/>
          <a:cs typeface="Circe"/>
          <a:sym typeface="Circe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0000"/>
          </a:solidFill>
          <a:latin typeface="Circe"/>
          <a:ea typeface="Circe"/>
          <a:cs typeface="Circe"/>
          <a:sym typeface="Circe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ln>
            <a:noFill/>
          </a:ln>
          <a:solidFill>
            <a:srgbClr val="000000"/>
          </a:solidFill>
          <a:uFillTx/>
          <a:latin typeface="Circe"/>
          <a:ea typeface="Circe"/>
          <a:cs typeface="Circe"/>
          <a:sym typeface="Circe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ln>
            <a:noFill/>
          </a:ln>
          <a:solidFill>
            <a:srgbClr val="000000"/>
          </a:solidFill>
          <a:uFillTx/>
          <a:latin typeface="Circe"/>
          <a:ea typeface="Circe"/>
          <a:cs typeface="Circe"/>
          <a:sym typeface="Circe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ln>
            <a:noFill/>
          </a:ln>
          <a:solidFill>
            <a:srgbClr val="000000"/>
          </a:solidFill>
          <a:uFillTx/>
          <a:latin typeface="Circe"/>
          <a:ea typeface="Circe"/>
          <a:cs typeface="Circe"/>
          <a:sym typeface="Circe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ln>
            <a:noFill/>
          </a:ln>
          <a:solidFill>
            <a:srgbClr val="000000"/>
          </a:solidFill>
          <a:uFillTx/>
          <a:latin typeface="Circe"/>
          <a:ea typeface="Circe"/>
          <a:cs typeface="Circe"/>
          <a:sym typeface="Circe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Circe Bold"/>
          <a:ea typeface="Circe Bold"/>
          <a:cs typeface="Circe Bold"/>
          <a:sym typeface="Circe Bold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Circe Bold"/>
          <a:ea typeface="Circe Bold"/>
          <a:cs typeface="Circe Bold"/>
          <a:sym typeface="Circe Bold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Circe Bold"/>
          <a:ea typeface="Circe Bold"/>
          <a:cs typeface="Circe Bold"/>
          <a:sym typeface="Circe Bold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Circe Bold"/>
          <a:ea typeface="Circe Bold"/>
          <a:cs typeface="Circe Bold"/>
          <a:sym typeface="Circe Bold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Circe Bold"/>
          <a:ea typeface="Circe Bold"/>
          <a:cs typeface="Circe Bold"/>
          <a:sym typeface="Circe Bold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0" baseline="0">
          <a:ln>
            <a:noFill/>
          </a:ln>
          <a:solidFill>
            <a:srgbClr val="FFFFFF"/>
          </a:solidFill>
          <a:uFillTx/>
          <a:latin typeface="Circe Bold"/>
          <a:ea typeface="Circe Bold"/>
          <a:cs typeface="Circe Bold"/>
          <a:sym typeface="Circe Bold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0" baseline="0">
          <a:ln>
            <a:noFill/>
          </a:ln>
          <a:solidFill>
            <a:srgbClr val="FFFFFF"/>
          </a:solidFill>
          <a:uFillTx/>
          <a:latin typeface="Circe Bold"/>
          <a:ea typeface="Circe Bold"/>
          <a:cs typeface="Circe Bold"/>
          <a:sym typeface="Circe Bold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0" baseline="0">
          <a:ln>
            <a:noFill/>
          </a:ln>
          <a:solidFill>
            <a:srgbClr val="FFFFFF"/>
          </a:solidFill>
          <a:uFillTx/>
          <a:latin typeface="Circe Bold"/>
          <a:ea typeface="Circe Bold"/>
          <a:cs typeface="Circe Bold"/>
          <a:sym typeface="Circe Bold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0" baseline="0">
          <a:ln>
            <a:noFill/>
          </a:ln>
          <a:solidFill>
            <a:srgbClr val="FFFFFF"/>
          </a:solidFill>
          <a:uFillTx/>
          <a:latin typeface="Circe Bold"/>
          <a:ea typeface="Circe Bold"/>
          <a:cs typeface="Circe Bold"/>
          <a:sym typeface="Circe Bold"/>
        </a:defRPr>
      </a:lvl9pPr>
    </p:bodyStyle>
    <p:otherStyle>
      <a:lvl1pPr marL="0" marR="0" indent="127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1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irce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1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irce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1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irce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1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irce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1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irce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1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irce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1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irce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1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irce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1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irc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t.ru/" TargetMode="External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niim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st.ru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E10EF8-DC51-431F-92B0-F5F2C487F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794581"/>
          </a:xfrm>
          <a:prstGeom prst="rect">
            <a:avLst/>
          </a:prstGeom>
        </p:spPr>
      </p:pic>
      <p:sp>
        <p:nvSpPr>
          <p:cNvPr id="729" name="Заголовок 2"/>
          <p:cNvSpPr txBox="1">
            <a:spLocks noGrp="1"/>
          </p:cNvSpPr>
          <p:nvPr>
            <p:ph type="title"/>
          </p:nvPr>
        </p:nvSpPr>
        <p:spPr>
          <a:xfrm>
            <a:off x="3436375" y="1334049"/>
            <a:ext cx="15042941" cy="2566219"/>
          </a:xfrm>
          <a:prstGeom prst="rect">
            <a:avLst/>
          </a:prstGeom>
        </p:spPr>
        <p:txBody>
          <a:bodyPr/>
          <a:lstStyle/>
          <a:p>
            <a:pPr algn="ctr" defTabSz="768095">
              <a:spcBef>
                <a:spcPts val="2000"/>
              </a:spcBef>
              <a:spcAft>
                <a:spcPts val="0"/>
              </a:spcAft>
              <a:defRPr sz="3275"/>
            </a:pPr>
            <a:r>
              <a:rPr lang="ru-RU" sz="4400" dirty="0">
                <a:solidFill>
                  <a:schemeClr val="bg1"/>
                </a:solidFill>
              </a:rPr>
              <a:t>Исследование возможности создания эталонных полей</a:t>
            </a:r>
            <a:br>
              <a:rPr lang="ru-RU" sz="4400" dirty="0">
                <a:solidFill>
                  <a:schemeClr val="bg1"/>
                </a:solidFill>
              </a:rPr>
            </a:br>
            <a:r>
              <a:rPr lang="ru-RU" sz="4400" dirty="0">
                <a:solidFill>
                  <a:schemeClr val="bg1"/>
                </a:solidFill>
              </a:rPr>
              <a:t>для калибровки гамма-спектрометров в диапазоне энергий от 50 кэВ до 10 МэВ</a:t>
            </a:r>
            <a:endParaRPr lang="ru-RU" sz="4400" dirty="0"/>
          </a:p>
        </p:txBody>
      </p:sp>
      <p:sp>
        <p:nvSpPr>
          <p:cNvPr id="730" name="object 32">
            <a:hlinkClick r:id="rId3"/>
          </p:cNvPr>
          <p:cNvSpPr txBox="1"/>
          <p:nvPr/>
        </p:nvSpPr>
        <p:spPr>
          <a:xfrm rot="16200000">
            <a:off x="17371509" y="4661756"/>
            <a:ext cx="127458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marR="5080" indent="12700" algn="ctr">
              <a:lnSpc>
                <a:spcPct val="101099"/>
              </a:lnSpc>
              <a:defRPr sz="1600" u="sng" spc="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irce Light"/>
                <a:ea typeface="Circe Light"/>
                <a:cs typeface="Circe Light"/>
                <a:sym typeface="Circe Light"/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www.vniim.ru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3E5EA-76FA-4D71-9942-312B11D6B81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6E3CBE-ACD2-4C4F-933F-1AC63000C1B9}"/>
              </a:ext>
            </a:extLst>
          </p:cNvPr>
          <p:cNvSpPr txBox="1"/>
          <p:nvPr/>
        </p:nvSpPr>
        <p:spPr>
          <a:xfrm>
            <a:off x="14276438" y="8887706"/>
            <a:ext cx="6666271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Н.Н. Моисеев,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Е.Е.Терещенко</a:t>
            </a:r>
            <a:endParaRPr lang="ru-RU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ВНИИМ им.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Д.И.Менделеева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5080513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F3F45-E483-F605-F964-218D3E2F9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44B5A890-6F23-C9A5-5794-9661147F9E76}"/>
              </a:ext>
            </a:extLst>
          </p:cNvPr>
          <p:cNvSpPr txBox="1">
            <a:spLocks/>
          </p:cNvSpPr>
          <p:nvPr/>
        </p:nvSpPr>
        <p:spPr bwMode="auto">
          <a:xfrm>
            <a:off x="1448072" y="408940"/>
            <a:ext cx="1686242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4E6B"/>
                </a:solidFill>
                <a:latin typeface="Circe"/>
                <a:ea typeface="Circe"/>
                <a:cs typeface="Circe"/>
                <a:sym typeface="Circe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9pPr>
          </a:lstStyle>
          <a:p>
            <a:pPr algn="ctr" defTabSz="768095" eaLnBrk="1" fontAlgn="auto" hangingPunct="1">
              <a:spcBef>
                <a:spcPts val="0"/>
              </a:spcBef>
              <a:spcAft>
                <a:spcPts val="0"/>
              </a:spcAft>
              <a:defRPr sz="3275"/>
            </a:pPr>
            <a:r>
              <a:rPr lang="en-US" sz="4400" kern="0" dirty="0" err="1">
                <a:ea typeface="Circe Light"/>
                <a:cs typeface="Helvetica" pitchFamily="34" charset="0"/>
                <a:sym typeface="Circe Light"/>
              </a:rPr>
              <a:t>NaI</a:t>
            </a:r>
            <a:endParaRPr lang="ru-RU" sz="4400" kern="0" dirty="0">
              <a:ea typeface="Circe Light"/>
              <a:cs typeface="Helvetica" pitchFamily="34" charset="0"/>
              <a:sym typeface="Circe Light"/>
            </a:endParaRPr>
          </a:p>
          <a:p>
            <a:pPr algn="ctr" defTabSz="768095" eaLnBrk="1" fontAlgn="auto" hangingPunct="1">
              <a:spcBef>
                <a:spcPts val="0"/>
              </a:spcBef>
              <a:spcAft>
                <a:spcPts val="0"/>
              </a:spcAft>
              <a:defRPr sz="3275"/>
            </a:pPr>
            <a:r>
              <a:rPr lang="ru-RU" sz="4400" kern="0" dirty="0">
                <a:ea typeface="Circe Light"/>
                <a:cs typeface="Helvetica" pitchFamily="34" charset="0"/>
                <a:sym typeface="Circe Light"/>
              </a:rPr>
              <a:t>«ИСТОЧНИК + ЗАМЕДЛИТЕЛЬ</a:t>
            </a:r>
            <a:r>
              <a:rPr lang="en-US" sz="4400" kern="0" dirty="0">
                <a:ea typeface="Circe Light"/>
                <a:cs typeface="Helvetica" pitchFamily="34" charset="0"/>
                <a:sym typeface="Circe Light"/>
              </a:rPr>
              <a:t> + Ni</a:t>
            </a:r>
            <a:r>
              <a:rPr lang="ru-RU" sz="4400" kern="0" dirty="0">
                <a:ea typeface="Circe Light"/>
                <a:cs typeface="Helvetica" pitchFamily="34" charset="0"/>
                <a:sym typeface="Circe Light"/>
              </a:rPr>
              <a:t>»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D3A64B-F279-C979-5C31-804331E46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97" y="10375643"/>
            <a:ext cx="10221093" cy="92735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FEFEE98-55F5-C244-E124-C2BDEAA144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7AE763-F7AE-4A0F-B29C-CF2EFF3C4B2E}" type="slidenum">
              <a:rPr lang="ru-RU" altLang="ru-RU" smtClean="0"/>
              <a:t>10</a:t>
            </a:fld>
            <a:endParaRPr lang="ru-RU" altLang="ru-RU" dirty="0"/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664E379A-7656-0FB5-3299-64C21820DF62}"/>
              </a:ext>
            </a:extLst>
          </p:cNvPr>
          <p:cNvGrpSpPr>
            <a:grpSpLocks/>
          </p:cNvGrpSpPr>
          <p:nvPr/>
        </p:nvGrpSpPr>
        <p:grpSpPr bwMode="auto">
          <a:xfrm>
            <a:off x="1731655" y="1902691"/>
            <a:ext cx="17866006" cy="7497617"/>
            <a:chOff x="0" y="0"/>
            <a:chExt cx="739" cy="443"/>
          </a:xfrm>
        </p:grpSpPr>
        <p:graphicFrame>
          <p:nvGraphicFramePr>
            <p:cNvPr id="11" name="Диаграмма 10">
              <a:extLst>
                <a:ext uri="{FF2B5EF4-FFF2-40B4-BE49-F238E27FC236}">
                  <a16:creationId xmlns:a16="http://schemas.microsoft.com/office/drawing/2014/main" id="{BBB76482-9960-9E6D-9C2A-BBAFA530411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86783654"/>
                </p:ext>
              </p:extLst>
            </p:nvPr>
          </p:nvGraphicFramePr>
          <p:xfrm>
            <a:off x="0" y="0"/>
            <a:ext cx="705" cy="4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id="{62D89C74-AF14-3A68-0AC8-C7BFC07AB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6" y="131"/>
              <a:ext cx="93" cy="41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>
              <a:noFill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1400" b="1" i="1" u="none" strike="noStrike" baseline="0" dirty="0">
                  <a:solidFill>
                    <a:srgbClr val="FF0000"/>
                  </a:solidFill>
                  <a:latin typeface="Arial Cyr"/>
                  <a:cs typeface="Arial Cyr"/>
                </a:rPr>
                <a:t>8998 кэВ</a:t>
              </a:r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4FA5379E-69A9-5AAE-5610-244F9A50E7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1" y="152"/>
              <a:ext cx="25" cy="81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Text Box 8">
            <a:extLst>
              <a:ext uri="{FF2B5EF4-FFF2-40B4-BE49-F238E27FC236}">
                <a16:creationId xmlns:a16="http://schemas.microsoft.com/office/drawing/2014/main" id="{095A23A4-6871-B3F3-DE31-AACDBF86E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8697" y="3811680"/>
            <a:ext cx="1336080" cy="526749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>
            <a:noFill/>
          </a:ln>
        </p:spPr>
        <p:txBody>
          <a:bodyPr wrap="square" lIns="36576" tIns="32004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1400" b="1" i="1" u="none" strike="noStrike" baseline="0" dirty="0">
                <a:solidFill>
                  <a:srgbClr val="FF0000"/>
                </a:solidFill>
                <a:latin typeface="Arial Cyr"/>
                <a:cs typeface="Arial Cyr"/>
              </a:rPr>
              <a:t>2223</a:t>
            </a:r>
            <a:r>
              <a:rPr lang="en-US" sz="1400" b="1" i="1" u="none" strike="noStrike" baseline="0" dirty="0">
                <a:solidFill>
                  <a:srgbClr val="FF0000"/>
                </a:solidFill>
                <a:latin typeface="Arial Cyr"/>
                <a:cs typeface="Arial Cyr"/>
              </a:rPr>
              <a:t> </a:t>
            </a:r>
            <a:r>
              <a:rPr lang="ru-RU" sz="1400" b="1" i="1" u="none" strike="noStrike" baseline="0" dirty="0">
                <a:solidFill>
                  <a:srgbClr val="FF0000"/>
                </a:solidFill>
                <a:latin typeface="Arial Cyr"/>
                <a:cs typeface="Arial Cyr"/>
              </a:rPr>
              <a:t>кэВ</a:t>
            </a:r>
          </a:p>
        </p:txBody>
      </p:sp>
      <p:sp>
        <p:nvSpPr>
          <p:cNvPr id="18" name="Line 7">
            <a:extLst>
              <a:ext uri="{FF2B5EF4-FFF2-40B4-BE49-F238E27FC236}">
                <a16:creationId xmlns:a16="http://schemas.microsoft.com/office/drawing/2014/main" id="{2660868C-8845-E211-4771-B1858C7A00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98333" y="3953003"/>
            <a:ext cx="1110363" cy="526749"/>
          </a:xfrm>
          <a:prstGeom prst="line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B8373945-261C-A396-7C03-527FFC68C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5514" y="4479752"/>
            <a:ext cx="1336080" cy="6516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>
            <a:noFill/>
          </a:ln>
        </p:spPr>
        <p:txBody>
          <a:bodyPr wrap="square" lIns="36576" tIns="32004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1400" b="1" i="1" dirty="0">
                <a:solidFill>
                  <a:srgbClr val="FF0000"/>
                </a:solidFill>
                <a:latin typeface="Arial Cyr"/>
                <a:cs typeface="Arial Cyr"/>
              </a:rPr>
              <a:t>4440</a:t>
            </a:r>
            <a:r>
              <a:rPr lang="en-US" sz="1400" b="1" i="1" u="none" strike="noStrike" baseline="0" dirty="0">
                <a:solidFill>
                  <a:srgbClr val="FF0000"/>
                </a:solidFill>
                <a:latin typeface="Arial Cyr"/>
                <a:cs typeface="Arial Cyr"/>
              </a:rPr>
              <a:t> </a:t>
            </a:r>
            <a:r>
              <a:rPr lang="ru-RU" sz="1400" b="1" i="1" u="none" strike="noStrike" baseline="0" dirty="0">
                <a:solidFill>
                  <a:srgbClr val="FF0000"/>
                </a:solidFill>
                <a:latin typeface="Arial Cyr"/>
                <a:cs typeface="Arial Cyr"/>
              </a:rPr>
              <a:t>кэВ</a:t>
            </a:r>
          </a:p>
        </p:txBody>
      </p:sp>
    </p:spTree>
    <p:extLst>
      <p:ext uri="{BB962C8B-B14F-4D97-AF65-F5344CB8AC3E}">
        <p14:creationId xmlns:p14="http://schemas.microsoft.com/office/powerpoint/2010/main" val="340614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EBDFD-3EDF-0849-0295-10CAC6D8B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2C3262B4-FE79-BE7A-25E3-D4882357B920}"/>
              </a:ext>
            </a:extLst>
          </p:cNvPr>
          <p:cNvSpPr txBox="1">
            <a:spLocks/>
          </p:cNvSpPr>
          <p:nvPr/>
        </p:nvSpPr>
        <p:spPr bwMode="auto">
          <a:xfrm>
            <a:off x="1448072" y="408940"/>
            <a:ext cx="1686242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4E6B"/>
                </a:solidFill>
                <a:latin typeface="Circe"/>
                <a:ea typeface="Circe"/>
                <a:cs typeface="Circe"/>
                <a:sym typeface="Circe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9pPr>
          </a:lstStyle>
          <a:p>
            <a:pPr algn="ctr" defTabSz="768095" eaLnBrk="1" fontAlgn="auto" hangingPunct="1">
              <a:spcBef>
                <a:spcPts val="0"/>
              </a:spcBef>
              <a:spcAft>
                <a:spcPts val="0"/>
              </a:spcAft>
              <a:defRPr sz="3275"/>
            </a:pPr>
            <a:r>
              <a:rPr lang="en-US" sz="4400" kern="0" dirty="0" err="1">
                <a:ea typeface="Circe Light"/>
                <a:cs typeface="Helvetica" pitchFamily="34" charset="0"/>
                <a:sym typeface="Circe Light"/>
              </a:rPr>
              <a:t>NaI</a:t>
            </a:r>
            <a:endParaRPr lang="ru-RU" sz="4400" kern="0" dirty="0">
              <a:ea typeface="Circe Light"/>
              <a:cs typeface="Helvetica" pitchFamily="34" charset="0"/>
              <a:sym typeface="Circe Light"/>
            </a:endParaRPr>
          </a:p>
          <a:p>
            <a:pPr algn="ctr" defTabSz="768095" eaLnBrk="1" fontAlgn="auto" hangingPunct="1">
              <a:spcBef>
                <a:spcPts val="0"/>
              </a:spcBef>
              <a:spcAft>
                <a:spcPts val="0"/>
              </a:spcAft>
              <a:defRPr sz="3275"/>
            </a:pPr>
            <a:r>
              <a:rPr lang="ru-RU" sz="4400" kern="0" dirty="0">
                <a:ea typeface="Circe Light"/>
                <a:cs typeface="Helvetica" pitchFamily="34" charset="0"/>
                <a:sym typeface="Circe Light"/>
              </a:rPr>
              <a:t>«ИСТОЧНИК + ЗАМЕДЛИТЕЛЬ</a:t>
            </a:r>
            <a:r>
              <a:rPr lang="en-US" sz="4400" kern="0" dirty="0">
                <a:ea typeface="Circe Light"/>
                <a:cs typeface="Helvetica" pitchFamily="34" charset="0"/>
                <a:sym typeface="Circe Light"/>
              </a:rPr>
              <a:t> + </a:t>
            </a:r>
            <a:r>
              <a:rPr lang="ru-RU" sz="4400" kern="0" dirty="0">
                <a:ea typeface="Circe Light"/>
                <a:cs typeface="Helvetica" pitchFamily="34" charset="0"/>
                <a:sym typeface="Circe Light"/>
              </a:rPr>
              <a:t>Т</a:t>
            </a:r>
            <a:r>
              <a:rPr lang="en-US" sz="4400" kern="0" dirty="0" err="1">
                <a:ea typeface="Circe Light"/>
                <a:cs typeface="Helvetica" pitchFamily="34" charset="0"/>
                <a:sym typeface="Circe Light"/>
              </a:rPr>
              <a:t>i</a:t>
            </a:r>
            <a:r>
              <a:rPr lang="ru-RU" sz="4400" kern="0" dirty="0">
                <a:ea typeface="Circe Light"/>
                <a:cs typeface="Helvetica" pitchFamily="34" charset="0"/>
                <a:sym typeface="Circe Light"/>
              </a:rPr>
              <a:t>»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C4CB3E-B93C-7682-DFC4-3F3CFA2EA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97" y="10375643"/>
            <a:ext cx="10221093" cy="92735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C3C8D5-21FE-B3DC-D59A-85C508A1E5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7AE763-F7AE-4A0F-B29C-CF2EFF3C4B2E}" type="slidenum">
              <a:rPr lang="ru-RU" altLang="ru-RU" smtClean="0"/>
              <a:t>11</a:t>
            </a:fld>
            <a:endParaRPr lang="ru-RU" altLang="ru-RU" dirty="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67FE5750-6D41-39D7-71AB-C5B6FB9272CA}"/>
              </a:ext>
            </a:extLst>
          </p:cNvPr>
          <p:cNvGrpSpPr>
            <a:grpSpLocks/>
          </p:cNvGrpSpPr>
          <p:nvPr/>
        </p:nvGrpSpPr>
        <p:grpSpPr bwMode="auto">
          <a:xfrm>
            <a:off x="1644332" y="1691640"/>
            <a:ext cx="17723476" cy="7650480"/>
            <a:chOff x="329" y="-370"/>
            <a:chExt cx="705" cy="443"/>
          </a:xfrm>
        </p:grpSpPr>
        <p:graphicFrame>
          <p:nvGraphicFramePr>
            <p:cNvPr id="6" name="Диаграмма 5">
              <a:extLst>
                <a:ext uri="{FF2B5EF4-FFF2-40B4-BE49-F238E27FC236}">
                  <a16:creationId xmlns:a16="http://schemas.microsoft.com/office/drawing/2014/main" id="{BD28957F-980D-A40E-4325-176975CB27A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84470734"/>
                </p:ext>
              </p:extLst>
            </p:nvPr>
          </p:nvGraphicFramePr>
          <p:xfrm>
            <a:off x="329" y="-370"/>
            <a:ext cx="705" cy="4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51F08985-0642-E36A-E5EA-E5DEBFDA5E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3" y="-287"/>
              <a:ext cx="93" cy="41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>
              <a:noFill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1400" b="1" i="1" u="none" strike="noStrike" baseline="0" dirty="0">
                  <a:solidFill>
                    <a:srgbClr val="FF0000"/>
                  </a:solidFill>
                  <a:latin typeface="Arial Cyr"/>
                  <a:cs typeface="Arial Cyr"/>
                </a:rPr>
                <a:t>6760 кэВ</a:t>
              </a:r>
            </a:p>
          </p:txBody>
        </p:sp>
        <p:sp>
          <p:nvSpPr>
            <p:cNvPr id="9" name="Line 5">
              <a:extLst>
                <a:ext uri="{FF2B5EF4-FFF2-40B4-BE49-F238E27FC236}">
                  <a16:creationId xmlns:a16="http://schemas.microsoft.com/office/drawing/2014/main" id="{A9E6AE96-0072-1958-8B7C-DA315821CB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0" y="-260"/>
              <a:ext cx="85" cy="87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" name="Line 7">
            <a:extLst>
              <a:ext uri="{FF2B5EF4-FFF2-40B4-BE49-F238E27FC236}">
                <a16:creationId xmlns:a16="http://schemas.microsoft.com/office/drawing/2014/main" id="{2F2D7A69-77FC-C78F-FC8C-EC9A777433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45933" y="3024189"/>
            <a:ext cx="1110363" cy="526749"/>
          </a:xfrm>
          <a:prstGeom prst="line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FF2DE6A8-DAAD-925F-276B-E0EB51DD3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296" y="2861651"/>
            <a:ext cx="1336080" cy="526749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>
            <a:noFill/>
          </a:ln>
        </p:spPr>
        <p:txBody>
          <a:bodyPr wrap="square" lIns="36576" tIns="32004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1400" b="1" i="1" u="none" strike="noStrike" baseline="0" dirty="0">
                <a:solidFill>
                  <a:srgbClr val="FF0000"/>
                </a:solidFill>
                <a:latin typeface="Arial Cyr"/>
                <a:cs typeface="Arial Cyr"/>
              </a:rPr>
              <a:t>2223</a:t>
            </a:r>
            <a:r>
              <a:rPr lang="en-US" sz="1400" b="1" i="1" u="none" strike="noStrike" baseline="0" dirty="0">
                <a:solidFill>
                  <a:srgbClr val="FF0000"/>
                </a:solidFill>
                <a:latin typeface="Arial Cyr"/>
                <a:cs typeface="Arial Cyr"/>
              </a:rPr>
              <a:t> </a:t>
            </a:r>
            <a:r>
              <a:rPr lang="ru-RU" sz="1400" b="1" i="1" u="none" strike="noStrike" baseline="0" dirty="0">
                <a:solidFill>
                  <a:srgbClr val="FF0000"/>
                </a:solidFill>
                <a:latin typeface="Arial Cyr"/>
                <a:cs typeface="Arial Cyr"/>
              </a:rPr>
              <a:t>кэВ</a:t>
            </a:r>
          </a:p>
        </p:txBody>
      </p:sp>
      <p:sp>
        <p:nvSpPr>
          <p:cNvPr id="13" name="Line 7">
            <a:extLst>
              <a:ext uri="{FF2B5EF4-FFF2-40B4-BE49-F238E27FC236}">
                <a16:creationId xmlns:a16="http://schemas.microsoft.com/office/drawing/2014/main" id="{F5E1BDB1-8117-A03A-E431-E6E2FD9217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39309" y="4079165"/>
            <a:ext cx="1110363" cy="526749"/>
          </a:xfrm>
          <a:prstGeom prst="line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4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10655-2D35-AC35-6B8C-1C6F5A75B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18E63F43-4D82-8EA9-3BF9-A7E4E20A4DE7}"/>
              </a:ext>
            </a:extLst>
          </p:cNvPr>
          <p:cNvSpPr txBox="1">
            <a:spLocks/>
          </p:cNvSpPr>
          <p:nvPr/>
        </p:nvSpPr>
        <p:spPr bwMode="auto">
          <a:xfrm>
            <a:off x="1448072" y="408940"/>
            <a:ext cx="1686242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4E6B"/>
                </a:solidFill>
                <a:latin typeface="Circe"/>
                <a:ea typeface="Circe"/>
                <a:cs typeface="Circe"/>
                <a:sym typeface="Circe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9pPr>
          </a:lstStyle>
          <a:p>
            <a:pPr algn="ctr" defTabSz="768095" eaLnBrk="1" fontAlgn="auto" hangingPunct="1">
              <a:spcBef>
                <a:spcPts val="0"/>
              </a:spcBef>
              <a:spcAft>
                <a:spcPts val="0"/>
              </a:spcAft>
              <a:defRPr sz="3275"/>
            </a:pPr>
            <a:r>
              <a:rPr lang="en-US" sz="4400" kern="0" dirty="0" err="1">
                <a:ea typeface="Circe Light"/>
                <a:cs typeface="Helvetica" pitchFamily="34" charset="0"/>
                <a:sym typeface="Circe Light"/>
              </a:rPr>
              <a:t>NaI</a:t>
            </a:r>
            <a:r>
              <a:rPr lang="ru-RU" sz="4400" kern="0" dirty="0">
                <a:ea typeface="Circe Light"/>
                <a:cs typeface="Helvetica" pitchFamily="34" charset="0"/>
                <a:sym typeface="Circe Light"/>
              </a:rPr>
              <a:t> Спектр режима </a:t>
            </a:r>
            <a:r>
              <a:rPr lang="en-US" sz="4400" kern="0" dirty="0">
                <a:ea typeface="Circe Light"/>
                <a:cs typeface="Helvetica" pitchFamily="34" charset="0"/>
                <a:sym typeface="Circe Light"/>
              </a:rPr>
              <a:t>R-C</a:t>
            </a:r>
            <a:endParaRPr lang="ru-RU" sz="4400" kern="0" dirty="0">
              <a:ea typeface="Circe Light"/>
              <a:cs typeface="Helvetica" pitchFamily="34" charset="0"/>
              <a:sym typeface="Circe Ligh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304AE9-826F-1F70-E632-23E2632C1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97" y="10375643"/>
            <a:ext cx="10221093" cy="92735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9A3325E-FC4B-14D7-8DE3-0CAEF4EF4E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7AE763-F7AE-4A0F-B29C-CF2EFF3C4B2E}" type="slidenum">
              <a:rPr lang="ru-RU" altLang="ru-RU" smtClean="0"/>
              <a:t>12</a:t>
            </a:fld>
            <a:endParaRPr lang="ru-RU" alt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430E9D06-2536-487F-B00C-83A16FEF72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120781"/>
              </p:ext>
            </p:extLst>
          </p:nvPr>
        </p:nvGraphicFramePr>
        <p:xfrm>
          <a:off x="2575560" y="1447800"/>
          <a:ext cx="16306799" cy="79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A40053A-A04E-4FFF-8481-038101C3F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3672" y="1493520"/>
            <a:ext cx="582874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7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10655-2D35-AC35-6B8C-1C6F5A75B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18E63F43-4D82-8EA9-3BF9-A7E4E20A4DE7}"/>
              </a:ext>
            </a:extLst>
          </p:cNvPr>
          <p:cNvSpPr txBox="1">
            <a:spLocks/>
          </p:cNvSpPr>
          <p:nvPr/>
        </p:nvSpPr>
        <p:spPr bwMode="auto">
          <a:xfrm>
            <a:off x="1448072" y="408940"/>
            <a:ext cx="1686242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4E6B"/>
                </a:solidFill>
                <a:latin typeface="Circe"/>
                <a:ea typeface="Circe"/>
                <a:cs typeface="Circe"/>
                <a:sym typeface="Circe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9pPr>
          </a:lstStyle>
          <a:p>
            <a:pPr algn="ctr" defTabSz="768095" eaLnBrk="1" fontAlgn="auto" hangingPunct="1">
              <a:spcBef>
                <a:spcPts val="0"/>
              </a:spcBef>
              <a:spcAft>
                <a:spcPts val="0"/>
              </a:spcAft>
              <a:defRPr sz="3275"/>
            </a:pPr>
            <a:r>
              <a:rPr lang="en-US" sz="4400" kern="0" dirty="0" err="1">
                <a:ea typeface="Circe Light"/>
                <a:cs typeface="Helvetica" pitchFamily="34" charset="0"/>
                <a:sym typeface="Circe Light"/>
              </a:rPr>
              <a:t>NaI</a:t>
            </a:r>
            <a:r>
              <a:rPr lang="ru-RU" sz="4400" kern="0" dirty="0">
                <a:ea typeface="Circe Light"/>
                <a:cs typeface="Helvetica" pitchFamily="34" charset="0"/>
                <a:sym typeface="Circe Light"/>
              </a:rPr>
              <a:t> Спектр режима </a:t>
            </a:r>
            <a:r>
              <a:rPr lang="en-US" sz="4400" kern="0" dirty="0">
                <a:ea typeface="Circe Light"/>
                <a:cs typeface="Helvetica" pitchFamily="34" charset="0"/>
                <a:sym typeface="Circe Light"/>
              </a:rPr>
              <a:t>R-F</a:t>
            </a:r>
            <a:endParaRPr lang="ru-RU" sz="4400" kern="0" dirty="0">
              <a:ea typeface="Circe Light"/>
              <a:cs typeface="Helvetica" pitchFamily="34" charset="0"/>
              <a:sym typeface="Circe Ligh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304AE9-826F-1F70-E632-23E2632C1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97" y="10375643"/>
            <a:ext cx="10221093" cy="92735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9A3325E-FC4B-14D7-8DE3-0CAEF4EF4E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7AE763-F7AE-4A0F-B29C-CF2EFF3C4B2E}" type="slidenum">
              <a:rPr lang="ru-RU" altLang="ru-RU" smtClean="0"/>
              <a:t>13</a:t>
            </a:fld>
            <a:endParaRPr lang="ru-RU" altLang="ru-RU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A3DF57A1-8C63-4E86-911F-92259F8C84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662551"/>
              </p:ext>
            </p:extLst>
          </p:nvPr>
        </p:nvGraphicFramePr>
        <p:xfrm>
          <a:off x="2346960" y="1432560"/>
          <a:ext cx="15795897" cy="777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9677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object 4"/>
          <p:cNvSpPr txBox="1"/>
          <p:nvPr/>
        </p:nvSpPr>
        <p:spPr>
          <a:xfrm>
            <a:off x="10661650" y="4126464"/>
            <a:ext cx="4267200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3900" b="1">
                <a:solidFill>
                  <a:srgbClr val="FFFFFF"/>
                </a:solidFill>
                <a:latin typeface="Circe"/>
                <a:ea typeface="Circe"/>
                <a:cs typeface="Circe"/>
                <a:sym typeface="Circe"/>
              </a:defRPr>
            </a:pPr>
            <a:r>
              <a:rPr sz="4000" kern="0" dirty="0">
                <a:solidFill>
                  <a:srgbClr val="FFFFFF"/>
                </a:solidFill>
                <a:latin typeface="Circe"/>
                <a:ea typeface="Circe"/>
                <a:cs typeface="Circe"/>
                <a:sym typeface="Circe"/>
              </a:rPr>
              <a:t>СПАСИБО</a:t>
            </a:r>
            <a:r>
              <a:rPr lang="en-US" sz="4000" kern="0" dirty="0">
                <a:solidFill>
                  <a:srgbClr val="FFFFFF"/>
                </a:solidFill>
                <a:latin typeface="Circe"/>
                <a:ea typeface="Circe"/>
                <a:cs typeface="Circe"/>
                <a:sym typeface="Circe"/>
              </a:rPr>
              <a:t> </a:t>
            </a:r>
            <a:br>
              <a:rPr lang="ru-RU" sz="4000" kern="0" dirty="0">
                <a:solidFill>
                  <a:srgbClr val="FFFFFF"/>
                </a:solidFill>
                <a:latin typeface="Circe"/>
                <a:ea typeface="Circe"/>
                <a:cs typeface="Circe"/>
                <a:sym typeface="Circe"/>
              </a:rPr>
            </a:br>
            <a:r>
              <a:rPr lang="ru-RU" sz="4000" kern="0" dirty="0">
                <a:solidFill>
                  <a:srgbClr val="FFFFFF"/>
                </a:solidFill>
                <a:latin typeface="Circe"/>
                <a:ea typeface="Circe"/>
                <a:cs typeface="Circe"/>
                <a:sym typeface="Circe"/>
              </a:rPr>
              <a:t>ЗА ВНИМАНИЕ!</a:t>
            </a:r>
            <a:endParaRPr sz="4000" kern="0" spc="-180" dirty="0">
              <a:solidFill>
                <a:srgbClr val="FFFFFF"/>
              </a:solidFill>
              <a:latin typeface="Circe"/>
              <a:ea typeface="Circe Light"/>
              <a:cs typeface="Circe Light"/>
              <a:sym typeface="Circe Light"/>
            </a:endParaRPr>
          </a:p>
        </p:txBody>
      </p:sp>
      <p:sp>
        <p:nvSpPr>
          <p:cNvPr id="1224" name="object 32">
            <a:hlinkClick r:id="rId2"/>
          </p:cNvPr>
          <p:cNvSpPr txBox="1"/>
          <p:nvPr/>
        </p:nvSpPr>
        <p:spPr>
          <a:xfrm rot="16200000">
            <a:off x="17319080" y="4595966"/>
            <a:ext cx="1379440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 marR="5080" indent="12700" algn="ctr" eaLnBrk="1" fontAlgn="auto">
              <a:lnSpc>
                <a:spcPct val="101099"/>
              </a:lnSpc>
              <a:spcBef>
                <a:spcPts val="0"/>
              </a:spcBef>
              <a:spcAft>
                <a:spcPts val="0"/>
              </a:spcAft>
              <a:defRPr sz="1600" spc="10">
                <a:solidFill>
                  <a:srgbClr val="FFFFFF"/>
                </a:solidFill>
                <a:latin typeface="Circe Light"/>
                <a:ea typeface="Circe Light"/>
                <a:cs typeface="Circe Light"/>
                <a:sym typeface="Circe Light"/>
              </a:defRPr>
            </a:pPr>
            <a:r>
              <a:rPr sz="1600" kern="0" spc="10">
                <a:solidFill>
                  <a:srgbClr val="FFFFFF"/>
                </a:solidFill>
                <a:latin typeface="Circe Light"/>
                <a:ea typeface="Circe Light"/>
                <a:cs typeface="Circe Light"/>
                <a:sym typeface="Circe Light"/>
              </a:rPr>
              <a:t>ww</a:t>
            </a:r>
            <a:r>
              <a:rPr sz="1600" kern="0" spc="-45">
                <a:solidFill>
                  <a:srgbClr val="FFFFFF"/>
                </a:solidFill>
                <a:latin typeface="Circe Light"/>
                <a:ea typeface="Circe Light"/>
                <a:cs typeface="Circe Light"/>
                <a:sym typeface="Circe Light"/>
              </a:rPr>
              <a:t>w</a:t>
            </a:r>
            <a:r>
              <a:rPr sz="1600" kern="0" spc="5">
                <a:solidFill>
                  <a:srgbClr val="FFFFFF"/>
                </a:solidFill>
                <a:latin typeface="Circe Light"/>
                <a:ea typeface="Circe Light"/>
                <a:cs typeface="Circe Light"/>
                <a:sym typeface="Circe Light"/>
              </a:rPr>
              <a:t>.vniim.ru</a:t>
            </a:r>
          </a:p>
        </p:txBody>
      </p:sp>
      <p:pic>
        <p:nvPicPr>
          <p:cNvPr id="1225" name="logo VNIIM_final-05.png" descr="logo VNIIM_final-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245" y="3718169"/>
            <a:ext cx="6258088" cy="192069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80DAF18-85D1-4965-B285-A5D400BED53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08033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BA607-1427-642D-13CB-02A7838CF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BFFFFB2C-4DE6-FAED-DF27-4AF41EE2890B}"/>
              </a:ext>
            </a:extLst>
          </p:cNvPr>
          <p:cNvSpPr txBox="1">
            <a:spLocks/>
          </p:cNvSpPr>
          <p:nvPr/>
        </p:nvSpPr>
        <p:spPr bwMode="auto">
          <a:xfrm>
            <a:off x="1620837" y="305997"/>
            <a:ext cx="16862425" cy="98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4E6B"/>
                </a:solidFill>
                <a:latin typeface="Circe"/>
                <a:ea typeface="Circe"/>
                <a:cs typeface="Circe"/>
                <a:sym typeface="Circe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9pPr>
          </a:lstStyle>
          <a:p>
            <a:pPr algn="ctr" defTabSz="768095" eaLnBrk="1" fontAlgn="auto" hangingPunct="1">
              <a:spcBef>
                <a:spcPts val="0"/>
              </a:spcBef>
              <a:spcAft>
                <a:spcPts val="0"/>
              </a:spcAft>
              <a:defRPr sz="3275"/>
            </a:pPr>
            <a:r>
              <a:rPr lang="ru-RU" sz="4400" kern="0" dirty="0">
                <a:ea typeface="Circe Light"/>
                <a:cs typeface="Helvetica" pitchFamily="34" charset="0"/>
                <a:sym typeface="Circe Light"/>
              </a:rPr>
              <a:t>Актуальность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0E1EC8-0676-E440-633E-E79EEA323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97" y="10375643"/>
            <a:ext cx="10221093" cy="92735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7A54230-A8E8-0F54-82F6-F6EAE8D4F2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7AE763-F7AE-4A0F-B29C-CF2EFF3C4B2E}" type="slidenum">
              <a:rPr lang="ru-RU" altLang="ru-RU" smtClean="0"/>
              <a:t>2</a:t>
            </a:fld>
            <a:endParaRPr lang="ru-RU" alt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8128E2-8F7D-6858-D3BC-4FB1290634CB}"/>
                  </a:ext>
                </a:extLst>
              </p:cNvPr>
              <p:cNvSpPr txBox="1"/>
              <p:nvPr/>
            </p:nvSpPr>
            <p:spPr>
              <a:xfrm>
                <a:off x="1863270" y="1525091"/>
                <a:ext cx="16377558" cy="9353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32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Основные области использования спектрометров: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32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Ядерная энергетика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32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- контроль качества ядерного топлива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32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- мониторинг радиационной обстановки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32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Медицина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32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Calibri"/>
                  </a:rPr>
                  <a:t>     - измерение активности радиофармпрепаратов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32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Calibri"/>
                  </a:rPr>
                  <a:t>     - контроль радиационной обстановки при использовании ускорителей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3200" b="1" kern="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Calibri"/>
                  </a:rPr>
                  <a:t>Научные исследования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32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Calibri"/>
                  </a:rPr>
                  <a:t>     - измерение параметров полей исследовательских установок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3200" b="1" kern="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Calibri"/>
                  </a:rPr>
                  <a:t>Приборостроение. «Соревнование» производителей за расширение энергетического диапазона спектрометров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 sz="3200" b="1" kern="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32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Перспектива – повышение точности измерения дозы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3200" b="1" kern="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Calibri"/>
                  </a:rPr>
                  <a:t>В настоящее основная масса дозиметров калибруется в единицах операционных величин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ru-RU" sz="40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40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</m:acc>
                        </m:e>
                        <m:sup>
                          <m:r>
                            <a:rPr lang="ru-RU" sz="40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ru-RU" sz="4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ru-RU" sz="40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ru-RU" sz="40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40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ru-RU" sz="4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4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p>
                                  <m:r>
                                    <a:rPr lang="ru-RU" sz="4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4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4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</m:d>
                            </m:sub>
                          </m:sSub>
                        </m:e>
                      </m:nary>
                      <m:d>
                        <m:dPr>
                          <m:ctrlPr>
                            <a:rPr lang="ru-RU" sz="40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40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d>
                      <m:r>
                        <a:rPr lang="ru-RU" sz="40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𝝋</m:t>
                      </m:r>
                      <m:d>
                        <m:dPr>
                          <m:ctrlPr>
                            <a:rPr lang="ru-RU" sz="40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40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d>
                      <m:r>
                        <a:rPr lang="ru-RU" sz="40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𝒅𝑬</m:t>
                      </m:r>
                    </m:oMath>
                  </m:oMathPara>
                </a14:m>
                <a:endParaRPr lang="ru-RU" sz="4000" b="1" kern="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Calibri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000" b="1" i="0" u="none" strike="noStrike" cap="none" spc="0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8128E2-8F7D-6858-D3BC-4FB129063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270" y="1525091"/>
                <a:ext cx="16377558" cy="9353328"/>
              </a:xfrm>
              <a:prstGeom prst="rect">
                <a:avLst/>
              </a:prstGeom>
              <a:blipFill>
                <a:blip r:embed="rId4"/>
                <a:stretch>
                  <a:fillRect l="-1229" t="-91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691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FDFD0-B207-A39D-21C1-7BB450621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5C7EF62D-0F68-A553-5125-F4812AFD2E35}"/>
              </a:ext>
            </a:extLst>
          </p:cNvPr>
          <p:cNvSpPr txBox="1">
            <a:spLocks/>
          </p:cNvSpPr>
          <p:nvPr/>
        </p:nvSpPr>
        <p:spPr bwMode="auto">
          <a:xfrm>
            <a:off x="1448073" y="217391"/>
            <a:ext cx="16862425" cy="98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4E6B"/>
                </a:solidFill>
                <a:latin typeface="Circe"/>
                <a:ea typeface="Circe"/>
                <a:cs typeface="Circe"/>
                <a:sym typeface="Circe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9pPr>
          </a:lstStyle>
          <a:p>
            <a:pPr algn="ctr" defTabSz="768095" eaLnBrk="1" fontAlgn="auto" hangingPunct="1">
              <a:spcBef>
                <a:spcPts val="0"/>
              </a:spcBef>
              <a:spcAft>
                <a:spcPts val="0"/>
              </a:spcAft>
              <a:defRPr sz="3275"/>
            </a:pPr>
            <a:r>
              <a:rPr lang="ru-RU" sz="4800" kern="0" dirty="0">
                <a:ea typeface="Circe Light"/>
                <a:cs typeface="Helvetica" pitchFamily="34" charset="0"/>
                <a:sym typeface="Circe Light"/>
              </a:rPr>
              <a:t>Основные проблемы и поиск путей их решения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4DD2EA-6831-0879-DCF4-25DB99CA0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97" y="10375643"/>
            <a:ext cx="10221093" cy="92735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62B5C5E-B37B-DA2A-28F0-4997E92178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7AE763-F7AE-4A0F-B29C-CF2EFF3C4B2E}" type="slidenum">
              <a:rPr lang="ru-RU" altLang="ru-RU" smtClean="0"/>
              <a:t>3</a:t>
            </a:fld>
            <a:endParaRPr lang="ru-RU" alt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2C218A-5DA8-C253-BA40-089D805A2A80}"/>
              </a:ext>
            </a:extLst>
          </p:cNvPr>
          <p:cNvSpPr txBox="1"/>
          <p:nvPr/>
        </p:nvSpPr>
        <p:spPr>
          <a:xfrm>
            <a:off x="1497059" y="1638088"/>
            <a:ext cx="17444084" cy="125265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задача – измерение потока гамма квантов с энергией 6.13 МэВ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источника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Pu-C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шаг.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Набор источников специального назначения на основе распространённых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радионуклидов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Набор мишеней для облучения нейтронами в тех же габаритах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Использовались металлический титан, соли ртути и хлора  (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ICRM-2011)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комбинации с железной мишенью добавится набор лини основные из которых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5920.45, 6018.53, 7631.14, 7645.54, 9297,68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32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32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7200" dirty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4800" dirty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93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B5BCE-1660-114E-8640-945B9D24A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14D5B7B2-6E0B-E8CD-6C39-2D4E86F6C5F4}"/>
              </a:ext>
            </a:extLst>
          </p:cNvPr>
          <p:cNvSpPr txBox="1">
            <a:spLocks/>
          </p:cNvSpPr>
          <p:nvPr/>
        </p:nvSpPr>
        <p:spPr bwMode="auto">
          <a:xfrm>
            <a:off x="1452518" y="457549"/>
            <a:ext cx="16862425" cy="98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4E6B"/>
                </a:solidFill>
                <a:latin typeface="Circe"/>
                <a:ea typeface="Circe"/>
                <a:cs typeface="Circe"/>
                <a:sym typeface="Circe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9pPr>
          </a:lstStyle>
          <a:p>
            <a:pPr algn="ctr" defTabSz="768095" eaLnBrk="1" fontAlgn="auto" hangingPunct="1">
              <a:spcBef>
                <a:spcPts val="0"/>
              </a:spcBef>
              <a:spcAft>
                <a:spcPts val="0"/>
              </a:spcAft>
              <a:defRPr sz="3275"/>
            </a:pPr>
            <a:r>
              <a:rPr lang="ru-RU" sz="4400" kern="0" dirty="0">
                <a:ea typeface="Circe Light"/>
                <a:cs typeface="Helvetica" pitchFamily="34" charset="0"/>
                <a:sym typeface="Circe Light"/>
              </a:rPr>
              <a:t>Выбор подходящих источников гамма-излучения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E6EA09-9A00-557A-C785-FEE48C09F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97" y="10375643"/>
            <a:ext cx="10221093" cy="92735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3B918AF-782E-3A06-3214-8806AFA452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7AE763-F7AE-4A0F-B29C-CF2EFF3C4B2E}" type="slidenum">
              <a:rPr lang="ru-RU" altLang="ru-RU" smtClean="0"/>
              <a:t>4</a:t>
            </a:fld>
            <a:endParaRPr lang="ru-RU" alt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99CF5-BC18-0E32-8203-5EBB7126958F}"/>
              </a:ext>
            </a:extLst>
          </p:cNvPr>
          <p:cNvSpPr txBox="1"/>
          <p:nvPr/>
        </p:nvSpPr>
        <p:spPr>
          <a:xfrm>
            <a:off x="1345838" y="1522171"/>
            <a:ext cx="18651582" cy="80329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Естественное желание – использовать (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)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–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реакции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Удобный эффект –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)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–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реакции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для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Ti-49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есть подходящие пары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340.8 кэВ – 6413 кэВ,    1497 кэВ – 4876 кэВ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Двойные и тройные каскады: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1381.8+6760.1=8141.9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1585.9+6555.9=8141.8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341.7+6418+1381.8=8141.9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комбинации с железной мишенью добавится набор линий, основные из которых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5920.45, 6018.53, 7631.14, 7645.54, 9297,68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Оптимальный вариант – тепловая насадка установки УКПН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(КИС-НРД, УПН-АТ140, УРПН-РМ9200) в комбинации с металлическим диском</a:t>
            </a:r>
          </a:p>
        </p:txBody>
      </p:sp>
    </p:spTree>
    <p:extLst>
      <p:ext uri="{BB962C8B-B14F-4D97-AF65-F5344CB8AC3E}">
        <p14:creationId xmlns:p14="http://schemas.microsoft.com/office/powerpoint/2010/main" val="137004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CC71E-7E88-7036-D0E6-EEDB7A91F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EA0DE9A0-CA21-681C-BBAD-89E21A4838CC}"/>
              </a:ext>
            </a:extLst>
          </p:cNvPr>
          <p:cNvSpPr txBox="1">
            <a:spLocks/>
          </p:cNvSpPr>
          <p:nvPr/>
        </p:nvSpPr>
        <p:spPr bwMode="auto">
          <a:xfrm>
            <a:off x="1448073" y="217391"/>
            <a:ext cx="16862425" cy="98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4E6B"/>
                </a:solidFill>
                <a:latin typeface="Circe"/>
                <a:ea typeface="Circe"/>
                <a:cs typeface="Circe"/>
                <a:sym typeface="Circe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9pPr>
          </a:lstStyle>
          <a:p>
            <a:pPr algn="ctr" defTabSz="768095" eaLnBrk="1" fontAlgn="auto" hangingPunct="1">
              <a:spcBef>
                <a:spcPts val="0"/>
              </a:spcBef>
              <a:spcAft>
                <a:spcPts val="0"/>
              </a:spcAft>
              <a:defRPr sz="3275"/>
            </a:pPr>
            <a:r>
              <a:rPr lang="ru-RU" sz="4400" kern="0" dirty="0">
                <a:ea typeface="Circe Light"/>
                <a:cs typeface="Helvetica" pitchFamily="34" charset="0"/>
                <a:sym typeface="Circe Light"/>
              </a:rPr>
              <a:t>СПЕКТР ИЗ ЖЕЛЕЗНОЙ МИШЕНИ,  ОЧГ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2F2B79-1DFB-A8D0-8677-415AA163A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97" y="10375643"/>
            <a:ext cx="10221093" cy="92735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F62A192-D684-2ACA-7F70-C98BD9D9C7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7AE763-F7AE-4A0F-B29C-CF2EFF3C4B2E}" type="slidenum">
              <a:rPr lang="ru-RU" altLang="ru-RU" smtClean="0"/>
              <a:t>5</a:t>
            </a:fld>
            <a:endParaRPr lang="ru-RU" alt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E34DC9-6D6C-0B9D-A355-3AE61404A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529" y="1200171"/>
            <a:ext cx="17504228" cy="900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7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1448073" y="217391"/>
            <a:ext cx="16862425" cy="98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4E6B"/>
                </a:solidFill>
                <a:latin typeface="Circe"/>
                <a:ea typeface="Circe"/>
                <a:cs typeface="Circe"/>
                <a:sym typeface="Circe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9pPr>
          </a:lstStyle>
          <a:p>
            <a:pPr defTabSz="768095" eaLnBrk="1" fontAlgn="auto" hangingPunct="1">
              <a:spcBef>
                <a:spcPts val="0"/>
              </a:spcBef>
              <a:spcAft>
                <a:spcPts val="0"/>
              </a:spcAft>
              <a:defRPr sz="3275"/>
            </a:pPr>
            <a:endParaRPr lang="ru-RU" sz="4400" kern="0" dirty="0">
              <a:ea typeface="Circe Light"/>
              <a:cs typeface="Helvetica" pitchFamily="34" charset="0"/>
              <a:sym typeface="Circe Ligh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C016B5-073D-4380-84AD-5BFB12D00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97" y="10375643"/>
            <a:ext cx="10221093" cy="92735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6A9B4EA-B6DB-4B63-9506-79193432EE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7AE763-F7AE-4A0F-B29C-CF2EFF3C4B2E}" type="slidenum">
              <a:rPr lang="ru-RU" altLang="ru-RU" smtClean="0"/>
              <a:t>6</a:t>
            </a:fld>
            <a:endParaRPr lang="ru-RU" altLang="ru-RU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3FB8E599-03F5-4249-BA27-A0E1D65E7A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793547"/>
              </p:ext>
            </p:extLst>
          </p:nvPr>
        </p:nvGraphicFramePr>
        <p:xfrm>
          <a:off x="1861458" y="1656252"/>
          <a:ext cx="17193986" cy="8263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29DA845-0CE7-67EF-0360-3B218EB57383}"/>
              </a:ext>
            </a:extLst>
          </p:cNvPr>
          <p:cNvSpPr txBox="1">
            <a:spLocks/>
          </p:cNvSpPr>
          <p:nvPr/>
        </p:nvSpPr>
        <p:spPr bwMode="auto">
          <a:xfrm>
            <a:off x="1448073" y="445431"/>
            <a:ext cx="16862425" cy="98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4E6B"/>
                </a:solidFill>
                <a:latin typeface="Circe"/>
                <a:ea typeface="Circe"/>
                <a:cs typeface="Circe"/>
                <a:sym typeface="Circe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9pPr>
          </a:lstStyle>
          <a:p>
            <a:pPr algn="ctr" defTabSz="768095" eaLnBrk="1" fontAlgn="auto" hangingPunct="1">
              <a:spcBef>
                <a:spcPts val="0"/>
              </a:spcBef>
              <a:spcAft>
                <a:spcPts val="0"/>
              </a:spcAft>
              <a:defRPr sz="3275"/>
            </a:pPr>
            <a:r>
              <a:rPr lang="ru-RU" sz="4400" kern="0" dirty="0">
                <a:ea typeface="Circe Light"/>
                <a:cs typeface="Helvetica" pitchFamily="34" charset="0"/>
                <a:sym typeface="Circe Light"/>
              </a:rPr>
              <a:t>КРИВАЯ ЭФФЕКТИВНОСТИ ППД-СПЕКТРОМЕТРА</a:t>
            </a:r>
          </a:p>
        </p:txBody>
      </p:sp>
    </p:spTree>
    <p:extLst>
      <p:ext uri="{BB962C8B-B14F-4D97-AF65-F5344CB8AC3E}">
        <p14:creationId xmlns:p14="http://schemas.microsoft.com/office/powerpoint/2010/main" val="136596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8D58C-3A0B-69BA-47F8-54A20657D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A0FBC2F4-914E-3559-DB40-E4349F2EE07F}"/>
              </a:ext>
            </a:extLst>
          </p:cNvPr>
          <p:cNvSpPr txBox="1">
            <a:spLocks/>
          </p:cNvSpPr>
          <p:nvPr/>
        </p:nvSpPr>
        <p:spPr bwMode="auto">
          <a:xfrm>
            <a:off x="1448073" y="217391"/>
            <a:ext cx="16862425" cy="98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4E6B"/>
                </a:solidFill>
                <a:latin typeface="Circe"/>
                <a:ea typeface="Circe"/>
                <a:cs typeface="Circe"/>
                <a:sym typeface="Circe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9pPr>
          </a:lstStyle>
          <a:p>
            <a:pPr algn="ctr" defTabSz="768095" eaLnBrk="1" fontAlgn="auto" hangingPunct="1">
              <a:spcBef>
                <a:spcPts val="0"/>
              </a:spcBef>
              <a:spcAft>
                <a:spcPts val="0"/>
              </a:spcAft>
              <a:defRPr sz="3275"/>
            </a:pPr>
            <a:r>
              <a:rPr lang="ru-RU" sz="4400" kern="0" dirty="0">
                <a:ea typeface="Circe Light"/>
                <a:cs typeface="Helvetica" pitchFamily="34" charset="0"/>
                <a:sym typeface="Circe Light"/>
              </a:rPr>
              <a:t>СПЕКТР ИЗ ЖЕЛЕЗНОЙ МИШЕНИ,  </a:t>
            </a:r>
            <a:r>
              <a:rPr lang="en-US" sz="4400" kern="0" dirty="0" err="1">
                <a:ea typeface="Circe Light"/>
                <a:cs typeface="Helvetica" pitchFamily="34" charset="0"/>
                <a:sym typeface="Circe Light"/>
              </a:rPr>
              <a:t>NaI</a:t>
            </a:r>
            <a:endParaRPr lang="ru-RU" sz="4400" kern="0" dirty="0">
              <a:ea typeface="Circe Light"/>
              <a:cs typeface="Helvetica" pitchFamily="34" charset="0"/>
              <a:sym typeface="Circe Ligh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AD9D1E-9D19-094B-EB29-52D92DE33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97" y="10375643"/>
            <a:ext cx="10221093" cy="92735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C0F7FB1-231A-9C5F-47A2-1B4B851D15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7AE763-F7AE-4A0F-B29C-CF2EFF3C4B2E}" type="slidenum">
              <a:rPr lang="ru-RU" altLang="ru-RU" smtClean="0"/>
              <a:t>7</a:t>
            </a:fld>
            <a:endParaRPr lang="ru-RU" alt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D27BD1-92BB-B09B-01D9-AD9D96549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714" y="1388577"/>
            <a:ext cx="15717406" cy="866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7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E8344-78CD-1228-FC1D-8EF43E11E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7DF6BB2E-E849-9F54-234F-7FCBE28EB933}"/>
              </a:ext>
            </a:extLst>
          </p:cNvPr>
          <p:cNvSpPr txBox="1">
            <a:spLocks/>
          </p:cNvSpPr>
          <p:nvPr/>
        </p:nvSpPr>
        <p:spPr bwMode="auto">
          <a:xfrm>
            <a:off x="1448073" y="217391"/>
            <a:ext cx="16862425" cy="98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4E6B"/>
                </a:solidFill>
                <a:latin typeface="Circe"/>
                <a:ea typeface="Circe"/>
                <a:cs typeface="Circe"/>
                <a:sym typeface="Circe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9pPr>
          </a:lstStyle>
          <a:p>
            <a:pPr algn="ctr" defTabSz="768095" eaLnBrk="1" fontAlgn="auto" hangingPunct="1">
              <a:spcBef>
                <a:spcPts val="0"/>
              </a:spcBef>
              <a:spcAft>
                <a:spcPts val="0"/>
              </a:spcAft>
              <a:defRPr sz="3275"/>
            </a:pPr>
            <a:r>
              <a:rPr lang="ru-RU" sz="4400" kern="0" dirty="0">
                <a:ea typeface="Circe Light"/>
                <a:cs typeface="Helvetica" pitchFamily="34" charset="0"/>
                <a:sym typeface="Circe Light"/>
              </a:rPr>
              <a:t>СПЕКТР ИЗ ЖЕЛЕЗНОЙ МИШЕНИ,  </a:t>
            </a:r>
            <a:r>
              <a:rPr lang="en-US" sz="4400" kern="0" dirty="0">
                <a:ea typeface="Circe Light"/>
                <a:cs typeface="Helvetica" pitchFamily="34" charset="0"/>
                <a:sym typeface="Circe Light"/>
              </a:rPr>
              <a:t>LaBr</a:t>
            </a:r>
            <a:endParaRPr lang="ru-RU" sz="4400" kern="0" dirty="0">
              <a:ea typeface="Circe Light"/>
              <a:cs typeface="Helvetica" pitchFamily="34" charset="0"/>
              <a:sym typeface="Circe Ligh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BEB23D-3291-61D1-0649-7ABE75A3E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97" y="10375643"/>
            <a:ext cx="10221093" cy="92735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1C7DE4F-4988-3022-1C8D-AC5DC65445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7AE763-F7AE-4A0F-B29C-CF2EFF3C4B2E}" type="slidenum">
              <a:rPr lang="ru-RU" altLang="ru-RU" smtClean="0"/>
              <a:t>8</a:t>
            </a:fld>
            <a:endParaRPr lang="ru-RU" alt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635A99-8188-E650-B804-6DD87F9B3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520" y="1815531"/>
            <a:ext cx="16435978" cy="8338990"/>
          </a:xfrm>
          <a:prstGeom prst="rect">
            <a:avLst/>
          </a:prstGeom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19E072A4-2B8F-FACF-7A47-40269957D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407" y="3152795"/>
            <a:ext cx="1336080" cy="526749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>
            <a:noFill/>
          </a:ln>
        </p:spPr>
        <p:txBody>
          <a:bodyPr wrap="square" lIns="36576" tIns="32004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1400" b="1" i="1" u="none" strike="noStrike" baseline="0" dirty="0">
                <a:solidFill>
                  <a:srgbClr val="FF0000"/>
                </a:solidFill>
                <a:latin typeface="Arial Cyr"/>
                <a:cs typeface="Arial Cyr"/>
              </a:rPr>
              <a:t>2223</a:t>
            </a:r>
            <a:r>
              <a:rPr lang="en-US" sz="1400" b="1" i="1" u="none" strike="noStrike" baseline="0" dirty="0">
                <a:solidFill>
                  <a:srgbClr val="FF0000"/>
                </a:solidFill>
                <a:latin typeface="Arial Cyr"/>
                <a:cs typeface="Arial Cyr"/>
              </a:rPr>
              <a:t> </a:t>
            </a:r>
            <a:r>
              <a:rPr lang="ru-RU" sz="1400" b="1" i="1" u="none" strike="noStrike" baseline="0" dirty="0">
                <a:solidFill>
                  <a:srgbClr val="FF0000"/>
                </a:solidFill>
                <a:latin typeface="Arial Cyr"/>
                <a:cs typeface="Arial Cyr"/>
              </a:rPr>
              <a:t>кэВ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4DDDA426-60DD-C290-3C0C-214466E75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4850" y="3926681"/>
            <a:ext cx="1336080" cy="526749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>
            <a:noFill/>
          </a:ln>
        </p:spPr>
        <p:txBody>
          <a:bodyPr wrap="square" lIns="36576" tIns="32004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1400" b="1" i="1" u="none" strike="noStrike" baseline="0" dirty="0">
                <a:solidFill>
                  <a:srgbClr val="FF0000"/>
                </a:solidFill>
                <a:latin typeface="Arial Cyr"/>
                <a:cs typeface="Arial Cyr"/>
              </a:rPr>
              <a:t>4440</a:t>
            </a:r>
            <a:r>
              <a:rPr lang="en-US" sz="1400" b="1" i="1" u="none" strike="noStrike" baseline="0" dirty="0">
                <a:solidFill>
                  <a:srgbClr val="FF0000"/>
                </a:solidFill>
                <a:latin typeface="Arial Cyr"/>
                <a:cs typeface="Arial Cyr"/>
              </a:rPr>
              <a:t> </a:t>
            </a:r>
            <a:r>
              <a:rPr lang="ru-RU" sz="1400" b="1" i="1" u="none" strike="noStrike" baseline="0" dirty="0">
                <a:solidFill>
                  <a:srgbClr val="FF0000"/>
                </a:solidFill>
                <a:latin typeface="Arial Cyr"/>
                <a:cs typeface="Arial Cyr"/>
              </a:rPr>
              <a:t>кэВ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DC548A4C-6568-A213-E48B-A882E6AA8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74210" y="6471761"/>
            <a:ext cx="1336080" cy="526749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>
            <a:noFill/>
          </a:ln>
        </p:spPr>
        <p:txBody>
          <a:bodyPr wrap="square" lIns="36576" tIns="32004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400" b="1" i="1" dirty="0">
                <a:solidFill>
                  <a:srgbClr val="FF0000"/>
                </a:solidFill>
                <a:latin typeface="Arial Cyr"/>
                <a:cs typeface="Arial Cyr"/>
              </a:rPr>
              <a:t>9298 </a:t>
            </a:r>
            <a:r>
              <a:rPr lang="ru-RU" sz="1400" b="1" i="1" u="none" strike="noStrike" baseline="0" dirty="0">
                <a:solidFill>
                  <a:srgbClr val="FF0000"/>
                </a:solidFill>
                <a:latin typeface="Arial Cyr"/>
                <a:cs typeface="Arial Cyr"/>
              </a:rPr>
              <a:t>кэВ</a:t>
            </a: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D8091CBF-7715-FFAE-0DFB-6E204C4B88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84918" y="3416170"/>
            <a:ext cx="1020018" cy="501054"/>
          </a:xfrm>
          <a:prstGeom prst="line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6">
            <a:extLst>
              <a:ext uri="{FF2B5EF4-FFF2-40B4-BE49-F238E27FC236}">
                <a16:creationId xmlns:a16="http://schemas.microsoft.com/office/drawing/2014/main" id="{5EC7D588-DB13-3F49-ABF2-0B5CC29423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39251" y="4313464"/>
            <a:ext cx="1020018" cy="501054"/>
          </a:xfrm>
          <a:prstGeom prst="line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id="{77AAD5DB-51F2-E426-EE64-C5C414F524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374002" y="6735135"/>
            <a:ext cx="740518" cy="526749"/>
          </a:xfrm>
          <a:prstGeom prst="line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6">
            <a:extLst>
              <a:ext uri="{FF2B5EF4-FFF2-40B4-BE49-F238E27FC236}">
                <a16:creationId xmlns:a16="http://schemas.microsoft.com/office/drawing/2014/main" id="{3641DBBC-B97F-8E25-1521-96E3E114C7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218920" y="5261158"/>
            <a:ext cx="1142998" cy="526749"/>
          </a:xfrm>
          <a:prstGeom prst="line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D1B3D375-A6DB-A3B4-1BF1-77AB4D8CE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7922" y="4821052"/>
            <a:ext cx="1336080" cy="526749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>
            <a:noFill/>
          </a:ln>
        </p:spPr>
        <p:txBody>
          <a:bodyPr wrap="square" lIns="36576" tIns="32004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1400" b="1" i="1" dirty="0">
                <a:solidFill>
                  <a:srgbClr val="FF0000"/>
                </a:solidFill>
                <a:latin typeface="Arial Cyr"/>
                <a:cs typeface="Arial Cyr"/>
              </a:rPr>
              <a:t>7645</a:t>
            </a:r>
            <a:r>
              <a:rPr lang="en-US" sz="1400" b="1" i="1" u="none" strike="noStrike" baseline="0" dirty="0">
                <a:solidFill>
                  <a:srgbClr val="FF0000"/>
                </a:solidFill>
                <a:latin typeface="Arial Cyr"/>
                <a:cs typeface="Arial Cyr"/>
              </a:rPr>
              <a:t> </a:t>
            </a:r>
            <a:r>
              <a:rPr lang="ru-RU" sz="1400" b="1" i="1" u="none" strike="noStrike" baseline="0" dirty="0">
                <a:solidFill>
                  <a:srgbClr val="FF0000"/>
                </a:solidFill>
                <a:latin typeface="Arial Cyr"/>
                <a:cs typeface="Arial Cyr"/>
              </a:rPr>
              <a:t>кэВ</a:t>
            </a:r>
          </a:p>
        </p:txBody>
      </p:sp>
    </p:spTree>
    <p:extLst>
      <p:ext uri="{BB962C8B-B14F-4D97-AF65-F5344CB8AC3E}">
        <p14:creationId xmlns:p14="http://schemas.microsoft.com/office/powerpoint/2010/main" val="402161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19710-961D-018F-7E69-6582C6F68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6B915ABF-D3B5-C825-A045-3C5F7AA439ED}"/>
              </a:ext>
            </a:extLst>
          </p:cNvPr>
          <p:cNvSpPr txBox="1">
            <a:spLocks/>
          </p:cNvSpPr>
          <p:nvPr/>
        </p:nvSpPr>
        <p:spPr bwMode="auto">
          <a:xfrm>
            <a:off x="1448072" y="408940"/>
            <a:ext cx="1686242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4E6B"/>
                </a:solidFill>
                <a:latin typeface="Circe"/>
                <a:ea typeface="Circe"/>
                <a:cs typeface="Circe"/>
                <a:sym typeface="Circe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9pPr>
          </a:lstStyle>
          <a:p>
            <a:pPr algn="ctr" defTabSz="768095" eaLnBrk="1" fontAlgn="auto" hangingPunct="1">
              <a:spcBef>
                <a:spcPts val="0"/>
              </a:spcBef>
              <a:spcAft>
                <a:spcPts val="0"/>
              </a:spcAft>
              <a:defRPr sz="3275"/>
            </a:pPr>
            <a:r>
              <a:rPr lang="ru-RU" sz="4400" kern="0" dirty="0">
                <a:ea typeface="Circe Light"/>
                <a:cs typeface="Helvetica" pitchFamily="34" charset="0"/>
                <a:sym typeface="Circe Light"/>
              </a:rPr>
              <a:t>СПЕКТР ГАММА-ИЗЛУЧЕНИЯ ИЗ КОМБИНАЦИИ </a:t>
            </a:r>
            <a:r>
              <a:rPr lang="en-US" sz="4400" kern="0" dirty="0" err="1">
                <a:ea typeface="Circe Light"/>
                <a:cs typeface="Helvetica" pitchFamily="34" charset="0"/>
                <a:sym typeface="Circe Light"/>
              </a:rPr>
              <a:t>NaI</a:t>
            </a:r>
            <a:endParaRPr lang="ru-RU" sz="4400" kern="0" dirty="0">
              <a:ea typeface="Circe Light"/>
              <a:cs typeface="Helvetica" pitchFamily="34" charset="0"/>
              <a:sym typeface="Circe Light"/>
            </a:endParaRPr>
          </a:p>
          <a:p>
            <a:pPr algn="ctr" defTabSz="768095" eaLnBrk="1" fontAlgn="auto" hangingPunct="1">
              <a:spcBef>
                <a:spcPts val="0"/>
              </a:spcBef>
              <a:spcAft>
                <a:spcPts val="0"/>
              </a:spcAft>
              <a:defRPr sz="3275"/>
            </a:pPr>
            <a:r>
              <a:rPr lang="ru-RU" sz="4400" kern="0" dirty="0">
                <a:ea typeface="Circe Light"/>
                <a:cs typeface="Helvetica" pitchFamily="34" charset="0"/>
                <a:sym typeface="Circe Light"/>
              </a:rPr>
              <a:t>«ИСТОЧНИК + ЗАМЕДЛИТЕЛЬ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874025-96AB-D094-05AF-629B46EEB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97" y="10375643"/>
            <a:ext cx="10221093" cy="92735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8BEA6D4-1516-B5D7-9671-61CCDC1BA3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7AE763-F7AE-4A0F-B29C-CF2EFF3C4B2E}" type="slidenum">
              <a:rPr lang="ru-RU" altLang="ru-RU" smtClean="0"/>
              <a:t>9</a:t>
            </a:fld>
            <a:endParaRPr lang="ru-RU" altLang="ru-RU" dirty="0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5B05CF43-5AD9-6621-7372-95C77B28F30B}"/>
              </a:ext>
            </a:extLst>
          </p:cNvPr>
          <p:cNvGrpSpPr>
            <a:grpSpLocks/>
          </p:cNvGrpSpPr>
          <p:nvPr/>
        </p:nvGrpSpPr>
        <p:grpSpPr bwMode="auto">
          <a:xfrm>
            <a:off x="1733505" y="2072640"/>
            <a:ext cx="16291560" cy="7759912"/>
            <a:chOff x="-429" y="0"/>
            <a:chExt cx="1134" cy="604"/>
          </a:xfrm>
        </p:grpSpPr>
        <p:graphicFrame>
          <p:nvGraphicFramePr>
            <p:cNvPr id="6" name="Диаграмма 5">
              <a:extLst>
                <a:ext uri="{FF2B5EF4-FFF2-40B4-BE49-F238E27FC236}">
                  <a16:creationId xmlns:a16="http://schemas.microsoft.com/office/drawing/2014/main" id="{28FB6840-EFF5-7529-554E-E86F7499959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-429" y="0"/>
            <a:ext cx="1134" cy="6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" name="Text Box 3">
              <a:extLst>
                <a:ext uri="{FF2B5EF4-FFF2-40B4-BE49-F238E27FC236}">
                  <a16:creationId xmlns:a16="http://schemas.microsoft.com/office/drawing/2014/main" id="{9849C926-5C3E-109A-6D59-CAD97C3EF2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" y="144"/>
              <a:ext cx="93" cy="41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>
              <a:noFill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1400" b="1" i="1" u="none" strike="noStrike" baseline="0" dirty="0">
                  <a:solidFill>
                    <a:srgbClr val="FF0000"/>
                  </a:solidFill>
                  <a:latin typeface="Arial Cyr"/>
                  <a:cs typeface="Arial Cyr"/>
                </a:rPr>
                <a:t>7670 кэВ</a:t>
              </a:r>
            </a:p>
          </p:txBody>
        </p:sp>
        <p:sp>
          <p:nvSpPr>
            <p:cNvPr id="9" name="Line 4">
              <a:extLst>
                <a:ext uri="{FF2B5EF4-FFF2-40B4-BE49-F238E27FC236}">
                  <a16:creationId xmlns:a16="http://schemas.microsoft.com/office/drawing/2014/main" id="{67F80910-B1DB-C4F6-770C-F18FD7220E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3" y="198"/>
              <a:ext cx="50" cy="73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838A309D-D726-D59F-4792-0D4D0F9D72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" y="85"/>
              <a:ext cx="93" cy="41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>
              <a:noFill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1400" b="1" i="1" u="none" strike="noStrike" baseline="0" dirty="0">
                  <a:solidFill>
                    <a:srgbClr val="FF0000"/>
                  </a:solidFill>
                  <a:latin typeface="Arial Cyr"/>
                  <a:cs typeface="Arial Cyr"/>
                </a:rPr>
                <a:t>4440кэВ</a:t>
              </a:r>
            </a:p>
          </p:txBody>
        </p:sp>
        <p:sp>
          <p:nvSpPr>
            <p:cNvPr id="12" name="Line 6">
              <a:extLst>
                <a:ext uri="{FF2B5EF4-FFF2-40B4-BE49-F238E27FC236}">
                  <a16:creationId xmlns:a16="http://schemas.microsoft.com/office/drawing/2014/main" id="{06D8EBCB-C0B0-AA44-67EC-ABF5217B7A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" y="121"/>
              <a:ext cx="71" cy="39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74D0E974-A8BD-87A0-4473-0071C3288A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103" y="74"/>
              <a:ext cx="49" cy="22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Text Box 8">
              <a:extLst>
                <a:ext uri="{FF2B5EF4-FFF2-40B4-BE49-F238E27FC236}">
                  <a16:creationId xmlns:a16="http://schemas.microsoft.com/office/drawing/2014/main" id="{FC40FE22-CBD8-A479-C15E-56BD0E767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9" y="46"/>
              <a:ext cx="93" cy="41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>
              <a:noFill/>
            </a:ln>
          </p:spPr>
          <p:txBody>
            <a:bodyPr wrap="square" lIns="36576" tIns="32004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1400" b="1" i="1" u="none" strike="noStrike" baseline="0" dirty="0">
                  <a:solidFill>
                    <a:srgbClr val="FF0000"/>
                  </a:solidFill>
                  <a:latin typeface="Arial Cyr"/>
                  <a:cs typeface="Arial Cyr"/>
                </a:rPr>
                <a:t>2223кэВ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58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18349</TotalTime>
  <Words>434</Words>
  <Application>Microsoft Office PowerPoint</Application>
  <PresentationFormat>Произвольный</PresentationFormat>
  <Paragraphs>111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 Cyr</vt:lpstr>
      <vt:lpstr>Calibri</vt:lpstr>
      <vt:lpstr>Cambria Math</vt:lpstr>
      <vt:lpstr>Circe</vt:lpstr>
      <vt:lpstr>Circe Bold</vt:lpstr>
      <vt:lpstr>Circe Light</vt:lpstr>
      <vt:lpstr>Courier New</vt:lpstr>
      <vt:lpstr>Helvetica</vt:lpstr>
      <vt:lpstr>Times New Roman</vt:lpstr>
      <vt:lpstr>Office Theme</vt:lpstr>
      <vt:lpstr>Исследование возможности создания эталонных полей для калибровки гамма-спектрометров в диапазоне энергий от 50 кэВ до 10 МэВ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Эталоны Совершенствование</dc:title>
  <dc:creator>Виллевальде</dc:creator>
  <cp:lastModifiedBy>moiseev</cp:lastModifiedBy>
  <cp:revision>793</cp:revision>
  <dcterms:modified xsi:type="dcterms:W3CDTF">2025-10-13T10:57:27Z</dcterms:modified>
</cp:coreProperties>
</file>