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  <p:sldMasterId id="2147483912" r:id="rId2"/>
    <p:sldMasterId id="2147483924" r:id="rId3"/>
    <p:sldMasterId id="2147483936" r:id="rId4"/>
    <p:sldMasterId id="2147483948" r:id="rId5"/>
    <p:sldMasterId id="2147483960" r:id="rId6"/>
    <p:sldMasterId id="2147483972" r:id="rId7"/>
    <p:sldMasterId id="2147483984" r:id="rId8"/>
    <p:sldMasterId id="2147483996" r:id="rId9"/>
    <p:sldMasterId id="2147484008" r:id="rId10"/>
  </p:sldMasterIdLst>
  <p:notesMasterIdLst>
    <p:notesMasterId r:id="rId30"/>
  </p:notesMasterIdLst>
  <p:handoutMasterIdLst>
    <p:handoutMasterId r:id="rId31"/>
  </p:handoutMasterIdLst>
  <p:sldIdLst>
    <p:sldId id="277" r:id="rId11"/>
    <p:sldId id="350" r:id="rId12"/>
    <p:sldId id="351" r:id="rId13"/>
    <p:sldId id="352" r:id="rId14"/>
    <p:sldId id="354" r:id="rId15"/>
    <p:sldId id="32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57" r:id="rId26"/>
    <p:sldId id="348" r:id="rId27"/>
    <p:sldId id="324" r:id="rId28"/>
    <p:sldId id="3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F3BF345-F636-4ED1-B03D-CA81974E0803}">
          <p14:sldIdLst>
            <p14:sldId id="277"/>
            <p14:sldId id="350"/>
            <p14:sldId id="351"/>
            <p14:sldId id="352"/>
            <p14:sldId id="354"/>
            <p14:sldId id="32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57"/>
            <p14:sldId id="348"/>
            <p14:sldId id="324"/>
            <p14:sldId id="383"/>
          </p14:sldIdLst>
        </p14:section>
        <p14:section name="Раздел без заголовка" id="{655391C7-5552-464B-AA44-7028C9F2FD2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F7FCBA"/>
    <a:srgbClr val="B8F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86" autoAdjust="0"/>
    <p:restoredTop sz="94590" autoAdjust="0"/>
  </p:normalViewPr>
  <p:slideViewPr>
    <p:cSldViewPr>
      <p:cViewPr varScale="1">
        <p:scale>
          <a:sx n="94" d="100"/>
          <a:sy n="94" d="100"/>
        </p:scale>
        <p:origin x="48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31488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90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1.xml"/><Relationship Id="rId7" Type="http://schemas.openxmlformats.org/officeDocument/2006/relationships/slide" Target="slides/slide17.xml"/><Relationship Id="rId2" Type="http://schemas.openxmlformats.org/officeDocument/2006/relationships/slide" Target="slides/slide10.xml"/><Relationship Id="rId1" Type="http://schemas.openxmlformats.org/officeDocument/2006/relationships/slide" Target="slides/slide7.xml"/><Relationship Id="rId6" Type="http://schemas.openxmlformats.org/officeDocument/2006/relationships/slide" Target="slides/slide15.xml"/><Relationship Id="rId5" Type="http://schemas.openxmlformats.org/officeDocument/2006/relationships/slide" Target="slides/slide14.xml"/><Relationship Id="rId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74405-FDB8-4EF8-87DD-37E37A9D59B0}" type="datetimeFigureOut">
              <a:rPr lang="ru-RU" smtClean="0"/>
              <a:t>12.10.2025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DF586-8A8A-49FE-BBE6-7DB2BEC4F8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916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746C3-A42C-40F2-AF69-F1FE527911CC}" type="datetimeFigureOut">
              <a:rPr lang="ru-RU" smtClean="0"/>
              <a:t>12.10.2025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3A443-0424-494B-96F6-4E108B4AE6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790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20BAA-559B-47DE-9DC8-366E3B9682A3}" type="datetime1">
              <a:rPr lang="ru-RU" smtClean="0"/>
              <a:t>12.10.2025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3154-BC1F-4F2D-9DAA-8AA3BABC878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1E53A-F381-4BA3-84C3-433CADA30FF5}" type="datetime1">
              <a:rPr lang="ru-RU" smtClean="0"/>
              <a:t>12.10.2025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3154-BC1F-4F2D-9DAA-8AA3BABC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25498"/>
            <a:ext cx="7772400" cy="1470025"/>
          </a:xfrm>
        </p:spPr>
        <p:txBody>
          <a:bodyPr>
            <a:normAutofit/>
          </a:bodyPr>
          <a:lstStyle>
            <a:lvl1pPr algn="ctr">
              <a:defRPr sz="3982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3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6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9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2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8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2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5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FEBB7-24BB-4EF4-982A-1FB2C13FC1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448910" y="6453834"/>
            <a:ext cx="2133856" cy="36550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4E38A-E955-4DD2-9EC5-FBBCE4E99B7A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3390" y="244947"/>
            <a:ext cx="1454003" cy="2095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49897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lIns="24448" tIns="24448" rIns="24448" bIns="24448">
            <a:noAutofit/>
          </a:bodyPr>
          <a:lstStyle>
            <a:lvl1pPr marL="14310" indent="-14310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2AB4F-473C-4B2C-B381-E7286544839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1CD7F-FE45-44D6-8E13-DF8BAB9950DF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49981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894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1pPr>
            <a:lvl2pPr marL="443161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2pPr>
            <a:lvl3pPr marL="886323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329485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4pPr>
            <a:lvl5pPr marL="1772646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5pPr>
            <a:lvl6pPr marL="2215808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6pPr>
            <a:lvl7pPr marL="2658970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7pPr>
            <a:lvl8pPr marL="3102131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8pPr>
            <a:lvl9pPr marL="3545293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B1A86-74EF-424B-8C6F-C385395063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015E-C642-4E94-990B-AE0AE545638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66666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25F58-1E68-43D2-9707-CF957A836F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9BE97-5B0B-4997-B48D-EEFC2B7582A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29291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43F88-800A-44FB-9B47-964B7230D4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22337-EF7B-4300-9887-6328489686A0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11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91621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6D69C-FA45-409A-A3DB-ED232AD0AA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0FD2D-6101-4D59-8671-95AAC47D1D9E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20275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568371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FCE34-A355-4A7C-9A05-2BD0F85B39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6502C-6626-4FE7-8CF5-0ABE0AA612C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67867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4" cy="1162050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49" y="273052"/>
            <a:ext cx="5111751" cy="5853113"/>
          </a:xfrm>
        </p:spPr>
        <p:txBody>
          <a:bodyPr/>
          <a:lstStyle>
            <a:lvl1pPr>
              <a:defRPr sz="3097"/>
            </a:lvl1pPr>
            <a:lvl2pPr>
              <a:defRPr sz="2743"/>
            </a:lvl2pPr>
            <a:lvl3pPr>
              <a:defRPr sz="2301"/>
            </a:lvl3pPr>
            <a:lvl4pPr>
              <a:defRPr sz="1947"/>
            </a:lvl4pPr>
            <a:lvl5pPr>
              <a:defRPr sz="1947"/>
            </a:lvl5pPr>
            <a:lvl6pPr>
              <a:defRPr sz="1947"/>
            </a:lvl6pPr>
            <a:lvl7pPr>
              <a:defRPr sz="1947"/>
            </a:lvl7pPr>
            <a:lvl8pPr>
              <a:defRPr sz="1947"/>
            </a:lvl8pPr>
            <a:lvl9pPr>
              <a:defRPr sz="194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4" cy="4691063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13B79-FE91-4B08-9B38-E434EC1184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3C348-49A3-4284-8C31-59476F65B9E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181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097"/>
            </a:lvl1pPr>
            <a:lvl2pPr marL="443161" indent="0">
              <a:buNone/>
              <a:defRPr sz="2743"/>
            </a:lvl2pPr>
            <a:lvl3pPr marL="886323" indent="0">
              <a:buNone/>
              <a:defRPr sz="2301"/>
            </a:lvl3pPr>
            <a:lvl4pPr marL="1329485" indent="0">
              <a:buNone/>
              <a:defRPr sz="1947"/>
            </a:lvl4pPr>
            <a:lvl5pPr marL="1772646" indent="0">
              <a:buNone/>
              <a:defRPr sz="1947"/>
            </a:lvl5pPr>
            <a:lvl6pPr marL="2215808" indent="0">
              <a:buNone/>
              <a:defRPr sz="1947"/>
            </a:lvl6pPr>
            <a:lvl7pPr marL="2658970" indent="0">
              <a:buNone/>
              <a:defRPr sz="1947"/>
            </a:lvl7pPr>
            <a:lvl8pPr marL="3102131" indent="0">
              <a:buNone/>
              <a:defRPr sz="1947"/>
            </a:lvl8pPr>
            <a:lvl9pPr marL="3545293" indent="0">
              <a:buNone/>
              <a:defRPr sz="1947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2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049BC-12FD-45C2-B207-D4D694CB6D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20DEF-A1AC-403A-AB00-237E608668A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6153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6C891-5C99-43E4-ACFD-11D3C42BF5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E2678-B0D9-43D8-928E-ABD9B7C5FA27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973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C2367-E9CD-4F10-B209-E251A71600F5}" type="datetime1">
              <a:rPr lang="ru-RU" smtClean="0"/>
              <a:t>12.10.2025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3154-BC1F-4F2D-9DAA-8AA3BABC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83F3F-BD52-4815-A51B-44A7481FD4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C183E-548A-4465-9840-E674AA16AC63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02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25498"/>
            <a:ext cx="7772400" cy="1470025"/>
          </a:xfrm>
        </p:spPr>
        <p:txBody>
          <a:bodyPr>
            <a:normAutofit/>
          </a:bodyPr>
          <a:lstStyle>
            <a:lvl1pPr algn="ctr">
              <a:defRPr sz="3982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3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6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9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2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8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2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5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FEBB7-24BB-4EF4-982A-1FB2C13FC1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448910" y="6453834"/>
            <a:ext cx="2133856" cy="36550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4E38A-E955-4DD2-9EC5-FBBCE4E99B7A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3390" y="244947"/>
            <a:ext cx="1454003" cy="2095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0554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lIns="24448" tIns="24448" rIns="24448" bIns="24448">
            <a:noAutofit/>
          </a:bodyPr>
          <a:lstStyle>
            <a:lvl1pPr marL="14310" indent="-14310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2AB4F-473C-4B2C-B381-E7286544839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1CD7F-FE45-44D6-8E13-DF8BAB9950DF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7763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894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1pPr>
            <a:lvl2pPr marL="443161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2pPr>
            <a:lvl3pPr marL="886323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329485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4pPr>
            <a:lvl5pPr marL="1772646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5pPr>
            <a:lvl6pPr marL="2215808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6pPr>
            <a:lvl7pPr marL="2658970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7pPr>
            <a:lvl8pPr marL="3102131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8pPr>
            <a:lvl9pPr marL="3545293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B1A86-74EF-424B-8C6F-C385395063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015E-C642-4E94-990B-AE0AE545638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3388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25F58-1E68-43D2-9707-CF957A836F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9BE97-5B0B-4997-B48D-EEFC2B7582A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7483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43F88-800A-44FB-9B47-964B7230D4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22337-EF7B-4300-9887-6328489686A0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11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5865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6D69C-FA45-409A-A3DB-ED232AD0AA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0FD2D-6101-4D59-8671-95AAC47D1D9E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20275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7332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FCE34-A355-4A7C-9A05-2BD0F85B39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6502C-6626-4FE7-8CF5-0ABE0AA612C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2513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4" cy="1162050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49" y="273052"/>
            <a:ext cx="5111751" cy="5853113"/>
          </a:xfrm>
        </p:spPr>
        <p:txBody>
          <a:bodyPr/>
          <a:lstStyle>
            <a:lvl1pPr>
              <a:defRPr sz="3097"/>
            </a:lvl1pPr>
            <a:lvl2pPr>
              <a:defRPr sz="2743"/>
            </a:lvl2pPr>
            <a:lvl3pPr>
              <a:defRPr sz="2301"/>
            </a:lvl3pPr>
            <a:lvl4pPr>
              <a:defRPr sz="1947"/>
            </a:lvl4pPr>
            <a:lvl5pPr>
              <a:defRPr sz="1947"/>
            </a:lvl5pPr>
            <a:lvl6pPr>
              <a:defRPr sz="1947"/>
            </a:lvl6pPr>
            <a:lvl7pPr>
              <a:defRPr sz="1947"/>
            </a:lvl7pPr>
            <a:lvl8pPr>
              <a:defRPr sz="1947"/>
            </a:lvl8pPr>
            <a:lvl9pPr>
              <a:defRPr sz="194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4" cy="4691063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13B79-FE91-4B08-9B38-E434EC1184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3C348-49A3-4284-8C31-59476F65B9E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538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A2D8-37E5-4668-BEB7-4586C6DE5091}" type="datetime1">
              <a:rPr lang="ru-RU" smtClean="0"/>
              <a:t>12.10.2025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3154-BC1F-4F2D-9DAA-8AA3BABC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097"/>
            </a:lvl1pPr>
            <a:lvl2pPr marL="443161" indent="0">
              <a:buNone/>
              <a:defRPr sz="2743"/>
            </a:lvl2pPr>
            <a:lvl3pPr marL="886323" indent="0">
              <a:buNone/>
              <a:defRPr sz="2301"/>
            </a:lvl3pPr>
            <a:lvl4pPr marL="1329485" indent="0">
              <a:buNone/>
              <a:defRPr sz="1947"/>
            </a:lvl4pPr>
            <a:lvl5pPr marL="1772646" indent="0">
              <a:buNone/>
              <a:defRPr sz="1947"/>
            </a:lvl5pPr>
            <a:lvl6pPr marL="2215808" indent="0">
              <a:buNone/>
              <a:defRPr sz="1947"/>
            </a:lvl6pPr>
            <a:lvl7pPr marL="2658970" indent="0">
              <a:buNone/>
              <a:defRPr sz="1947"/>
            </a:lvl7pPr>
            <a:lvl8pPr marL="3102131" indent="0">
              <a:buNone/>
              <a:defRPr sz="1947"/>
            </a:lvl8pPr>
            <a:lvl9pPr marL="3545293" indent="0">
              <a:buNone/>
              <a:defRPr sz="1947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2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049BC-12FD-45C2-B207-D4D694CB6D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20DEF-A1AC-403A-AB00-237E608668A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13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6C891-5C99-43E4-ACFD-11D3C42BF5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E2678-B0D9-43D8-928E-ABD9B7C5FA27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193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83F3F-BD52-4815-A51B-44A7481FD4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C183E-548A-4465-9840-E674AA16AC63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19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25498"/>
            <a:ext cx="7772400" cy="1470025"/>
          </a:xfrm>
        </p:spPr>
        <p:txBody>
          <a:bodyPr>
            <a:normAutofit/>
          </a:bodyPr>
          <a:lstStyle>
            <a:lvl1pPr algn="ctr">
              <a:defRPr sz="3982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3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6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9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2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8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2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5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FEBB7-24BB-4EF4-982A-1FB2C13FC1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448910" y="6453834"/>
            <a:ext cx="2133856" cy="36550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4E38A-E955-4DD2-9EC5-FBBCE4E99B7A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3390" y="244947"/>
            <a:ext cx="1454003" cy="2095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56330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lIns="24448" tIns="24448" rIns="24448" bIns="24448">
            <a:noAutofit/>
          </a:bodyPr>
          <a:lstStyle>
            <a:lvl1pPr marL="14310" indent="-14310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2AB4F-473C-4B2C-B381-E7286544839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1CD7F-FE45-44D6-8E13-DF8BAB9950DF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07850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894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1pPr>
            <a:lvl2pPr marL="443161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2pPr>
            <a:lvl3pPr marL="886323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329485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4pPr>
            <a:lvl5pPr marL="1772646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5pPr>
            <a:lvl6pPr marL="2215808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6pPr>
            <a:lvl7pPr marL="2658970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7pPr>
            <a:lvl8pPr marL="3102131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8pPr>
            <a:lvl9pPr marL="3545293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B1A86-74EF-424B-8C6F-C385395063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015E-C642-4E94-990B-AE0AE545638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6889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25F58-1E68-43D2-9707-CF957A836F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9BE97-5B0B-4997-B48D-EEFC2B7582A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54534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43F88-800A-44FB-9B47-964B7230D4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22337-EF7B-4300-9887-6328489686A0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11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46678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6D69C-FA45-409A-A3DB-ED232AD0AA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0FD2D-6101-4D59-8671-95AAC47D1D9E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20275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47291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FCE34-A355-4A7C-9A05-2BD0F85B39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6502C-6626-4FE7-8CF5-0ABE0AA612C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6948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7067E-305D-4B48-AAB8-69E2940D0ED3}" type="datetime1">
              <a:rPr lang="ru-RU" smtClean="0"/>
              <a:t>12.10.2025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428D3154-BC1F-4F2D-9DAA-8AA3BABC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4" cy="1162050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49" y="273052"/>
            <a:ext cx="5111751" cy="5853113"/>
          </a:xfrm>
        </p:spPr>
        <p:txBody>
          <a:bodyPr/>
          <a:lstStyle>
            <a:lvl1pPr>
              <a:defRPr sz="3097"/>
            </a:lvl1pPr>
            <a:lvl2pPr>
              <a:defRPr sz="2743"/>
            </a:lvl2pPr>
            <a:lvl3pPr>
              <a:defRPr sz="2301"/>
            </a:lvl3pPr>
            <a:lvl4pPr>
              <a:defRPr sz="1947"/>
            </a:lvl4pPr>
            <a:lvl5pPr>
              <a:defRPr sz="1947"/>
            </a:lvl5pPr>
            <a:lvl6pPr>
              <a:defRPr sz="1947"/>
            </a:lvl6pPr>
            <a:lvl7pPr>
              <a:defRPr sz="1947"/>
            </a:lvl7pPr>
            <a:lvl8pPr>
              <a:defRPr sz="1947"/>
            </a:lvl8pPr>
            <a:lvl9pPr>
              <a:defRPr sz="194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4" cy="4691063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13B79-FE91-4B08-9B38-E434EC1184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3C348-49A3-4284-8C31-59476F65B9E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3575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097"/>
            </a:lvl1pPr>
            <a:lvl2pPr marL="443161" indent="0">
              <a:buNone/>
              <a:defRPr sz="2743"/>
            </a:lvl2pPr>
            <a:lvl3pPr marL="886323" indent="0">
              <a:buNone/>
              <a:defRPr sz="2301"/>
            </a:lvl3pPr>
            <a:lvl4pPr marL="1329485" indent="0">
              <a:buNone/>
              <a:defRPr sz="1947"/>
            </a:lvl4pPr>
            <a:lvl5pPr marL="1772646" indent="0">
              <a:buNone/>
              <a:defRPr sz="1947"/>
            </a:lvl5pPr>
            <a:lvl6pPr marL="2215808" indent="0">
              <a:buNone/>
              <a:defRPr sz="1947"/>
            </a:lvl6pPr>
            <a:lvl7pPr marL="2658970" indent="0">
              <a:buNone/>
              <a:defRPr sz="1947"/>
            </a:lvl7pPr>
            <a:lvl8pPr marL="3102131" indent="0">
              <a:buNone/>
              <a:defRPr sz="1947"/>
            </a:lvl8pPr>
            <a:lvl9pPr marL="3545293" indent="0">
              <a:buNone/>
              <a:defRPr sz="1947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2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049BC-12FD-45C2-B207-D4D694CB6D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20DEF-A1AC-403A-AB00-237E608668A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2179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6C891-5C99-43E4-ACFD-11D3C42BF5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E2678-B0D9-43D8-928E-ABD9B7C5FA27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31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83F3F-BD52-4815-A51B-44A7481FD4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C183E-548A-4465-9840-E674AA16AC63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651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25498"/>
            <a:ext cx="7772400" cy="1470025"/>
          </a:xfrm>
        </p:spPr>
        <p:txBody>
          <a:bodyPr>
            <a:normAutofit/>
          </a:bodyPr>
          <a:lstStyle>
            <a:lvl1pPr algn="ctr">
              <a:defRPr sz="3982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3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6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9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2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8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2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5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FEBB7-24BB-4EF4-982A-1FB2C13FC1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448910" y="6453834"/>
            <a:ext cx="2133856" cy="36550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4E38A-E955-4DD2-9EC5-FBBCE4E99B7A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3390" y="244947"/>
            <a:ext cx="1454003" cy="2095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4650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lIns="24448" tIns="24448" rIns="24448" bIns="24448">
            <a:noAutofit/>
          </a:bodyPr>
          <a:lstStyle>
            <a:lvl1pPr marL="14310" indent="-14310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2AB4F-473C-4B2C-B381-E7286544839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1CD7F-FE45-44D6-8E13-DF8BAB9950DF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57252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894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1pPr>
            <a:lvl2pPr marL="443161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2pPr>
            <a:lvl3pPr marL="886323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329485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4pPr>
            <a:lvl5pPr marL="1772646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5pPr>
            <a:lvl6pPr marL="2215808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6pPr>
            <a:lvl7pPr marL="2658970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7pPr>
            <a:lvl8pPr marL="3102131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8pPr>
            <a:lvl9pPr marL="3545293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B1A86-74EF-424B-8C6F-C385395063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015E-C642-4E94-990B-AE0AE545638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20608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25F58-1E68-43D2-9707-CF957A836F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9BE97-5B0B-4997-B48D-EEFC2B7582A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974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43F88-800A-44FB-9B47-964B7230D4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22337-EF7B-4300-9887-6328489686A0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11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0627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6D69C-FA45-409A-A3DB-ED232AD0AA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0FD2D-6101-4D59-8671-95AAC47D1D9E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20275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596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07A4-9E7C-4AF7-B984-994EE35262D2}" type="datetime1">
              <a:rPr lang="ru-RU" smtClean="0"/>
              <a:t>12.10.2025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3154-BC1F-4F2D-9DAA-8AA3BABC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FCE34-A355-4A7C-9A05-2BD0F85B39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6502C-6626-4FE7-8CF5-0ABE0AA612C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33851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4" cy="1162050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49" y="273052"/>
            <a:ext cx="5111751" cy="5853113"/>
          </a:xfrm>
        </p:spPr>
        <p:txBody>
          <a:bodyPr/>
          <a:lstStyle>
            <a:lvl1pPr>
              <a:defRPr sz="3097"/>
            </a:lvl1pPr>
            <a:lvl2pPr>
              <a:defRPr sz="2743"/>
            </a:lvl2pPr>
            <a:lvl3pPr>
              <a:defRPr sz="2301"/>
            </a:lvl3pPr>
            <a:lvl4pPr>
              <a:defRPr sz="1947"/>
            </a:lvl4pPr>
            <a:lvl5pPr>
              <a:defRPr sz="1947"/>
            </a:lvl5pPr>
            <a:lvl6pPr>
              <a:defRPr sz="1947"/>
            </a:lvl6pPr>
            <a:lvl7pPr>
              <a:defRPr sz="1947"/>
            </a:lvl7pPr>
            <a:lvl8pPr>
              <a:defRPr sz="1947"/>
            </a:lvl8pPr>
            <a:lvl9pPr>
              <a:defRPr sz="194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4" cy="4691063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13B79-FE91-4B08-9B38-E434EC1184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3C348-49A3-4284-8C31-59476F65B9E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578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097"/>
            </a:lvl1pPr>
            <a:lvl2pPr marL="443161" indent="0">
              <a:buNone/>
              <a:defRPr sz="2743"/>
            </a:lvl2pPr>
            <a:lvl3pPr marL="886323" indent="0">
              <a:buNone/>
              <a:defRPr sz="2301"/>
            </a:lvl3pPr>
            <a:lvl4pPr marL="1329485" indent="0">
              <a:buNone/>
              <a:defRPr sz="1947"/>
            </a:lvl4pPr>
            <a:lvl5pPr marL="1772646" indent="0">
              <a:buNone/>
              <a:defRPr sz="1947"/>
            </a:lvl5pPr>
            <a:lvl6pPr marL="2215808" indent="0">
              <a:buNone/>
              <a:defRPr sz="1947"/>
            </a:lvl6pPr>
            <a:lvl7pPr marL="2658970" indent="0">
              <a:buNone/>
              <a:defRPr sz="1947"/>
            </a:lvl7pPr>
            <a:lvl8pPr marL="3102131" indent="0">
              <a:buNone/>
              <a:defRPr sz="1947"/>
            </a:lvl8pPr>
            <a:lvl9pPr marL="3545293" indent="0">
              <a:buNone/>
              <a:defRPr sz="1947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2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049BC-12FD-45C2-B207-D4D694CB6D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20DEF-A1AC-403A-AB00-237E608668A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4786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6C891-5C99-43E4-ACFD-11D3C42BF5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E2678-B0D9-43D8-928E-ABD9B7C5FA27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0362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83F3F-BD52-4815-A51B-44A7481FD4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C183E-548A-4465-9840-E674AA16AC63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7278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25498"/>
            <a:ext cx="7772400" cy="1470025"/>
          </a:xfrm>
        </p:spPr>
        <p:txBody>
          <a:bodyPr>
            <a:normAutofit/>
          </a:bodyPr>
          <a:lstStyle>
            <a:lvl1pPr algn="ctr">
              <a:defRPr sz="3982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3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6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9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2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8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2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5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FEBB7-24BB-4EF4-982A-1FB2C13FC1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448910" y="6453834"/>
            <a:ext cx="2133856" cy="36550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4E38A-E955-4DD2-9EC5-FBBCE4E99B7A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3390" y="244947"/>
            <a:ext cx="1454003" cy="2095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61884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lIns="24448" tIns="24448" rIns="24448" bIns="24448">
            <a:noAutofit/>
          </a:bodyPr>
          <a:lstStyle>
            <a:lvl1pPr marL="14310" indent="-14310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2AB4F-473C-4B2C-B381-E7286544839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1CD7F-FE45-44D6-8E13-DF8BAB9950DF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48513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894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1pPr>
            <a:lvl2pPr marL="443161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2pPr>
            <a:lvl3pPr marL="886323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329485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4pPr>
            <a:lvl5pPr marL="1772646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5pPr>
            <a:lvl6pPr marL="2215808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6pPr>
            <a:lvl7pPr marL="2658970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7pPr>
            <a:lvl8pPr marL="3102131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8pPr>
            <a:lvl9pPr marL="3545293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B1A86-74EF-424B-8C6F-C385395063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015E-C642-4E94-990B-AE0AE545638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58105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25F58-1E68-43D2-9707-CF957A836F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9BE97-5B0B-4997-B48D-EEFC2B7582A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94891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43F88-800A-44FB-9B47-964B7230D4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22337-EF7B-4300-9887-6328489686A0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11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830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96D46-E1AF-419B-AF42-76A03EACB113}" type="datetime1">
              <a:rPr lang="ru-RU" smtClean="0"/>
              <a:t>12.10.2025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3154-BC1F-4F2D-9DAA-8AA3BABC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6D69C-FA45-409A-A3DB-ED232AD0AA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0FD2D-6101-4D59-8671-95AAC47D1D9E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20275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24784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FCE34-A355-4A7C-9A05-2BD0F85B39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6502C-6626-4FE7-8CF5-0ABE0AA612C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04664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4" cy="1162050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49" y="273052"/>
            <a:ext cx="5111751" cy="5853113"/>
          </a:xfrm>
        </p:spPr>
        <p:txBody>
          <a:bodyPr/>
          <a:lstStyle>
            <a:lvl1pPr>
              <a:defRPr sz="3097"/>
            </a:lvl1pPr>
            <a:lvl2pPr>
              <a:defRPr sz="2743"/>
            </a:lvl2pPr>
            <a:lvl3pPr>
              <a:defRPr sz="2301"/>
            </a:lvl3pPr>
            <a:lvl4pPr>
              <a:defRPr sz="1947"/>
            </a:lvl4pPr>
            <a:lvl5pPr>
              <a:defRPr sz="1947"/>
            </a:lvl5pPr>
            <a:lvl6pPr>
              <a:defRPr sz="1947"/>
            </a:lvl6pPr>
            <a:lvl7pPr>
              <a:defRPr sz="1947"/>
            </a:lvl7pPr>
            <a:lvl8pPr>
              <a:defRPr sz="1947"/>
            </a:lvl8pPr>
            <a:lvl9pPr>
              <a:defRPr sz="194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4" cy="4691063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13B79-FE91-4B08-9B38-E434EC1184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3C348-49A3-4284-8C31-59476F65B9E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4545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097"/>
            </a:lvl1pPr>
            <a:lvl2pPr marL="443161" indent="0">
              <a:buNone/>
              <a:defRPr sz="2743"/>
            </a:lvl2pPr>
            <a:lvl3pPr marL="886323" indent="0">
              <a:buNone/>
              <a:defRPr sz="2301"/>
            </a:lvl3pPr>
            <a:lvl4pPr marL="1329485" indent="0">
              <a:buNone/>
              <a:defRPr sz="1947"/>
            </a:lvl4pPr>
            <a:lvl5pPr marL="1772646" indent="0">
              <a:buNone/>
              <a:defRPr sz="1947"/>
            </a:lvl5pPr>
            <a:lvl6pPr marL="2215808" indent="0">
              <a:buNone/>
              <a:defRPr sz="1947"/>
            </a:lvl6pPr>
            <a:lvl7pPr marL="2658970" indent="0">
              <a:buNone/>
              <a:defRPr sz="1947"/>
            </a:lvl7pPr>
            <a:lvl8pPr marL="3102131" indent="0">
              <a:buNone/>
              <a:defRPr sz="1947"/>
            </a:lvl8pPr>
            <a:lvl9pPr marL="3545293" indent="0">
              <a:buNone/>
              <a:defRPr sz="1947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2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049BC-12FD-45C2-B207-D4D694CB6D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20DEF-A1AC-403A-AB00-237E608668A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32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6C891-5C99-43E4-ACFD-11D3C42BF5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E2678-B0D9-43D8-928E-ABD9B7C5FA27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64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83F3F-BD52-4815-A51B-44A7481FD4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C183E-548A-4465-9840-E674AA16AC63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5985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25498"/>
            <a:ext cx="7772400" cy="1470025"/>
          </a:xfrm>
        </p:spPr>
        <p:txBody>
          <a:bodyPr>
            <a:normAutofit/>
          </a:bodyPr>
          <a:lstStyle>
            <a:lvl1pPr algn="ctr">
              <a:defRPr sz="3982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3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6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9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2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8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2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5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FEBB7-24BB-4EF4-982A-1FB2C13FC1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448910" y="6453834"/>
            <a:ext cx="2133856" cy="36550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4E38A-E955-4DD2-9EC5-FBBCE4E99B7A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3390" y="244947"/>
            <a:ext cx="1454003" cy="2095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42418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lIns="24448" tIns="24448" rIns="24448" bIns="24448">
            <a:noAutofit/>
          </a:bodyPr>
          <a:lstStyle>
            <a:lvl1pPr marL="14310" indent="-14310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2AB4F-473C-4B2C-B381-E7286544839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1CD7F-FE45-44D6-8E13-DF8BAB9950DF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0052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894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1pPr>
            <a:lvl2pPr marL="443161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2pPr>
            <a:lvl3pPr marL="886323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329485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4pPr>
            <a:lvl5pPr marL="1772646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5pPr>
            <a:lvl6pPr marL="2215808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6pPr>
            <a:lvl7pPr marL="2658970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7pPr>
            <a:lvl8pPr marL="3102131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8pPr>
            <a:lvl9pPr marL="3545293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B1A86-74EF-424B-8C6F-C385395063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015E-C642-4E94-990B-AE0AE545638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34401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25F58-1E68-43D2-9707-CF957A836F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9BE97-5B0B-4997-B48D-EEFC2B7582A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983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62B0-8643-4149-ACDA-17441B6DE908}" type="datetime1">
              <a:rPr lang="ru-RU" smtClean="0"/>
              <a:t>12.10.2025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3154-BC1F-4F2D-9DAA-8AA3BABC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43F88-800A-44FB-9B47-964B7230D4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22337-EF7B-4300-9887-6328489686A0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11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25057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6D69C-FA45-409A-A3DB-ED232AD0AA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0FD2D-6101-4D59-8671-95AAC47D1D9E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20275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61984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FCE34-A355-4A7C-9A05-2BD0F85B39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6502C-6626-4FE7-8CF5-0ABE0AA612C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12320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4" cy="1162050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49" y="273052"/>
            <a:ext cx="5111751" cy="5853113"/>
          </a:xfrm>
        </p:spPr>
        <p:txBody>
          <a:bodyPr/>
          <a:lstStyle>
            <a:lvl1pPr>
              <a:defRPr sz="3097"/>
            </a:lvl1pPr>
            <a:lvl2pPr>
              <a:defRPr sz="2743"/>
            </a:lvl2pPr>
            <a:lvl3pPr>
              <a:defRPr sz="2301"/>
            </a:lvl3pPr>
            <a:lvl4pPr>
              <a:defRPr sz="1947"/>
            </a:lvl4pPr>
            <a:lvl5pPr>
              <a:defRPr sz="1947"/>
            </a:lvl5pPr>
            <a:lvl6pPr>
              <a:defRPr sz="1947"/>
            </a:lvl6pPr>
            <a:lvl7pPr>
              <a:defRPr sz="1947"/>
            </a:lvl7pPr>
            <a:lvl8pPr>
              <a:defRPr sz="1947"/>
            </a:lvl8pPr>
            <a:lvl9pPr>
              <a:defRPr sz="194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4" cy="4691063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13B79-FE91-4B08-9B38-E434EC1184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3C348-49A3-4284-8C31-59476F65B9E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928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097"/>
            </a:lvl1pPr>
            <a:lvl2pPr marL="443161" indent="0">
              <a:buNone/>
              <a:defRPr sz="2743"/>
            </a:lvl2pPr>
            <a:lvl3pPr marL="886323" indent="0">
              <a:buNone/>
              <a:defRPr sz="2301"/>
            </a:lvl3pPr>
            <a:lvl4pPr marL="1329485" indent="0">
              <a:buNone/>
              <a:defRPr sz="1947"/>
            </a:lvl4pPr>
            <a:lvl5pPr marL="1772646" indent="0">
              <a:buNone/>
              <a:defRPr sz="1947"/>
            </a:lvl5pPr>
            <a:lvl6pPr marL="2215808" indent="0">
              <a:buNone/>
              <a:defRPr sz="1947"/>
            </a:lvl6pPr>
            <a:lvl7pPr marL="2658970" indent="0">
              <a:buNone/>
              <a:defRPr sz="1947"/>
            </a:lvl7pPr>
            <a:lvl8pPr marL="3102131" indent="0">
              <a:buNone/>
              <a:defRPr sz="1947"/>
            </a:lvl8pPr>
            <a:lvl9pPr marL="3545293" indent="0">
              <a:buNone/>
              <a:defRPr sz="1947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2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049BC-12FD-45C2-B207-D4D694CB6D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20DEF-A1AC-403A-AB00-237E608668A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7398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6C891-5C99-43E4-ACFD-11D3C42BF5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E2678-B0D9-43D8-928E-ABD9B7C5FA27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0125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83F3F-BD52-4815-A51B-44A7481FD4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C183E-548A-4465-9840-E674AA16AC63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669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25498"/>
            <a:ext cx="7772400" cy="1470025"/>
          </a:xfrm>
        </p:spPr>
        <p:txBody>
          <a:bodyPr>
            <a:normAutofit/>
          </a:bodyPr>
          <a:lstStyle>
            <a:lvl1pPr algn="ctr">
              <a:defRPr sz="3982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3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6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9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2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8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2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5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FEBB7-24BB-4EF4-982A-1FB2C13FC1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448910" y="6453834"/>
            <a:ext cx="2133856" cy="36550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4E38A-E955-4DD2-9EC5-FBBCE4E99B7A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3390" y="244947"/>
            <a:ext cx="1454003" cy="2095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60139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lIns="24448" tIns="24448" rIns="24448" bIns="24448">
            <a:noAutofit/>
          </a:bodyPr>
          <a:lstStyle>
            <a:lvl1pPr marL="14310" indent="-14310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2AB4F-473C-4B2C-B381-E7286544839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1CD7F-FE45-44D6-8E13-DF8BAB9950DF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64198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894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1pPr>
            <a:lvl2pPr marL="443161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2pPr>
            <a:lvl3pPr marL="886323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329485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4pPr>
            <a:lvl5pPr marL="1772646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5pPr>
            <a:lvl6pPr marL="2215808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6pPr>
            <a:lvl7pPr marL="2658970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7pPr>
            <a:lvl8pPr marL="3102131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8pPr>
            <a:lvl9pPr marL="3545293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B1A86-74EF-424B-8C6F-C385395063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015E-C642-4E94-990B-AE0AE545638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5821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521C-1137-4995-B1F4-C05F8A074779}" type="datetime1">
              <a:rPr lang="ru-RU" smtClean="0"/>
              <a:t>12.10.2025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3154-BC1F-4F2D-9DAA-8AA3BABC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25F58-1E68-43D2-9707-CF957A836F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9BE97-5B0B-4997-B48D-EEFC2B7582A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86902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43F88-800A-44FB-9B47-964B7230D4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22337-EF7B-4300-9887-6328489686A0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11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28004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6D69C-FA45-409A-A3DB-ED232AD0AA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0FD2D-6101-4D59-8671-95AAC47D1D9E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20275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67699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FCE34-A355-4A7C-9A05-2BD0F85B39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6502C-6626-4FE7-8CF5-0ABE0AA612C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38874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4" cy="1162050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49" y="273052"/>
            <a:ext cx="5111751" cy="5853113"/>
          </a:xfrm>
        </p:spPr>
        <p:txBody>
          <a:bodyPr/>
          <a:lstStyle>
            <a:lvl1pPr>
              <a:defRPr sz="3097"/>
            </a:lvl1pPr>
            <a:lvl2pPr>
              <a:defRPr sz="2743"/>
            </a:lvl2pPr>
            <a:lvl3pPr>
              <a:defRPr sz="2301"/>
            </a:lvl3pPr>
            <a:lvl4pPr>
              <a:defRPr sz="1947"/>
            </a:lvl4pPr>
            <a:lvl5pPr>
              <a:defRPr sz="1947"/>
            </a:lvl5pPr>
            <a:lvl6pPr>
              <a:defRPr sz="1947"/>
            </a:lvl6pPr>
            <a:lvl7pPr>
              <a:defRPr sz="1947"/>
            </a:lvl7pPr>
            <a:lvl8pPr>
              <a:defRPr sz="1947"/>
            </a:lvl8pPr>
            <a:lvl9pPr>
              <a:defRPr sz="194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4" cy="4691063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13B79-FE91-4B08-9B38-E434EC1184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3C348-49A3-4284-8C31-59476F65B9E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8956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097"/>
            </a:lvl1pPr>
            <a:lvl2pPr marL="443161" indent="0">
              <a:buNone/>
              <a:defRPr sz="2743"/>
            </a:lvl2pPr>
            <a:lvl3pPr marL="886323" indent="0">
              <a:buNone/>
              <a:defRPr sz="2301"/>
            </a:lvl3pPr>
            <a:lvl4pPr marL="1329485" indent="0">
              <a:buNone/>
              <a:defRPr sz="1947"/>
            </a:lvl4pPr>
            <a:lvl5pPr marL="1772646" indent="0">
              <a:buNone/>
              <a:defRPr sz="1947"/>
            </a:lvl5pPr>
            <a:lvl6pPr marL="2215808" indent="0">
              <a:buNone/>
              <a:defRPr sz="1947"/>
            </a:lvl6pPr>
            <a:lvl7pPr marL="2658970" indent="0">
              <a:buNone/>
              <a:defRPr sz="1947"/>
            </a:lvl7pPr>
            <a:lvl8pPr marL="3102131" indent="0">
              <a:buNone/>
              <a:defRPr sz="1947"/>
            </a:lvl8pPr>
            <a:lvl9pPr marL="3545293" indent="0">
              <a:buNone/>
              <a:defRPr sz="1947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2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049BC-12FD-45C2-B207-D4D694CB6D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20DEF-A1AC-403A-AB00-237E608668A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629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6C891-5C99-43E4-ACFD-11D3C42BF5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E2678-B0D9-43D8-928E-ABD9B7C5FA27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558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83F3F-BD52-4815-A51B-44A7481FD4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C183E-548A-4465-9840-E674AA16AC63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163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25498"/>
            <a:ext cx="7772400" cy="1470025"/>
          </a:xfrm>
        </p:spPr>
        <p:txBody>
          <a:bodyPr>
            <a:normAutofit/>
          </a:bodyPr>
          <a:lstStyle>
            <a:lvl1pPr algn="ctr">
              <a:defRPr sz="3982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3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6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9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2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8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2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5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FEBB7-24BB-4EF4-982A-1FB2C13FC1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448910" y="6453834"/>
            <a:ext cx="2133856" cy="36550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4E38A-E955-4DD2-9EC5-FBBCE4E99B7A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3390" y="244947"/>
            <a:ext cx="1454003" cy="2095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89304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lIns="24448" tIns="24448" rIns="24448" bIns="24448">
            <a:noAutofit/>
          </a:bodyPr>
          <a:lstStyle>
            <a:lvl1pPr marL="14310" indent="-14310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2AB4F-473C-4B2C-B381-E7286544839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1CD7F-FE45-44D6-8E13-DF8BAB9950DF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5790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49-F88D-4F70-B6E8-9751EC2B8C7B}" type="datetime1">
              <a:rPr lang="ru-RU" smtClean="0"/>
              <a:t>12.10.2025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3154-BC1F-4F2D-9DAA-8AA3BABC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894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1pPr>
            <a:lvl2pPr marL="443161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2pPr>
            <a:lvl3pPr marL="886323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329485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4pPr>
            <a:lvl5pPr marL="1772646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5pPr>
            <a:lvl6pPr marL="2215808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6pPr>
            <a:lvl7pPr marL="2658970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7pPr>
            <a:lvl8pPr marL="3102131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8pPr>
            <a:lvl9pPr marL="3545293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B1A86-74EF-424B-8C6F-C385395063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015E-C642-4E94-990B-AE0AE545638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86235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25F58-1E68-43D2-9707-CF957A836F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9BE97-5B0B-4997-B48D-EEFC2B7582A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28704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43F88-800A-44FB-9B47-964B7230D4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22337-EF7B-4300-9887-6328489686A0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11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98305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6D69C-FA45-409A-A3DB-ED232AD0AA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0FD2D-6101-4D59-8671-95AAC47D1D9E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20275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3991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FCE34-A355-4A7C-9A05-2BD0F85B39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6502C-6626-4FE7-8CF5-0ABE0AA612C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59597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4" cy="1162050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49" y="273052"/>
            <a:ext cx="5111751" cy="5853113"/>
          </a:xfrm>
        </p:spPr>
        <p:txBody>
          <a:bodyPr/>
          <a:lstStyle>
            <a:lvl1pPr>
              <a:defRPr sz="3097"/>
            </a:lvl1pPr>
            <a:lvl2pPr>
              <a:defRPr sz="2743"/>
            </a:lvl2pPr>
            <a:lvl3pPr>
              <a:defRPr sz="2301"/>
            </a:lvl3pPr>
            <a:lvl4pPr>
              <a:defRPr sz="1947"/>
            </a:lvl4pPr>
            <a:lvl5pPr>
              <a:defRPr sz="1947"/>
            </a:lvl5pPr>
            <a:lvl6pPr>
              <a:defRPr sz="1947"/>
            </a:lvl6pPr>
            <a:lvl7pPr>
              <a:defRPr sz="1947"/>
            </a:lvl7pPr>
            <a:lvl8pPr>
              <a:defRPr sz="1947"/>
            </a:lvl8pPr>
            <a:lvl9pPr>
              <a:defRPr sz="194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4" cy="4691063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13B79-FE91-4B08-9B38-E434EC1184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3C348-49A3-4284-8C31-59476F65B9E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3289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097"/>
            </a:lvl1pPr>
            <a:lvl2pPr marL="443161" indent="0">
              <a:buNone/>
              <a:defRPr sz="2743"/>
            </a:lvl2pPr>
            <a:lvl3pPr marL="886323" indent="0">
              <a:buNone/>
              <a:defRPr sz="2301"/>
            </a:lvl3pPr>
            <a:lvl4pPr marL="1329485" indent="0">
              <a:buNone/>
              <a:defRPr sz="1947"/>
            </a:lvl4pPr>
            <a:lvl5pPr marL="1772646" indent="0">
              <a:buNone/>
              <a:defRPr sz="1947"/>
            </a:lvl5pPr>
            <a:lvl6pPr marL="2215808" indent="0">
              <a:buNone/>
              <a:defRPr sz="1947"/>
            </a:lvl6pPr>
            <a:lvl7pPr marL="2658970" indent="0">
              <a:buNone/>
              <a:defRPr sz="1947"/>
            </a:lvl7pPr>
            <a:lvl8pPr marL="3102131" indent="0">
              <a:buNone/>
              <a:defRPr sz="1947"/>
            </a:lvl8pPr>
            <a:lvl9pPr marL="3545293" indent="0">
              <a:buNone/>
              <a:defRPr sz="1947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2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049BC-12FD-45C2-B207-D4D694CB6D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20DEF-A1AC-403A-AB00-237E608668A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9531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6C891-5C99-43E4-ACFD-11D3C42BF5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E2678-B0D9-43D8-928E-ABD9B7C5FA27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88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83F3F-BD52-4815-A51B-44A7481FD4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C183E-548A-4465-9840-E674AA16AC63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7002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25498"/>
            <a:ext cx="7772400" cy="1470025"/>
          </a:xfrm>
        </p:spPr>
        <p:txBody>
          <a:bodyPr>
            <a:normAutofit/>
          </a:bodyPr>
          <a:lstStyle>
            <a:lvl1pPr algn="ctr">
              <a:defRPr sz="3982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3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6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9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2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8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2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5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FEBB7-24BB-4EF4-982A-1FB2C13FC1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448910" y="6453834"/>
            <a:ext cx="2133856" cy="36550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4E38A-E955-4DD2-9EC5-FBBCE4E99B7A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3390" y="244947"/>
            <a:ext cx="1454003" cy="2095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7990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4578-72F3-4568-BA03-A66BAC83C029}" type="datetime1">
              <a:rPr lang="ru-RU" smtClean="0"/>
              <a:t>12.10.2025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3154-BC1F-4F2D-9DAA-8AA3BABC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lIns="24448" tIns="24448" rIns="24448" bIns="24448">
            <a:noAutofit/>
          </a:bodyPr>
          <a:lstStyle>
            <a:lvl1pPr marL="14310" indent="-14310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2AB4F-473C-4B2C-B381-E7286544839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1CD7F-FE45-44D6-8E13-DF8BAB9950DF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4744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894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1pPr>
            <a:lvl2pPr marL="443161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2pPr>
            <a:lvl3pPr marL="886323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329485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4pPr>
            <a:lvl5pPr marL="1772646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5pPr>
            <a:lvl6pPr marL="2215808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6pPr>
            <a:lvl7pPr marL="2658970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7pPr>
            <a:lvl8pPr marL="3102131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8pPr>
            <a:lvl9pPr marL="3545293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B1A86-74EF-424B-8C6F-C385395063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015E-C642-4E94-990B-AE0AE545638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4227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25F58-1E68-43D2-9707-CF957A836F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9BE97-5B0B-4997-B48D-EEFC2B7582A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91612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43F88-800A-44FB-9B47-964B7230D4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22337-EF7B-4300-9887-6328489686A0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11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78421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6D69C-FA45-409A-A3DB-ED232AD0AA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0FD2D-6101-4D59-8671-95AAC47D1D9E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20275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37736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FCE34-A355-4A7C-9A05-2BD0F85B39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6502C-6626-4FE7-8CF5-0ABE0AA612C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11090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4" cy="1162050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49" y="273052"/>
            <a:ext cx="5111751" cy="5853113"/>
          </a:xfrm>
        </p:spPr>
        <p:txBody>
          <a:bodyPr/>
          <a:lstStyle>
            <a:lvl1pPr>
              <a:defRPr sz="3097"/>
            </a:lvl1pPr>
            <a:lvl2pPr>
              <a:defRPr sz="2743"/>
            </a:lvl2pPr>
            <a:lvl3pPr>
              <a:defRPr sz="2301"/>
            </a:lvl3pPr>
            <a:lvl4pPr>
              <a:defRPr sz="1947"/>
            </a:lvl4pPr>
            <a:lvl5pPr>
              <a:defRPr sz="1947"/>
            </a:lvl5pPr>
            <a:lvl6pPr>
              <a:defRPr sz="1947"/>
            </a:lvl6pPr>
            <a:lvl7pPr>
              <a:defRPr sz="1947"/>
            </a:lvl7pPr>
            <a:lvl8pPr>
              <a:defRPr sz="1947"/>
            </a:lvl8pPr>
            <a:lvl9pPr>
              <a:defRPr sz="194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4" cy="4691063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13B79-FE91-4B08-9B38-E434EC1184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3C348-49A3-4284-8C31-59476F65B9E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26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097"/>
            </a:lvl1pPr>
            <a:lvl2pPr marL="443161" indent="0">
              <a:buNone/>
              <a:defRPr sz="2743"/>
            </a:lvl2pPr>
            <a:lvl3pPr marL="886323" indent="0">
              <a:buNone/>
              <a:defRPr sz="2301"/>
            </a:lvl3pPr>
            <a:lvl4pPr marL="1329485" indent="0">
              <a:buNone/>
              <a:defRPr sz="1947"/>
            </a:lvl4pPr>
            <a:lvl5pPr marL="1772646" indent="0">
              <a:buNone/>
              <a:defRPr sz="1947"/>
            </a:lvl5pPr>
            <a:lvl6pPr marL="2215808" indent="0">
              <a:buNone/>
              <a:defRPr sz="1947"/>
            </a:lvl6pPr>
            <a:lvl7pPr marL="2658970" indent="0">
              <a:buNone/>
              <a:defRPr sz="1947"/>
            </a:lvl7pPr>
            <a:lvl8pPr marL="3102131" indent="0">
              <a:buNone/>
              <a:defRPr sz="1947"/>
            </a:lvl8pPr>
            <a:lvl9pPr marL="3545293" indent="0">
              <a:buNone/>
              <a:defRPr sz="1947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2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049BC-12FD-45C2-B207-D4D694CB6D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20DEF-A1AC-403A-AB00-237E608668A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7053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6C891-5C99-43E4-ACFD-11D3C42BF5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E2678-B0D9-43D8-928E-ABD9B7C5FA27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5567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83F3F-BD52-4815-A51B-44A7481FD4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C183E-548A-4465-9840-E674AA16AC63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594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bg2">
                <a:lumMod val="40000"/>
                <a:lumOff val="60000"/>
              </a:schemeClr>
            </a:gs>
            <a:gs pos="7000">
              <a:schemeClr val="tx1">
                <a:lumMod val="95000"/>
              </a:schemeClr>
            </a:gs>
            <a:gs pos="99000">
              <a:schemeClr val="bg2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6CC4F9D-F0F2-4CF4-A299-3562912988B9}" type="datetime1">
              <a:rPr lang="ru-RU" smtClean="0"/>
              <a:t>12.10.2025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28D3154-BC1F-4F2D-9DAA-8AA3BABC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64999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2081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8636" tIns="44318" rIns="88636" bIns="44318" anchor="ctr"/>
          <a:lstStyle/>
          <a:p>
            <a:pPr marL="316547" marR="0" lvl="0" indent="-316547" algn="l" defTabSz="88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6913" y="1600471"/>
            <a:ext cx="8305048" cy="452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6913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l" defTabSz="886446" fontAlgn="auto">
              <a:spcBef>
                <a:spcPts val="0"/>
              </a:spcBef>
              <a:spcAft>
                <a:spcPts val="0"/>
              </a:spcAft>
              <a:defRPr sz="115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7A9A51-0762-4BF5-8FAE-0195548EA4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448910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ctr" defTabSz="886446" fontAlgn="auto">
              <a:spcBef>
                <a:spcPts val="0"/>
              </a:spcBef>
              <a:spcAft>
                <a:spcPts val="0"/>
              </a:spcAft>
              <a:defRPr sz="1150" b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AD4B8579-6990-4F58-BB33-40CD5FE8E5BC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956008"/>
            <a:ext cx="9142081" cy="25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2081" cy="9997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" name="Заголовок 1"/>
          <p:cNvSpPr>
            <a:spLocks noGrp="1"/>
          </p:cNvSpPr>
          <p:nvPr>
            <p:ph type="title"/>
          </p:nvPr>
        </p:nvSpPr>
        <p:spPr bwMode="auto">
          <a:xfrm>
            <a:off x="511627" y="221949"/>
            <a:ext cx="8466311" cy="77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81082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hf hdr="0" ftr="0" dt="0"/>
  <p:txStyles>
    <p:titleStyle>
      <a:lvl1pPr algn="l" defTabSz="886253" rtl="0" fontAlgn="base">
        <a:spcBef>
          <a:spcPct val="0"/>
        </a:spcBef>
        <a:spcAft>
          <a:spcPct val="0"/>
        </a:spcAft>
        <a:defRPr sz="2389" b="1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2pPr>
      <a:lvl3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3pPr>
      <a:lvl4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4pPr>
      <a:lvl5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5pPr>
      <a:lvl6pPr marL="274748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549495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824244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098991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31987" indent="-331987" algn="l" defTabSz="886253" rtl="0" fontAlgn="base">
        <a:spcBef>
          <a:spcPct val="20000"/>
        </a:spcBef>
        <a:spcAft>
          <a:spcPct val="0"/>
        </a:spcAft>
        <a:buFont typeface="Arial" charset="0"/>
        <a:defRPr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19305" indent="-276656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947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07577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•"/>
        <a:defRPr sz="1593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550226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416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1993829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»"/>
        <a:defRPr sz="1150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437389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6pPr>
      <a:lvl7pPr marL="2880550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7pPr>
      <a:lvl8pPr marL="332371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8pPr>
      <a:lvl9pPr marL="376687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1pPr>
      <a:lvl2pPr marL="44316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2pPr>
      <a:lvl3pPr marL="88632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3pPr>
      <a:lvl4pPr marL="1329485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4pPr>
      <a:lvl5pPr marL="1772646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5pPr>
      <a:lvl6pPr marL="2215808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6pPr>
      <a:lvl7pPr marL="265897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7pPr>
      <a:lvl8pPr marL="310213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8pPr>
      <a:lvl9pPr marL="354529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64999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2081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8636" tIns="44318" rIns="88636" bIns="44318" anchor="ctr"/>
          <a:lstStyle/>
          <a:p>
            <a:pPr marL="316547" marR="0" lvl="0" indent="-316547" algn="l" defTabSz="88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6913" y="1600471"/>
            <a:ext cx="8305048" cy="452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6913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l" defTabSz="886446" fontAlgn="auto">
              <a:spcBef>
                <a:spcPts val="0"/>
              </a:spcBef>
              <a:spcAft>
                <a:spcPts val="0"/>
              </a:spcAft>
              <a:defRPr sz="115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7A9A51-0762-4BF5-8FAE-0195548EA4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448910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ctr" defTabSz="886446" fontAlgn="auto">
              <a:spcBef>
                <a:spcPts val="0"/>
              </a:spcBef>
              <a:spcAft>
                <a:spcPts val="0"/>
              </a:spcAft>
              <a:defRPr sz="1150" b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AD4B8579-6990-4F58-BB33-40CD5FE8E5BC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956008"/>
            <a:ext cx="9142081" cy="25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2081" cy="9997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" name="Заголовок 1"/>
          <p:cNvSpPr>
            <a:spLocks noGrp="1"/>
          </p:cNvSpPr>
          <p:nvPr>
            <p:ph type="title"/>
          </p:nvPr>
        </p:nvSpPr>
        <p:spPr bwMode="auto">
          <a:xfrm>
            <a:off x="511627" y="221949"/>
            <a:ext cx="8466311" cy="77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85117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hdr="0" ftr="0" dt="0"/>
  <p:txStyles>
    <p:titleStyle>
      <a:lvl1pPr algn="l" defTabSz="886253" rtl="0" fontAlgn="base">
        <a:spcBef>
          <a:spcPct val="0"/>
        </a:spcBef>
        <a:spcAft>
          <a:spcPct val="0"/>
        </a:spcAft>
        <a:defRPr sz="2389" b="1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2pPr>
      <a:lvl3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3pPr>
      <a:lvl4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4pPr>
      <a:lvl5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5pPr>
      <a:lvl6pPr marL="274748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549495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824244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098991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31987" indent="-331987" algn="l" defTabSz="886253" rtl="0" fontAlgn="base">
        <a:spcBef>
          <a:spcPct val="20000"/>
        </a:spcBef>
        <a:spcAft>
          <a:spcPct val="0"/>
        </a:spcAft>
        <a:buFont typeface="Arial" charset="0"/>
        <a:defRPr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19305" indent="-276656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947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07577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•"/>
        <a:defRPr sz="1593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550226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416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1993829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»"/>
        <a:defRPr sz="1150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437389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6pPr>
      <a:lvl7pPr marL="2880550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7pPr>
      <a:lvl8pPr marL="332371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8pPr>
      <a:lvl9pPr marL="376687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1pPr>
      <a:lvl2pPr marL="44316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2pPr>
      <a:lvl3pPr marL="88632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3pPr>
      <a:lvl4pPr marL="1329485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4pPr>
      <a:lvl5pPr marL="1772646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5pPr>
      <a:lvl6pPr marL="2215808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6pPr>
      <a:lvl7pPr marL="265897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7pPr>
      <a:lvl8pPr marL="310213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8pPr>
      <a:lvl9pPr marL="354529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64999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2081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8636" tIns="44318" rIns="88636" bIns="44318" anchor="ctr"/>
          <a:lstStyle/>
          <a:p>
            <a:pPr marL="316547" marR="0" lvl="0" indent="-316547" algn="l" defTabSz="88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6913" y="1600471"/>
            <a:ext cx="8305048" cy="452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6913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l" defTabSz="886446" fontAlgn="auto">
              <a:spcBef>
                <a:spcPts val="0"/>
              </a:spcBef>
              <a:spcAft>
                <a:spcPts val="0"/>
              </a:spcAft>
              <a:defRPr sz="115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7A9A51-0762-4BF5-8FAE-0195548EA4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448910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ctr" defTabSz="886446" fontAlgn="auto">
              <a:spcBef>
                <a:spcPts val="0"/>
              </a:spcBef>
              <a:spcAft>
                <a:spcPts val="0"/>
              </a:spcAft>
              <a:defRPr sz="1150" b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AD4B8579-6990-4F58-BB33-40CD5FE8E5BC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956008"/>
            <a:ext cx="9142081" cy="25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2081" cy="9997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" name="Заголовок 1"/>
          <p:cNvSpPr>
            <a:spLocks noGrp="1"/>
          </p:cNvSpPr>
          <p:nvPr>
            <p:ph type="title"/>
          </p:nvPr>
        </p:nvSpPr>
        <p:spPr bwMode="auto">
          <a:xfrm>
            <a:off x="511627" y="221949"/>
            <a:ext cx="8466311" cy="77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035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hdr="0" ftr="0" dt="0"/>
  <p:txStyles>
    <p:titleStyle>
      <a:lvl1pPr algn="l" defTabSz="886253" rtl="0" fontAlgn="base">
        <a:spcBef>
          <a:spcPct val="0"/>
        </a:spcBef>
        <a:spcAft>
          <a:spcPct val="0"/>
        </a:spcAft>
        <a:defRPr sz="2389" b="1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2pPr>
      <a:lvl3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3pPr>
      <a:lvl4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4pPr>
      <a:lvl5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5pPr>
      <a:lvl6pPr marL="274748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549495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824244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098991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31987" indent="-331987" algn="l" defTabSz="886253" rtl="0" fontAlgn="base">
        <a:spcBef>
          <a:spcPct val="20000"/>
        </a:spcBef>
        <a:spcAft>
          <a:spcPct val="0"/>
        </a:spcAft>
        <a:buFont typeface="Arial" charset="0"/>
        <a:defRPr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19305" indent="-276656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947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07577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•"/>
        <a:defRPr sz="1593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550226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416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1993829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»"/>
        <a:defRPr sz="1150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437389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6pPr>
      <a:lvl7pPr marL="2880550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7pPr>
      <a:lvl8pPr marL="332371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8pPr>
      <a:lvl9pPr marL="376687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1pPr>
      <a:lvl2pPr marL="44316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2pPr>
      <a:lvl3pPr marL="88632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3pPr>
      <a:lvl4pPr marL="1329485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4pPr>
      <a:lvl5pPr marL="1772646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5pPr>
      <a:lvl6pPr marL="2215808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6pPr>
      <a:lvl7pPr marL="265897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7pPr>
      <a:lvl8pPr marL="310213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8pPr>
      <a:lvl9pPr marL="354529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64999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2081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8636" tIns="44318" rIns="88636" bIns="44318" anchor="ctr"/>
          <a:lstStyle/>
          <a:p>
            <a:pPr marL="316547" marR="0" lvl="0" indent="-316547" algn="l" defTabSz="88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6913" y="1600471"/>
            <a:ext cx="8305048" cy="452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6913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l" defTabSz="886446" fontAlgn="auto">
              <a:spcBef>
                <a:spcPts val="0"/>
              </a:spcBef>
              <a:spcAft>
                <a:spcPts val="0"/>
              </a:spcAft>
              <a:defRPr sz="115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7A9A51-0762-4BF5-8FAE-0195548EA4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448910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ctr" defTabSz="886446" fontAlgn="auto">
              <a:spcBef>
                <a:spcPts val="0"/>
              </a:spcBef>
              <a:spcAft>
                <a:spcPts val="0"/>
              </a:spcAft>
              <a:defRPr sz="1150" b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AD4B8579-6990-4F58-BB33-40CD5FE8E5BC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956008"/>
            <a:ext cx="9142081" cy="25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2081" cy="9997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" name="Заголовок 1"/>
          <p:cNvSpPr>
            <a:spLocks noGrp="1"/>
          </p:cNvSpPr>
          <p:nvPr>
            <p:ph type="title"/>
          </p:nvPr>
        </p:nvSpPr>
        <p:spPr bwMode="auto">
          <a:xfrm>
            <a:off x="511627" y="221949"/>
            <a:ext cx="8466311" cy="77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6204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hf hdr="0" ftr="0" dt="0"/>
  <p:txStyles>
    <p:titleStyle>
      <a:lvl1pPr algn="l" defTabSz="886253" rtl="0" fontAlgn="base">
        <a:spcBef>
          <a:spcPct val="0"/>
        </a:spcBef>
        <a:spcAft>
          <a:spcPct val="0"/>
        </a:spcAft>
        <a:defRPr sz="2389" b="1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2pPr>
      <a:lvl3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3pPr>
      <a:lvl4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4pPr>
      <a:lvl5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5pPr>
      <a:lvl6pPr marL="274748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549495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824244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098991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31987" indent="-331987" algn="l" defTabSz="886253" rtl="0" fontAlgn="base">
        <a:spcBef>
          <a:spcPct val="20000"/>
        </a:spcBef>
        <a:spcAft>
          <a:spcPct val="0"/>
        </a:spcAft>
        <a:buFont typeface="Arial" charset="0"/>
        <a:defRPr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19305" indent="-276656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947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07577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•"/>
        <a:defRPr sz="1593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550226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416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1993829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»"/>
        <a:defRPr sz="1150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437389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6pPr>
      <a:lvl7pPr marL="2880550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7pPr>
      <a:lvl8pPr marL="332371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8pPr>
      <a:lvl9pPr marL="376687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1pPr>
      <a:lvl2pPr marL="44316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2pPr>
      <a:lvl3pPr marL="88632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3pPr>
      <a:lvl4pPr marL="1329485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4pPr>
      <a:lvl5pPr marL="1772646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5pPr>
      <a:lvl6pPr marL="2215808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6pPr>
      <a:lvl7pPr marL="265897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7pPr>
      <a:lvl8pPr marL="310213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8pPr>
      <a:lvl9pPr marL="354529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64999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2081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8636" tIns="44318" rIns="88636" bIns="44318" anchor="ctr"/>
          <a:lstStyle/>
          <a:p>
            <a:pPr marL="316547" marR="0" lvl="0" indent="-316547" algn="l" defTabSz="88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6913" y="1600471"/>
            <a:ext cx="8305048" cy="452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6913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l" defTabSz="886446" fontAlgn="auto">
              <a:spcBef>
                <a:spcPts val="0"/>
              </a:spcBef>
              <a:spcAft>
                <a:spcPts val="0"/>
              </a:spcAft>
              <a:defRPr sz="115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7A9A51-0762-4BF5-8FAE-0195548EA4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448910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ctr" defTabSz="886446" fontAlgn="auto">
              <a:spcBef>
                <a:spcPts val="0"/>
              </a:spcBef>
              <a:spcAft>
                <a:spcPts val="0"/>
              </a:spcAft>
              <a:defRPr sz="1150" b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AD4B8579-6990-4F58-BB33-40CD5FE8E5BC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956008"/>
            <a:ext cx="9142081" cy="25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2081" cy="9997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" name="Заголовок 1"/>
          <p:cNvSpPr>
            <a:spLocks noGrp="1"/>
          </p:cNvSpPr>
          <p:nvPr>
            <p:ph type="title"/>
          </p:nvPr>
        </p:nvSpPr>
        <p:spPr bwMode="auto">
          <a:xfrm>
            <a:off x="511627" y="221949"/>
            <a:ext cx="8466311" cy="77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24492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hf hdr="0" ftr="0" dt="0"/>
  <p:txStyles>
    <p:titleStyle>
      <a:lvl1pPr algn="l" defTabSz="886253" rtl="0" fontAlgn="base">
        <a:spcBef>
          <a:spcPct val="0"/>
        </a:spcBef>
        <a:spcAft>
          <a:spcPct val="0"/>
        </a:spcAft>
        <a:defRPr sz="2389" b="1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2pPr>
      <a:lvl3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3pPr>
      <a:lvl4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4pPr>
      <a:lvl5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5pPr>
      <a:lvl6pPr marL="274748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549495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824244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098991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31987" indent="-331987" algn="l" defTabSz="886253" rtl="0" fontAlgn="base">
        <a:spcBef>
          <a:spcPct val="20000"/>
        </a:spcBef>
        <a:spcAft>
          <a:spcPct val="0"/>
        </a:spcAft>
        <a:buFont typeface="Arial" charset="0"/>
        <a:defRPr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19305" indent="-276656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947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07577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•"/>
        <a:defRPr sz="1593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550226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416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1993829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»"/>
        <a:defRPr sz="1150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437389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6pPr>
      <a:lvl7pPr marL="2880550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7pPr>
      <a:lvl8pPr marL="332371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8pPr>
      <a:lvl9pPr marL="376687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1pPr>
      <a:lvl2pPr marL="44316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2pPr>
      <a:lvl3pPr marL="88632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3pPr>
      <a:lvl4pPr marL="1329485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4pPr>
      <a:lvl5pPr marL="1772646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5pPr>
      <a:lvl6pPr marL="2215808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6pPr>
      <a:lvl7pPr marL="265897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7pPr>
      <a:lvl8pPr marL="310213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8pPr>
      <a:lvl9pPr marL="354529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64999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2081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8636" tIns="44318" rIns="88636" bIns="44318" anchor="ctr"/>
          <a:lstStyle/>
          <a:p>
            <a:pPr marL="316547" marR="0" lvl="0" indent="-316547" algn="l" defTabSz="88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6913" y="1600471"/>
            <a:ext cx="8305048" cy="452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6913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l" defTabSz="886446" fontAlgn="auto">
              <a:spcBef>
                <a:spcPts val="0"/>
              </a:spcBef>
              <a:spcAft>
                <a:spcPts val="0"/>
              </a:spcAft>
              <a:defRPr sz="115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7A9A51-0762-4BF5-8FAE-0195548EA4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448910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ctr" defTabSz="886446" fontAlgn="auto">
              <a:spcBef>
                <a:spcPts val="0"/>
              </a:spcBef>
              <a:spcAft>
                <a:spcPts val="0"/>
              </a:spcAft>
              <a:defRPr sz="1150" b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AD4B8579-6990-4F58-BB33-40CD5FE8E5BC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956008"/>
            <a:ext cx="9142081" cy="25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2081" cy="9997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" name="Заголовок 1"/>
          <p:cNvSpPr>
            <a:spLocks noGrp="1"/>
          </p:cNvSpPr>
          <p:nvPr>
            <p:ph type="title"/>
          </p:nvPr>
        </p:nvSpPr>
        <p:spPr bwMode="auto">
          <a:xfrm>
            <a:off x="511627" y="221949"/>
            <a:ext cx="8466311" cy="77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7472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ftr="0" dt="0"/>
  <p:txStyles>
    <p:titleStyle>
      <a:lvl1pPr algn="l" defTabSz="886253" rtl="0" fontAlgn="base">
        <a:spcBef>
          <a:spcPct val="0"/>
        </a:spcBef>
        <a:spcAft>
          <a:spcPct val="0"/>
        </a:spcAft>
        <a:defRPr sz="2389" b="1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2pPr>
      <a:lvl3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3pPr>
      <a:lvl4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4pPr>
      <a:lvl5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5pPr>
      <a:lvl6pPr marL="274748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549495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824244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098991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31987" indent="-331987" algn="l" defTabSz="886253" rtl="0" fontAlgn="base">
        <a:spcBef>
          <a:spcPct val="20000"/>
        </a:spcBef>
        <a:spcAft>
          <a:spcPct val="0"/>
        </a:spcAft>
        <a:buFont typeface="Arial" charset="0"/>
        <a:defRPr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19305" indent="-276656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947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07577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•"/>
        <a:defRPr sz="1593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550226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416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1993829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»"/>
        <a:defRPr sz="1150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437389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6pPr>
      <a:lvl7pPr marL="2880550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7pPr>
      <a:lvl8pPr marL="332371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8pPr>
      <a:lvl9pPr marL="376687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1pPr>
      <a:lvl2pPr marL="44316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2pPr>
      <a:lvl3pPr marL="88632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3pPr>
      <a:lvl4pPr marL="1329485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4pPr>
      <a:lvl5pPr marL="1772646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5pPr>
      <a:lvl6pPr marL="2215808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6pPr>
      <a:lvl7pPr marL="265897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7pPr>
      <a:lvl8pPr marL="310213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8pPr>
      <a:lvl9pPr marL="354529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64999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2081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8636" tIns="44318" rIns="88636" bIns="44318" anchor="ctr"/>
          <a:lstStyle/>
          <a:p>
            <a:pPr marL="316547" marR="0" lvl="0" indent="-316547" algn="l" defTabSz="88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6913" y="1600471"/>
            <a:ext cx="8305048" cy="452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6913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l" defTabSz="886446" fontAlgn="auto">
              <a:spcBef>
                <a:spcPts val="0"/>
              </a:spcBef>
              <a:spcAft>
                <a:spcPts val="0"/>
              </a:spcAft>
              <a:defRPr sz="115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7A9A51-0762-4BF5-8FAE-0195548EA4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448910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ctr" defTabSz="886446" fontAlgn="auto">
              <a:spcBef>
                <a:spcPts val="0"/>
              </a:spcBef>
              <a:spcAft>
                <a:spcPts val="0"/>
              </a:spcAft>
              <a:defRPr sz="1150" b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AD4B8579-6990-4F58-BB33-40CD5FE8E5BC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956008"/>
            <a:ext cx="9142081" cy="25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2081" cy="9997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" name="Заголовок 1"/>
          <p:cNvSpPr>
            <a:spLocks noGrp="1"/>
          </p:cNvSpPr>
          <p:nvPr>
            <p:ph type="title"/>
          </p:nvPr>
        </p:nvSpPr>
        <p:spPr bwMode="auto">
          <a:xfrm>
            <a:off x="511627" y="221949"/>
            <a:ext cx="8466311" cy="77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3790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hf hdr="0" ftr="0" dt="0"/>
  <p:txStyles>
    <p:titleStyle>
      <a:lvl1pPr algn="l" defTabSz="886253" rtl="0" fontAlgn="base">
        <a:spcBef>
          <a:spcPct val="0"/>
        </a:spcBef>
        <a:spcAft>
          <a:spcPct val="0"/>
        </a:spcAft>
        <a:defRPr sz="2389" b="1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2pPr>
      <a:lvl3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3pPr>
      <a:lvl4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4pPr>
      <a:lvl5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5pPr>
      <a:lvl6pPr marL="274748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549495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824244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098991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31987" indent="-331987" algn="l" defTabSz="886253" rtl="0" fontAlgn="base">
        <a:spcBef>
          <a:spcPct val="20000"/>
        </a:spcBef>
        <a:spcAft>
          <a:spcPct val="0"/>
        </a:spcAft>
        <a:buFont typeface="Arial" charset="0"/>
        <a:defRPr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19305" indent="-276656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947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07577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•"/>
        <a:defRPr sz="1593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550226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416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1993829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»"/>
        <a:defRPr sz="1150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437389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6pPr>
      <a:lvl7pPr marL="2880550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7pPr>
      <a:lvl8pPr marL="332371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8pPr>
      <a:lvl9pPr marL="376687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1pPr>
      <a:lvl2pPr marL="44316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2pPr>
      <a:lvl3pPr marL="88632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3pPr>
      <a:lvl4pPr marL="1329485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4pPr>
      <a:lvl5pPr marL="1772646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5pPr>
      <a:lvl6pPr marL="2215808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6pPr>
      <a:lvl7pPr marL="265897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7pPr>
      <a:lvl8pPr marL="310213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8pPr>
      <a:lvl9pPr marL="354529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64999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2081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8636" tIns="44318" rIns="88636" bIns="44318" anchor="ctr"/>
          <a:lstStyle/>
          <a:p>
            <a:pPr marL="316547" marR="0" lvl="0" indent="-316547" algn="l" defTabSz="88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6913" y="1600471"/>
            <a:ext cx="8305048" cy="452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6913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l" defTabSz="886446" fontAlgn="auto">
              <a:spcBef>
                <a:spcPts val="0"/>
              </a:spcBef>
              <a:spcAft>
                <a:spcPts val="0"/>
              </a:spcAft>
              <a:defRPr sz="115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7A9A51-0762-4BF5-8FAE-0195548EA4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448910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ctr" defTabSz="886446" fontAlgn="auto">
              <a:spcBef>
                <a:spcPts val="0"/>
              </a:spcBef>
              <a:spcAft>
                <a:spcPts val="0"/>
              </a:spcAft>
              <a:defRPr sz="1150" b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AD4B8579-6990-4F58-BB33-40CD5FE8E5BC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956008"/>
            <a:ext cx="9142081" cy="25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2081" cy="9997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" name="Заголовок 1"/>
          <p:cNvSpPr>
            <a:spLocks noGrp="1"/>
          </p:cNvSpPr>
          <p:nvPr>
            <p:ph type="title"/>
          </p:nvPr>
        </p:nvSpPr>
        <p:spPr bwMode="auto">
          <a:xfrm>
            <a:off x="511627" y="221949"/>
            <a:ext cx="8466311" cy="77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3460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hf hdr="0" ftr="0" dt="0"/>
  <p:txStyles>
    <p:titleStyle>
      <a:lvl1pPr algn="l" defTabSz="886253" rtl="0" fontAlgn="base">
        <a:spcBef>
          <a:spcPct val="0"/>
        </a:spcBef>
        <a:spcAft>
          <a:spcPct val="0"/>
        </a:spcAft>
        <a:defRPr sz="2389" b="1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2pPr>
      <a:lvl3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3pPr>
      <a:lvl4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4pPr>
      <a:lvl5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5pPr>
      <a:lvl6pPr marL="274748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549495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824244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098991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31987" indent="-331987" algn="l" defTabSz="886253" rtl="0" fontAlgn="base">
        <a:spcBef>
          <a:spcPct val="20000"/>
        </a:spcBef>
        <a:spcAft>
          <a:spcPct val="0"/>
        </a:spcAft>
        <a:buFont typeface="Arial" charset="0"/>
        <a:defRPr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19305" indent="-276656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947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07577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•"/>
        <a:defRPr sz="1593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550226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416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1993829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»"/>
        <a:defRPr sz="1150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437389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6pPr>
      <a:lvl7pPr marL="2880550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7pPr>
      <a:lvl8pPr marL="332371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8pPr>
      <a:lvl9pPr marL="376687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1pPr>
      <a:lvl2pPr marL="44316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2pPr>
      <a:lvl3pPr marL="88632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3pPr>
      <a:lvl4pPr marL="1329485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4pPr>
      <a:lvl5pPr marL="1772646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5pPr>
      <a:lvl6pPr marL="2215808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6pPr>
      <a:lvl7pPr marL="265897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7pPr>
      <a:lvl8pPr marL="310213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8pPr>
      <a:lvl9pPr marL="354529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64999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2081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8636" tIns="44318" rIns="88636" bIns="44318" anchor="ctr"/>
          <a:lstStyle/>
          <a:p>
            <a:pPr marL="316547" marR="0" lvl="0" indent="-316547" algn="l" defTabSz="88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6913" y="1600471"/>
            <a:ext cx="8305048" cy="452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6913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l" defTabSz="886446" fontAlgn="auto">
              <a:spcBef>
                <a:spcPts val="0"/>
              </a:spcBef>
              <a:spcAft>
                <a:spcPts val="0"/>
              </a:spcAft>
              <a:defRPr sz="115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7A9A51-0762-4BF5-8FAE-0195548EA4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448910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ctr" defTabSz="886446" fontAlgn="auto">
              <a:spcBef>
                <a:spcPts val="0"/>
              </a:spcBef>
              <a:spcAft>
                <a:spcPts val="0"/>
              </a:spcAft>
              <a:defRPr sz="1150" b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AD4B8579-6990-4F58-BB33-40CD5FE8E5BC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956008"/>
            <a:ext cx="9142081" cy="25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2081" cy="9997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" name="Заголовок 1"/>
          <p:cNvSpPr>
            <a:spLocks noGrp="1"/>
          </p:cNvSpPr>
          <p:nvPr>
            <p:ph type="title"/>
          </p:nvPr>
        </p:nvSpPr>
        <p:spPr bwMode="auto">
          <a:xfrm>
            <a:off x="511627" y="221949"/>
            <a:ext cx="8466311" cy="77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3611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hf hdr="0" ftr="0" dt="0"/>
  <p:txStyles>
    <p:titleStyle>
      <a:lvl1pPr algn="l" defTabSz="886253" rtl="0" fontAlgn="base">
        <a:spcBef>
          <a:spcPct val="0"/>
        </a:spcBef>
        <a:spcAft>
          <a:spcPct val="0"/>
        </a:spcAft>
        <a:defRPr sz="2389" b="1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2pPr>
      <a:lvl3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3pPr>
      <a:lvl4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4pPr>
      <a:lvl5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5pPr>
      <a:lvl6pPr marL="274748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549495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824244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098991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31987" indent="-331987" algn="l" defTabSz="886253" rtl="0" fontAlgn="base">
        <a:spcBef>
          <a:spcPct val="20000"/>
        </a:spcBef>
        <a:spcAft>
          <a:spcPct val="0"/>
        </a:spcAft>
        <a:buFont typeface="Arial" charset="0"/>
        <a:defRPr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19305" indent="-276656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947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07577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•"/>
        <a:defRPr sz="1593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550226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416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1993829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»"/>
        <a:defRPr sz="1150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437389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6pPr>
      <a:lvl7pPr marL="2880550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7pPr>
      <a:lvl8pPr marL="332371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8pPr>
      <a:lvl9pPr marL="376687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1pPr>
      <a:lvl2pPr marL="44316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2pPr>
      <a:lvl3pPr marL="88632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3pPr>
      <a:lvl4pPr marL="1329485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4pPr>
      <a:lvl5pPr marL="1772646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5pPr>
      <a:lvl6pPr marL="2215808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6pPr>
      <a:lvl7pPr marL="265897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7pPr>
      <a:lvl8pPr marL="310213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8pPr>
      <a:lvl9pPr marL="354529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hyperlink" Target="mailto:info@niclsrm.ru" TargetMode="External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chemeClr val="bg2">
                <a:lumMod val="40000"/>
                <a:lumOff val="60000"/>
                <a:alpha val="66000"/>
              </a:schemeClr>
            </a:gs>
            <a:gs pos="7000">
              <a:schemeClr val="tx1">
                <a:lumMod val="95000"/>
              </a:schemeClr>
            </a:gs>
            <a:gs pos="99000">
              <a:schemeClr val="bg2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097" y="1874504"/>
            <a:ext cx="8583247" cy="1024217"/>
          </a:xfrm>
          <a:gradFill>
            <a:gsLst>
              <a:gs pos="80000">
                <a:schemeClr val="dk1">
                  <a:tint val="9000"/>
                </a:schemeClr>
              </a:gs>
              <a:gs pos="100000">
                <a:schemeClr val="dk1">
                  <a:tint val="70000"/>
                  <a:satMod val="10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82550" h="38100" prst="coolSlant"/>
            </a:sp3d>
          </a:bodyPr>
          <a:lstStyle/>
          <a:p>
            <a:pPr>
              <a:lnSpc>
                <a:spcPct val="115000"/>
              </a:lnSpc>
            </a:pP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Передвижные лаборатории радиационного контроля</a:t>
            </a:r>
            <a:br>
              <a:rPr lang="ru-RU" sz="1800" dirty="0">
                <a:effectLst/>
                <a:latin typeface="Calibri"/>
                <a:ea typeface="Calibri"/>
                <a:cs typeface="Times New Roman"/>
              </a:rPr>
            </a:br>
            <a:endParaRPr lang="ru-RU" sz="1800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3154-BC1F-4F2D-9DAA-8AA3BABC878D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13" y="3231812"/>
            <a:ext cx="2522973" cy="1536955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 contourW="12700">
            <a:bevelB/>
            <a:extrusionClr>
              <a:schemeClr val="bg1">
                <a:lumMod val="50000"/>
                <a:lumOff val="50000"/>
              </a:schemeClr>
            </a:extrusionClr>
            <a:contourClr>
              <a:srgbClr val="FFFF00"/>
            </a:contourClr>
          </a:sp3d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655" y="4907882"/>
            <a:ext cx="2008539" cy="1749995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 contourW="12700">
            <a:bevelB/>
            <a:extrusionClr>
              <a:schemeClr val="bg1">
                <a:lumMod val="50000"/>
                <a:lumOff val="50000"/>
              </a:schemeClr>
            </a:extrusionClr>
            <a:contourClr>
              <a:srgbClr val="FFFF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7255" y="3250094"/>
            <a:ext cx="2002677" cy="1518673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 contourW="12700">
            <a:bevelB/>
            <a:extrusionClr>
              <a:schemeClr val="bg1">
                <a:lumMod val="50000"/>
                <a:lumOff val="50000"/>
              </a:schemeClr>
            </a:extrusionClr>
            <a:contourClr>
              <a:srgbClr val="FFFF00"/>
            </a:contourClr>
          </a:sp3d>
        </p:spPr>
      </p:pic>
      <p:pic>
        <p:nvPicPr>
          <p:cNvPr id="17" name="Рисунок 16" descr="C:\Users\Админ\Desktop\презентация Маше\элементы\33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713" y="4907882"/>
            <a:ext cx="2576654" cy="1772131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242770"/>
            <a:ext cx="963251" cy="10242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2D5CEE-7A3C-4EFD-B6C2-4FB5D84CA5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755" y="274899"/>
            <a:ext cx="2885386" cy="646232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E7126666-8A37-45DC-8590-103EBFA3C653}"/>
              </a:ext>
            </a:extLst>
          </p:cNvPr>
          <p:cNvSpPr txBox="1">
            <a:spLocks/>
          </p:cNvSpPr>
          <p:nvPr/>
        </p:nvSpPr>
        <p:spPr>
          <a:xfrm>
            <a:off x="4071968" y="211884"/>
            <a:ext cx="4899992" cy="1255808"/>
          </a:xfrm>
          <a:prstGeom prst="rect">
            <a:avLst/>
          </a:prstGeom>
          <a:solidFill>
            <a:schemeClr val="tx1"/>
          </a:solidFill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063" rtl="0" eaLnBrk="1" latinLnBrk="0" hangingPunct="1">
              <a:spcBef>
                <a:spcPct val="0"/>
              </a:spcBef>
              <a:buNone/>
              <a:defRPr sz="3999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800" b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en-US" sz="1800" b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VII</a:t>
            </a:r>
            <a:r>
              <a:rPr lang="ru-RU" sz="1800" b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Международное совещание</a:t>
            </a:r>
          </a:p>
          <a:p>
            <a:pPr algn="ctr">
              <a:spcBef>
                <a:spcPts val="0"/>
              </a:spcBef>
            </a:pPr>
            <a:r>
              <a:rPr lang="ru-RU" sz="1800" b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имени В.Н. Даниленко</a:t>
            </a:r>
          </a:p>
          <a:p>
            <a:pPr algn="ctr">
              <a:spcBef>
                <a:spcPts val="0"/>
              </a:spcBef>
            </a:pPr>
            <a:r>
              <a:rPr lang="ru-RU" sz="1800" b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«Проблемы </a:t>
            </a:r>
            <a:r>
              <a:rPr lang="ru-RU" sz="1800" b="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прикладной</a:t>
            </a:r>
            <a:r>
              <a:rPr lang="ru-RU" sz="1800" b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спектрометрии и радиометрии»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E3AFFB-56DD-47B6-B3B3-2007D726C9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938" y="3089186"/>
            <a:ext cx="2576654" cy="1932491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F6EC0FA-21CE-48D4-A125-882B595BD6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2866" y="4726343"/>
            <a:ext cx="1883730" cy="1594458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537753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131069" y="318545"/>
            <a:ext cx="8466312" cy="723694"/>
          </a:xfrm>
        </p:spPr>
        <p:txBody>
          <a:bodyPr/>
          <a:lstStyle/>
          <a:p>
            <a:r>
              <a:rPr lang="ru-RU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ШАГ 1:  </a:t>
            </a:r>
            <a:r>
              <a:rPr lang="ru-RU" sz="1770" dirty="0"/>
              <a:t>Разведка и РК в движении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5251" y="911828"/>
            <a:ext cx="2962092" cy="5946172"/>
          </a:xfrm>
        </p:spPr>
        <p:txBody>
          <a:bodyPr>
            <a:noAutofit/>
          </a:bodyPr>
          <a:lstStyle/>
          <a:p>
            <a:pPr marL="252860" indent="-25286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16" dirty="0">
                <a:solidFill>
                  <a:schemeClr val="tx1"/>
                </a:solidFill>
              </a:rPr>
              <a:t>Выявление радиационной обстановки и отображение результатов на карте местности по маршруту движения мобильного комплекса</a:t>
            </a:r>
          </a:p>
          <a:p>
            <a:pPr marL="252860" indent="-25286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16" dirty="0">
                <a:solidFill>
                  <a:schemeClr val="tx1"/>
                </a:solidFill>
              </a:rPr>
              <a:t>Сигнализация и цветовая индикация превышения пороговых значений мощности дозы гамма-излучения</a:t>
            </a:r>
          </a:p>
          <a:p>
            <a:pPr marL="252860" indent="-25286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16" dirty="0">
                <a:solidFill>
                  <a:schemeClr val="tx1"/>
                </a:solidFill>
              </a:rPr>
              <a:t>Определение радионуклидного состава и поверхностной активности радионуклидов в зоне рутинного контроля при остановке</a:t>
            </a:r>
          </a:p>
          <a:p>
            <a:pPr marL="252860" indent="-25286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16" dirty="0">
                <a:solidFill>
                  <a:schemeClr val="tx1"/>
                </a:solidFill>
              </a:rPr>
              <a:t>Пробоподготовка и измерение активности проб в движении</a:t>
            </a:r>
          </a:p>
          <a:p>
            <a:pPr marL="252860" indent="-25286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ru-RU" sz="1416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9A25C-C0CE-457D-800F-6658F6898137}" type="slidenum">
              <a:rPr lang="ru-RU"/>
              <a:pPr>
                <a:defRPr/>
              </a:pPr>
              <a:t>10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17152"/>
            <a:ext cx="2116708" cy="145017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479" y="292627"/>
            <a:ext cx="1380761" cy="1499219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A4DCCC-6F2C-4DA1-A4FB-1ADE757DA2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3414391" y="1366956"/>
            <a:ext cx="4336749" cy="2871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F784E6-A01A-4740-8E9F-AE39F418F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4238183"/>
            <a:ext cx="2734763" cy="21629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9F4680D-F6B9-4274-AC8B-4435050D3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8946" y="4248199"/>
            <a:ext cx="1622194" cy="21629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8655F96-4651-4E80-8BB3-8C0D8E915D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154" y="4221808"/>
            <a:ext cx="1200649" cy="95424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CB47558-258B-43B2-BAB9-3413CD631F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7113" y="5224547"/>
            <a:ext cx="1152690" cy="15369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43ABA7A-3FFE-4719-B437-4887D72309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4288" y="2753677"/>
            <a:ext cx="1855515" cy="139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30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131069" y="318545"/>
            <a:ext cx="8466312" cy="723694"/>
          </a:xfrm>
        </p:spPr>
        <p:txBody>
          <a:bodyPr/>
          <a:lstStyle/>
          <a:p>
            <a:r>
              <a:rPr lang="ru-RU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ШАГ 2:  </a:t>
            </a:r>
            <a:r>
              <a:rPr lang="ru-RU" sz="1770" dirty="0"/>
              <a:t>Остановка, поиск источников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5251" y="911828"/>
            <a:ext cx="7204236" cy="2071119"/>
          </a:xfrm>
        </p:spPr>
        <p:txBody>
          <a:bodyPr>
            <a:noAutofit/>
          </a:bodyPr>
          <a:lstStyle/>
          <a:p>
            <a:pPr marL="252860" indent="-25286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16" dirty="0">
                <a:solidFill>
                  <a:schemeClr val="tx1"/>
                </a:solidFill>
              </a:rPr>
              <a:t>Поиск и определение направления на множественные техногенные гамма-излучающие радиационные источники, локализованные на местности на расстоянии  ̴ 200 м от автомобиля</a:t>
            </a:r>
          </a:p>
          <a:p>
            <a:pPr marL="252860" indent="-25286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16" dirty="0">
                <a:solidFill>
                  <a:schemeClr val="tx1"/>
                </a:solidFill>
              </a:rPr>
              <a:t>Определения радионуклидного состава источников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9A25C-C0CE-457D-800F-6658F6898137}" type="slidenum">
              <a:rPr lang="ru-RU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11</a:t>
            </a:fld>
            <a:endParaRPr lang="ru-RU" dirty="0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669" y="154687"/>
            <a:ext cx="1577069" cy="151428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52" y="2664337"/>
            <a:ext cx="4455042" cy="3186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390" y="3110391"/>
            <a:ext cx="4747199" cy="313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419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131069" y="318545"/>
            <a:ext cx="8466312" cy="723694"/>
          </a:xfrm>
        </p:spPr>
        <p:txBody>
          <a:bodyPr/>
          <a:lstStyle/>
          <a:p>
            <a:r>
              <a:rPr lang="ru-RU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ШАГ 3:  </a:t>
            </a:r>
            <a:r>
              <a:rPr lang="ru-RU" sz="1770" dirty="0"/>
              <a:t>Определение характеристик источников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5252" y="911828"/>
            <a:ext cx="7140514" cy="2071119"/>
          </a:xfrm>
        </p:spPr>
        <p:txBody>
          <a:bodyPr>
            <a:noAutofit/>
          </a:bodyPr>
          <a:lstStyle/>
          <a:p>
            <a:pPr marL="252860" indent="-25286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16" dirty="0">
                <a:solidFill>
                  <a:schemeClr val="tx1"/>
                </a:solidFill>
              </a:rPr>
              <a:t>Определения местоположения источников, расстояния до каждого локализованного источника</a:t>
            </a:r>
          </a:p>
          <a:p>
            <a:pPr marL="252860" indent="-25286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16" dirty="0">
                <a:solidFill>
                  <a:schemeClr val="tx1"/>
                </a:solidFill>
              </a:rPr>
              <a:t> и оценка активности радионуклидов</a:t>
            </a:r>
            <a:endParaRPr lang="en-US" sz="1416" dirty="0">
              <a:solidFill>
                <a:schemeClr val="tx1"/>
              </a:solidFill>
            </a:endParaRPr>
          </a:p>
          <a:p>
            <a:pPr marL="252860" indent="-25286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ru-RU" sz="1416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9A25C-C0CE-457D-800F-6658F6898137}" type="slidenum">
              <a:rPr lang="ru-RU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12</a:t>
            </a:fld>
            <a:endParaRPr lang="ru-RU" dirty="0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8907" y="154687"/>
            <a:ext cx="1577069" cy="1514282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62" y="2154561"/>
            <a:ext cx="7023705" cy="3609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508" y="2919225"/>
            <a:ext cx="5652683" cy="299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703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485" y="189024"/>
            <a:ext cx="8739030" cy="723694"/>
          </a:xfrm>
        </p:spPr>
        <p:txBody>
          <a:bodyPr/>
          <a:lstStyle/>
          <a:p>
            <a:r>
              <a:rPr lang="ru-RU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ШАГ 4</a:t>
            </a:r>
            <a:r>
              <a:rPr lang="ru-RU" sz="2124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</a:t>
            </a:r>
            <a:r>
              <a:rPr lang="ru-RU" sz="2124" dirty="0"/>
              <a:t> </a:t>
            </a:r>
            <a:r>
              <a:rPr lang="ru-RU" sz="1770" dirty="0"/>
              <a:t>Локализация зоны загрязнения на карте. Прецизионный анализ спектров дистанционными средствами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21CD7F-FE45-44D6-8E13-DF8BAB9950DF}" type="slidenum">
              <a:rPr lang="ru-RU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13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487" y="1581064"/>
            <a:ext cx="5790685" cy="461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5" y="1071288"/>
            <a:ext cx="4302449" cy="343934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5" y="3406150"/>
            <a:ext cx="2851112" cy="262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1282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338142" y="348689"/>
            <a:ext cx="4871078" cy="786321"/>
          </a:xfrm>
        </p:spPr>
        <p:txBody>
          <a:bodyPr/>
          <a:lstStyle/>
          <a:p>
            <a:r>
              <a:rPr lang="ru-RU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ШАГ 5:  </a:t>
            </a:r>
            <a:r>
              <a:rPr lang="ru-RU" sz="1770" dirty="0"/>
              <a:t>контроль ИИИ носимым оборудованием, РТК или БЛА (при наличии робота, БЛА или переносного оборудования)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0848" y="1072383"/>
            <a:ext cx="8050746" cy="699847"/>
          </a:xfrm>
        </p:spPr>
        <p:txBody>
          <a:bodyPr>
            <a:noAutofit/>
          </a:bodyPr>
          <a:lstStyle/>
          <a:p>
            <a:pPr marL="252860" indent="-25286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ru-RU" sz="1416" dirty="0">
              <a:solidFill>
                <a:schemeClr val="tx1"/>
              </a:solidFill>
            </a:endParaRPr>
          </a:p>
          <a:p>
            <a:pPr marL="0" indent="0" algn="just">
              <a:lnSpc>
                <a:spcPct val="150000"/>
              </a:lnSpc>
            </a:pPr>
            <a:endParaRPr lang="ru-RU" sz="1416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9A25C-C0CE-457D-800F-6658F6898137}" type="slidenum">
              <a:rPr lang="ru-RU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14</a:t>
            </a:fld>
            <a:endParaRPr lang="ru-RU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2740" y="1341684"/>
            <a:ext cx="3846723" cy="4821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860" indent="-252860" algn="just" defTabSz="88625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Определение радионуклидного состава источников, их местоположения на карте, расстояния до каждого локализованного источника от РТК или БЛА</a:t>
            </a:r>
          </a:p>
          <a:p>
            <a:pPr marL="252860" indent="-252860" algn="just" defTabSz="88625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Оценка активности радионуклидов источника</a:t>
            </a:r>
          </a:p>
          <a:p>
            <a:pPr marL="252860" indent="-252860" algn="just" defTabSz="88625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Определения поверхностного загрязнения почвы альфа- и бета-излучающими радионуклидами</a:t>
            </a:r>
          </a:p>
          <a:p>
            <a:pPr marL="252860" indent="-252860" algn="just" defTabSz="88625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Измерение активности гамма-излучающих радионуклидов, включая ядерные материалы, в непосредственной близости от источника</a:t>
            </a:r>
            <a:endParaRPr lang="en-US" sz="1239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52860" indent="-252860" algn="just" defTabSz="88625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Передача данных о результатах разведки РТК или БЛА по каналам связи на рабочее место мобильного комплекса, отображения результатов на геоинформационной картографической платформе.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20" y="340954"/>
            <a:ext cx="3196988" cy="200146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314" y="2040862"/>
            <a:ext cx="3065866" cy="2166546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121" y="3823982"/>
            <a:ext cx="3414088" cy="264850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97354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338141" y="348690"/>
            <a:ext cx="8466312" cy="723694"/>
          </a:xfrm>
        </p:spPr>
        <p:txBody>
          <a:bodyPr/>
          <a:lstStyle/>
          <a:p>
            <a:r>
              <a:rPr lang="ru-RU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ШАГ 6:  </a:t>
            </a:r>
            <a:r>
              <a:rPr lang="ru-RU" sz="1770" dirty="0"/>
              <a:t>отчетность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0848" y="1072383"/>
            <a:ext cx="8050746" cy="699847"/>
          </a:xfrm>
        </p:spPr>
        <p:txBody>
          <a:bodyPr>
            <a:noAutofit/>
          </a:bodyPr>
          <a:lstStyle/>
          <a:p>
            <a:pPr marL="252860" indent="-25286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ru-RU" sz="1416" dirty="0">
              <a:solidFill>
                <a:schemeClr val="tx1"/>
              </a:solidFill>
            </a:endParaRPr>
          </a:p>
          <a:p>
            <a:pPr marL="0" indent="0" algn="just">
              <a:lnSpc>
                <a:spcPct val="150000"/>
              </a:lnSpc>
            </a:pPr>
            <a:endParaRPr lang="ru-RU" sz="1416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9A25C-C0CE-457D-800F-6658F6898137}" type="slidenum">
              <a:rPr lang="ru-RU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15</a:t>
            </a:fld>
            <a:endParaRPr lang="ru-RU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97561" y="434069"/>
            <a:ext cx="5607530" cy="1399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8625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1416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Автоматически, по завершении наряда на работу, формируется печатная отчетная форма с результатами измерений, картографическими изображениями зон локализации ИИИ и фотоматериалами (при наличии)</a:t>
            </a:r>
            <a:endParaRPr lang="ru-RU" sz="1239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49" y="1772230"/>
            <a:ext cx="7118107" cy="3960977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006" y="2855503"/>
            <a:ext cx="5498190" cy="309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665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8D3154-BC1F-4F2D-9DAA-8AA3BABC878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507288" cy="490066"/>
          </a:xfrm>
          <a:solidFill>
            <a:schemeClr val="accent1">
              <a:lumMod val="60000"/>
              <a:lumOff val="4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82550" h="38100" prst="coolSlant"/>
            </a:sp3d>
          </a:bodyPr>
          <a:lstStyle/>
          <a:p>
            <a:pPr>
              <a:lnSpc>
                <a:spcPct val="115000"/>
              </a:lnSpc>
            </a:pPr>
            <a:r>
              <a:rPr lang="ru-RU" sz="1800" spc="44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Модификации мобильных комплексов «</a:t>
            </a:r>
            <a:r>
              <a:rPr lang="ru-RU" sz="1800" spc="44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Скай</a:t>
            </a:r>
            <a:r>
              <a:rPr lang="ru-RU" sz="1800" spc="44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-гамма»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904" y="3966462"/>
            <a:ext cx="1587995" cy="113847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759" y="2664796"/>
            <a:ext cx="1810809" cy="1280397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323528" y="985831"/>
            <a:ext cx="5688632" cy="1274195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252860" indent="-252860" algn="just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Скай-гамма 01 </a:t>
            </a:r>
            <a:r>
              <a:rPr lang="ru-RU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предназначена для высокоточного поиска и локализации источников на местности, паспортизации территорий в </a:t>
            </a:r>
            <a:r>
              <a:rPr lang="ru-RU" sz="1600" b="1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2-Д геометрии</a:t>
            </a:r>
            <a:r>
              <a:rPr lang="ru-RU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поиск источников методом триангуляции двумя измерениями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12765" y="2501644"/>
            <a:ext cx="5688632" cy="156966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252860" indent="-252860" algn="just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Скай-гамма 02 </a:t>
            </a:r>
            <a:r>
              <a:rPr lang="ru-RU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предназначена для высокоточного поиска и локализации источников на местности, в зданиях и с внешней стороны объекта, в </a:t>
            </a:r>
            <a:r>
              <a:rPr lang="ru-RU" sz="1600" b="1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3-Д геометрии</a:t>
            </a:r>
            <a:r>
              <a:rPr lang="ru-RU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поиск источников методом триангуляции двумя измерениями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23528" y="4283936"/>
            <a:ext cx="5688632" cy="978729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252860" indent="-252860" algn="just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Скай-гамма 03 </a:t>
            </a:r>
            <a:r>
              <a:rPr lang="ru-RU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предназначена для высокоточного поиска и локализации источников на местности «</a:t>
            </a:r>
            <a:r>
              <a:rPr lang="ru-RU" sz="160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галсами</a:t>
            </a:r>
            <a:r>
              <a:rPr lang="ru-RU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», методом многочисленных измерений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3244" y="923123"/>
            <a:ext cx="1810809" cy="1629738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08F1D8B-A0FA-42ED-9F9F-9BA7965E8C31}"/>
              </a:ext>
            </a:extLst>
          </p:cNvPr>
          <p:cNvSpPr/>
          <p:nvPr/>
        </p:nvSpPr>
        <p:spPr>
          <a:xfrm>
            <a:off x="312765" y="5382804"/>
            <a:ext cx="5688632" cy="1242456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252860" indent="-252860" algn="just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Скай-гамма 03П </a:t>
            </a:r>
            <a:r>
              <a:rPr lang="ru-RU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предназначена для высокоточного поиска и локализации источников на местности «галсами», переносное исполнение для мобильного и полевого использования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886C34-E026-4B03-995A-DE530A017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5147472"/>
            <a:ext cx="2095416" cy="143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2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32" y="1114965"/>
            <a:ext cx="4671803" cy="1478652"/>
          </a:xfrm>
        </p:spPr>
        <p:txBody>
          <a:bodyPr>
            <a:noAutofit/>
          </a:bodyPr>
          <a:lstStyle/>
          <a:p>
            <a:pPr marL="252860" indent="-25286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327" dirty="0">
                <a:solidFill>
                  <a:prstClr val="black"/>
                </a:solidFill>
              </a:rPr>
              <a:t>Носимые </a:t>
            </a:r>
            <a:r>
              <a:rPr lang="ru-RU" sz="1327" dirty="0">
                <a:solidFill>
                  <a:srgbClr val="FFFF00"/>
                </a:solidFill>
              </a:rPr>
              <a:t>ОЧГ-спектрометры</a:t>
            </a:r>
            <a:r>
              <a:rPr lang="ru-RU" sz="1327" dirty="0">
                <a:solidFill>
                  <a:prstClr val="black"/>
                </a:solidFill>
              </a:rPr>
              <a:t> с азотным и </a:t>
            </a:r>
            <a:r>
              <a:rPr lang="ru-RU" sz="1327" dirty="0" err="1">
                <a:solidFill>
                  <a:prstClr val="black"/>
                </a:solidFill>
              </a:rPr>
              <a:t>электроохлаждением</a:t>
            </a:r>
            <a:r>
              <a:rPr lang="ru-RU" sz="1327" dirty="0">
                <a:solidFill>
                  <a:prstClr val="black"/>
                </a:solidFill>
              </a:rPr>
              <a:t> высокого разрешения, только они определяют весь радионуклидный коктейль в режиме аварии;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9A25C-C0CE-457D-800F-6658F6898137}" type="slidenum">
              <a:rPr lang="ru-RU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17</a:t>
            </a:fld>
            <a:endParaRPr lang="ru-RU" dirty="0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029" y="2345727"/>
            <a:ext cx="1127493" cy="2485155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95369" y="3875197"/>
            <a:ext cx="5764953" cy="2277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860" indent="-252860" algn="just" defTabSz="88625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1327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задачи построения </a:t>
            </a:r>
            <a:r>
              <a:rPr lang="ru-RU" sz="1327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короткосрочных</a:t>
            </a:r>
            <a:r>
              <a:rPr lang="ru-RU" sz="1327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и долгосрочных </a:t>
            </a:r>
            <a:r>
              <a:rPr lang="ru-RU" sz="132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ПРОГНОЗОВ АВАРИИ</a:t>
            </a:r>
            <a:r>
              <a:rPr lang="ru-RU" sz="1327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расчет сил и средств аварийного реагирования, создание базы данных объектов с массовым пребыванием людей, включая школы детские сады, больницы с целью их эвакуации в зоне </a:t>
            </a:r>
            <a:r>
              <a:rPr lang="ru-RU" sz="1327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прогнозового</a:t>
            </a:r>
            <a:r>
              <a:rPr lang="ru-RU" sz="1327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пятна;</a:t>
            </a:r>
          </a:p>
          <a:p>
            <a:pPr marL="252860" indent="-252860" algn="just" defTabSz="88625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1327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поисковые приборы производителей </a:t>
            </a:r>
            <a:r>
              <a:rPr lang="ru-RU" sz="1327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Аспект, </a:t>
            </a:r>
            <a:r>
              <a:rPr lang="ru-RU" sz="1327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Атомтех</a:t>
            </a:r>
            <a:r>
              <a:rPr lang="ru-RU" sz="1327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Доза, </a:t>
            </a:r>
            <a:r>
              <a:rPr lang="ru-RU" sz="1327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Ortec</a:t>
            </a:r>
            <a:r>
              <a:rPr lang="ru-RU" sz="1327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BSI и др.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288" y="4395886"/>
            <a:ext cx="2975200" cy="2089353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253057" y="2414987"/>
            <a:ext cx="7499006" cy="13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860" indent="-252860" algn="just" defTabSz="88625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1327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Мобильная система индивидуального дозиметрического контроля </a:t>
            </a:r>
            <a:r>
              <a:rPr lang="ru-RU" sz="1327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АСИДК</a:t>
            </a:r>
            <a:r>
              <a:rPr lang="ru-RU" sz="1327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(ПО после запуска наряда требует список персонала и данные их дозиметров, осуществляет контроль дозы в автоматизированном режиме);</a:t>
            </a:r>
          </a:p>
          <a:p>
            <a:pPr marL="252860" indent="-252860" algn="just" defTabSz="88625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1327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БЫСТРОРАЗВОРАЧИВАЕМЫХ </a:t>
            </a:r>
            <a:r>
              <a:rPr lang="ru-RU" sz="1327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ПОСТы</a:t>
            </a:r>
            <a:r>
              <a:rPr lang="ru-RU" sz="1327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327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радиационного и химического контроля;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321" y="411010"/>
            <a:ext cx="3886200" cy="1819275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79512" y="188640"/>
            <a:ext cx="4392488" cy="723188"/>
          </a:xfrm>
          <a:prstGeom prst="rect">
            <a:avLst/>
          </a:prstGeom>
          <a:solidFill>
            <a:srgbClr val="CEB966">
              <a:lumMod val="60000"/>
              <a:lumOff val="40000"/>
            </a:srgbClr>
          </a:solidFill>
          <a:ln w="9525" cap="flat" cmpd="sng" algn="ctr">
            <a:solidFill>
              <a:sysClr val="windowText" lastClr="000000">
                <a:shade val="48000"/>
                <a:satMod val="110000"/>
              </a:sysClr>
            </a:solidFill>
            <a:prstDash val="solid"/>
          </a:ln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82550" h="38100" prst="coolSlant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dk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44" normalizeH="0" baseline="0" noProof="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В ПО «ГИС Локатор» могут интегрироваться</a:t>
            </a:r>
          </a:p>
        </p:txBody>
      </p:sp>
    </p:spTree>
    <p:extLst>
      <p:ext uri="{BB962C8B-B14F-4D97-AF65-F5344CB8AC3E}">
        <p14:creationId xmlns:p14="http://schemas.microsoft.com/office/powerpoint/2010/main" val="2393556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\\server\документы спектра\Фото\Аудит1 СЖГ и СГГ\DSC0916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22" y="3973598"/>
            <a:ext cx="2470378" cy="194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8" name="Picture 6" descr="\\server\документы спектра\Фото\Приемка в BSI СКГ\110_PANA\P1100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885" y="980728"/>
            <a:ext cx="3657027" cy="274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\\server\документы спектра\Фото\Приемка в BSI СКГ\110_PANA\P1100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206" y="3939982"/>
            <a:ext cx="2638222" cy="197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22" y="1051962"/>
            <a:ext cx="2593322" cy="19449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915829"/>
            <a:ext cx="1659614" cy="2934899"/>
          </a:xfrm>
          <a:prstGeom prst="rect">
            <a:avLst/>
          </a:prstGeom>
        </p:spPr>
      </p:pic>
      <p:pic>
        <p:nvPicPr>
          <p:cNvPr id="13" name="Picture 4" descr="\\server\документы спектра\Фото\Корпоратив ПСЗ\IMG_54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39982"/>
            <a:ext cx="3162215" cy="197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307467" y="106495"/>
            <a:ext cx="8640960" cy="720080"/>
          </a:xfrm>
          <a:solidFill>
            <a:schemeClr val="accent1">
              <a:lumMod val="60000"/>
              <a:lumOff val="4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82550" h="38100" prst="coolSlant"/>
            </a:sp3d>
          </a:bodyPr>
          <a:lstStyle/>
          <a:p>
            <a:pPr defTabSz="886446">
              <a:lnSpc>
                <a:spcPct val="115000"/>
              </a:lnSpc>
              <a:defRPr/>
            </a:pPr>
            <a:r>
              <a:rPr lang="ru-RU" sz="1800" spc="44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ООО «НИЦ «ЛСРМ» производит мобильные комплексы и ПО под нестандартные задачи пользователей</a:t>
            </a:r>
          </a:p>
        </p:txBody>
      </p:sp>
    </p:spTree>
    <p:extLst>
      <p:ext uri="{BB962C8B-B14F-4D97-AF65-F5344CB8AC3E}">
        <p14:creationId xmlns:p14="http://schemas.microsoft.com/office/powerpoint/2010/main" val="2124167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F6F6ADF-FA18-49AF-AF71-54EC7ACC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099" y="528945"/>
            <a:ext cx="7994970" cy="432309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lang="ru-RU" sz="1800" dirty="0"/>
              <a:t>Спасибо за внимание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2C4D973-9CCF-4697-AC7F-F3E760631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607" y="1969749"/>
            <a:ext cx="617161" cy="785329"/>
          </a:xfrm>
          <a:prstGeom prst="rect">
            <a:avLst/>
          </a:prstGeom>
          <a:ln>
            <a:solidFill>
              <a:srgbClr val="00FF99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974D81-7796-452E-AE83-CD66EF089421}"/>
              </a:ext>
            </a:extLst>
          </p:cNvPr>
          <p:cNvSpPr txBox="1"/>
          <p:nvPr/>
        </p:nvSpPr>
        <p:spPr>
          <a:xfrm>
            <a:off x="4026224" y="1495346"/>
            <a:ext cx="1869747" cy="4224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50" b="1" dirty="0"/>
              <a:t>Контактная информация:</a:t>
            </a:r>
          </a:p>
          <a:p>
            <a:endParaRPr lang="ru-RU" sz="1350" b="1" dirty="0"/>
          </a:p>
          <a:p>
            <a:r>
              <a:rPr lang="ru-RU" sz="1350" b="1" dirty="0"/>
              <a:t>ООО «НИЦ «ЛСРМ», г. Зеленоград,</a:t>
            </a:r>
          </a:p>
          <a:p>
            <a:r>
              <a:rPr lang="ru-RU" sz="1350" b="1" dirty="0">
                <a:solidFill>
                  <a:srgbClr val="C00000"/>
                </a:solidFill>
              </a:rPr>
              <a:t>+7 (495) 109-99-97</a:t>
            </a:r>
          </a:p>
          <a:p>
            <a:r>
              <a:rPr lang="ru-RU" sz="1350" b="1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info@niclsrm.ru</a:t>
            </a:r>
            <a:endParaRPr lang="ru-RU" sz="1350" b="1" dirty="0">
              <a:solidFill>
                <a:srgbClr val="C00000"/>
              </a:solidFill>
            </a:endParaRPr>
          </a:p>
          <a:p>
            <a:endParaRPr lang="ru-RU" sz="1350" b="1" dirty="0">
              <a:solidFill>
                <a:srgbClr val="FF0000"/>
              </a:solidFill>
            </a:endParaRPr>
          </a:p>
          <a:p>
            <a:r>
              <a:rPr lang="ru-RU" sz="1050" b="1" dirty="0">
                <a:solidFill>
                  <a:schemeClr val="bg1"/>
                </a:solidFill>
              </a:rPr>
              <a:t>Генеральный директор </a:t>
            </a:r>
            <a:r>
              <a:rPr lang="ru-RU" sz="1050" b="1" dirty="0"/>
              <a:t>Пономаренко Андрей Викторович</a:t>
            </a:r>
            <a:br>
              <a:rPr lang="ru-RU" sz="1050" b="1" dirty="0"/>
            </a:br>
            <a:endParaRPr lang="ru-RU" sz="1050" b="1" dirty="0"/>
          </a:p>
          <a:p>
            <a:r>
              <a:rPr lang="ru-RU" sz="1050" b="1" dirty="0">
                <a:solidFill>
                  <a:schemeClr val="bg1"/>
                </a:solidFill>
              </a:rPr>
              <a:t>Заместитель генерального директора – главный метролог</a:t>
            </a:r>
          </a:p>
          <a:p>
            <a:r>
              <a:rPr lang="ru-RU" sz="1050" b="1" dirty="0"/>
              <a:t>Лебедева Татьяна Георгиевна</a:t>
            </a:r>
          </a:p>
          <a:p>
            <a:endParaRPr lang="ru-RU" sz="1050" b="1" dirty="0"/>
          </a:p>
          <a:p>
            <a:r>
              <a:rPr lang="ru-RU" sz="1050" b="1" dirty="0">
                <a:solidFill>
                  <a:schemeClr val="bg1"/>
                </a:solidFill>
              </a:rPr>
              <a:t>Начальник управления проектами</a:t>
            </a:r>
          </a:p>
          <a:p>
            <a:r>
              <a:rPr lang="ru-RU" sz="1050" b="1" dirty="0"/>
              <a:t>Каширина Марина Сергеевна</a:t>
            </a:r>
          </a:p>
        </p:txBody>
      </p:sp>
      <p:sp>
        <p:nvSpPr>
          <p:cNvPr id="10" name="Объект 10">
            <a:extLst>
              <a:ext uri="{FF2B5EF4-FFF2-40B4-BE49-F238E27FC236}">
                <a16:creationId xmlns:a16="http://schemas.microsoft.com/office/drawing/2014/main" id="{35DC8AA8-1EC2-456E-83E8-BC367CB60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4310" y="2800047"/>
            <a:ext cx="3601913" cy="305197"/>
          </a:xfrm>
          <a:solidFill>
            <a:schemeClr val="accent1">
              <a:lumMod val="75000"/>
            </a:schemeClr>
          </a:solidFill>
          <a:ln w="12700">
            <a:solidFill>
              <a:srgbClr val="C00000"/>
            </a:solidFill>
          </a:ln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FBFEDA"/>
                </a:solidFill>
              </a:rPr>
              <a:t>Паспортизаторы </a:t>
            </a:r>
            <a:r>
              <a:rPr lang="ru-RU" b="1" dirty="0">
                <a:solidFill>
                  <a:srgbClr val="FF0000"/>
                </a:solidFill>
              </a:rPr>
              <a:t>РАО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05FACBB-49AB-4ECC-93C0-55C793DCA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010" y="5412009"/>
            <a:ext cx="796616" cy="368045"/>
          </a:xfrm>
        </p:spPr>
        <p:txBody>
          <a:bodyPr/>
          <a:lstStyle/>
          <a:p>
            <a:pPr rtl="0"/>
            <a:fld id="{2A013F82-EE5E-44EE-A61D-E31C6657F26F}" type="slidenum">
              <a:rPr lang="ru-RU" smtClean="0"/>
              <a:t>19</a:t>
            </a:fld>
            <a:endParaRPr lang="ru-RU" dirty="0"/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B881E31D-B6E1-4A74-8D6D-1CF7CA88F457}"/>
              </a:ext>
            </a:extLst>
          </p:cNvPr>
          <p:cNvSpPr txBox="1">
            <a:spLocks/>
          </p:cNvSpPr>
          <p:nvPr/>
        </p:nvSpPr>
        <p:spPr>
          <a:xfrm>
            <a:off x="424310" y="1611241"/>
            <a:ext cx="3601913" cy="30519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rgbClr val="C00000"/>
            </a:solidFill>
          </a:ln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68598" tIns="34299" rIns="68598" bIns="34299" rtlCol="0" anchor="t">
            <a:noAutofit/>
          </a:bodyPr>
          <a:lstStyle>
            <a:lvl1pPr marL="342797" indent="-342797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27" indent="-285664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928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916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04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89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50" b="1" dirty="0">
                <a:solidFill>
                  <a:srgbClr val="FBFEDA"/>
                </a:solidFill>
              </a:rPr>
              <a:t>Спектрометры энергии </a:t>
            </a:r>
            <a:r>
              <a:rPr lang="el-GR" sz="1350" b="1" dirty="0">
                <a:solidFill>
                  <a:srgbClr val="FF0000"/>
                </a:solidFill>
              </a:rPr>
              <a:t>αβγ</a:t>
            </a:r>
            <a:r>
              <a:rPr lang="ru-RU" sz="1350" b="1" dirty="0">
                <a:solidFill>
                  <a:srgbClr val="FF0000"/>
                </a:solidFill>
              </a:rPr>
              <a:t>-излучения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55ED9B-D808-4A9F-AD18-1C2162D2D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620" y="1931837"/>
            <a:ext cx="1146959" cy="8103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02053F-EFC1-4C22-8E95-85C10504A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360" y="1484427"/>
            <a:ext cx="2937265" cy="40053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5CB398C-9A01-4418-BCBB-17148B2468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8143" y="1959335"/>
            <a:ext cx="668142" cy="797815"/>
          </a:xfrm>
          <a:prstGeom prst="rect">
            <a:avLst/>
          </a:prstGeom>
        </p:spPr>
      </p:pic>
      <p:sp>
        <p:nvSpPr>
          <p:cNvPr id="13" name="Объект 10">
            <a:extLst>
              <a:ext uri="{FF2B5EF4-FFF2-40B4-BE49-F238E27FC236}">
                <a16:creationId xmlns:a16="http://schemas.microsoft.com/office/drawing/2014/main" id="{801D6561-82EC-40F0-979C-856924914E23}"/>
              </a:ext>
            </a:extLst>
          </p:cNvPr>
          <p:cNvSpPr txBox="1">
            <a:spLocks/>
          </p:cNvSpPr>
          <p:nvPr/>
        </p:nvSpPr>
        <p:spPr>
          <a:xfrm>
            <a:off x="424310" y="4055871"/>
            <a:ext cx="3601913" cy="39369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rgbClr val="C00000"/>
            </a:solidFill>
          </a:ln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68598" tIns="34299" rIns="68598" bIns="34299" rtlCol="0" anchor="t">
            <a:normAutofit fontScale="85000" lnSpcReduction="20000"/>
          </a:bodyPr>
          <a:lstStyle>
            <a:lvl1pPr marL="342797" indent="-342797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27" indent="-285664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928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916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04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89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50" b="1" dirty="0">
                <a:solidFill>
                  <a:srgbClr val="FBFEDA"/>
                </a:solidFill>
              </a:rPr>
              <a:t>Спектрометры </a:t>
            </a:r>
            <a:r>
              <a:rPr lang="ru-RU" sz="1350" b="1" dirty="0">
                <a:solidFill>
                  <a:srgbClr val="FF0000"/>
                </a:solidFill>
              </a:rPr>
              <a:t>мобильные,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50" b="1" dirty="0">
                <a:solidFill>
                  <a:srgbClr val="FF0000"/>
                </a:solidFill>
              </a:rPr>
              <a:t>подводные, воздушные (для БЛА)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594D03-D8AF-481D-BB60-7BBE58BDBF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569" y="3130538"/>
            <a:ext cx="779800" cy="92533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A09896-51E5-4571-A5ED-31C8D4106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3296" y="4480675"/>
            <a:ext cx="1322542" cy="9558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3A502E6-E02C-4DE9-A8DD-4E26203AEB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9972" y="3136357"/>
            <a:ext cx="1006251" cy="88840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46640ED-C992-4DD0-A156-4DCA8DDF03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620" y="4470679"/>
            <a:ext cx="1146959" cy="99799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6E5B5BD-C2E4-4873-B878-88B83205B3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4680" y="4496623"/>
            <a:ext cx="1157276" cy="9566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C843B18-51BA-4A67-9C7A-C7AFC61A4D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298" y="519663"/>
            <a:ext cx="515485" cy="54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6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244" y="188640"/>
            <a:ext cx="8640960" cy="720080"/>
          </a:xfrm>
          <a:solidFill>
            <a:schemeClr val="accent1">
              <a:lumMod val="60000"/>
              <a:lumOff val="4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82550" h="38100" prst="coolSlant"/>
            </a:sp3d>
          </a:bodyPr>
          <a:lstStyle/>
          <a:p>
            <a:pPr defTabSz="886446">
              <a:lnSpc>
                <a:spcPct val="115000"/>
              </a:lnSpc>
              <a:defRPr/>
            </a:pPr>
            <a:r>
              <a:rPr lang="ru-RU" sz="1800" spc="44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Цели создания передвижных лабораторий РК (ПРЛ)</a:t>
            </a:r>
            <a:br>
              <a:rPr lang="ru-RU" sz="1800" spc="44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800" spc="44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на базе автоматизированных мобильных комплексов (АМК)</a:t>
            </a: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8D3154-BC1F-4F2D-9DAA-8AA3BABC878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42391" y="1052736"/>
            <a:ext cx="4130707" cy="1963222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563" lvl="0" algn="l">
              <a:tabLst>
                <a:tab pos="354013" algn="l"/>
              </a:tabLst>
            </a:pPr>
            <a:r>
              <a:rPr lang="ru-RU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Исторически сложилось, </a:t>
            </a:r>
          </a:p>
          <a:p>
            <a:pPr marL="182563" lvl="0" algn="l">
              <a:tabLst>
                <a:tab pos="354013" algn="l"/>
              </a:tabLst>
            </a:pPr>
            <a:r>
              <a:rPr lang="ru-RU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автоматизированные мобильные комплексы (АМК) получили широкое распространение в МО РФ и </a:t>
            </a:r>
          </a:p>
          <a:p>
            <a:pPr marL="182563" lvl="0" algn="l">
              <a:tabLst>
                <a:tab pos="354013" algn="l"/>
              </a:tabLst>
            </a:pPr>
            <a:r>
              <a:rPr lang="ru-RU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МЧС РФ как средства контроля за аварийными ситуациями.</a:t>
            </a:r>
          </a:p>
          <a:p>
            <a:pPr marL="182563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4013" algn="l"/>
              </a:tabLst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j-cs"/>
            </a:endParaRPr>
          </a:p>
          <a:p>
            <a:pPr marL="182563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4013" algn="l"/>
              </a:tabLst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932040" y="1052736"/>
            <a:ext cx="3982164" cy="5729064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just">
              <a:lnSpc>
                <a:spcPct val="115000"/>
              </a:lnSpc>
            </a:pP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результате наших многочисленных работ получены:</a:t>
            </a: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4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ПРЛ для выполнения оперативных и рутинных измерений параметров РК </a:t>
            </a: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местности и в населенных пунктах при нормальной эксплуатации АЭС и в условиях радиационных аварий, с целью информационной поддержки принятия решений </a:t>
            </a:r>
            <a:r>
              <a:rPr lang="ru-RU" sz="14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защите населения и окружающей среды от последствий ЧС</a:t>
            </a: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АМК доступные для эксплуатации операторами без специальной </a:t>
            </a:r>
            <a:r>
              <a:rPr lang="ru-RU" sz="14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квалификации</a:t>
            </a: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АМК с автоматизацией всех измерительных процессов </a:t>
            </a:r>
            <a:r>
              <a:rPr lang="ru-RU" sz="14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едином ПО</a:t>
            </a: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АМК, выполняющие функции </a:t>
            </a:r>
            <a:r>
              <a:rPr lang="ru-RU" sz="14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объеме АСРК</a:t>
            </a: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согласно нормативным документам для АЭС;</a:t>
            </a: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АМК на </a:t>
            </a:r>
            <a:r>
              <a:rPr lang="ru-RU" sz="14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любой автомобильной платформе</a:t>
            </a: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АМК, сочетающие в себе </a:t>
            </a:r>
            <a:r>
              <a:rPr lang="ru-RU" sz="14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рутинный мониторинг и контроль </a:t>
            </a: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аварийной обстановкой.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11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407" y="4009668"/>
            <a:ext cx="2348043" cy="1978695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2" y="5124242"/>
            <a:ext cx="2498556" cy="164841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70" y="3181576"/>
            <a:ext cx="2529409" cy="1656184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001554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3154-BC1F-4F2D-9DAA-8AA3BABC878D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73244" y="980728"/>
            <a:ext cx="8640960" cy="24459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6695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Задачи АМК полностью согласуются с принципами контроля безопасности, изложенными в:</a:t>
            </a:r>
          </a:p>
          <a:p>
            <a:pPr marL="226695">
              <a:lnSpc>
                <a:spcPct val="107000"/>
              </a:lnSpc>
            </a:pPr>
            <a:r>
              <a:rPr lang="ru-RU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НП-001 -2015 «Общие положения обеспечения безопасности атомных станций» </a:t>
            </a:r>
          </a:p>
          <a:p>
            <a:pPr marL="226695">
              <a:lnSpc>
                <a:spcPct val="107000"/>
              </a:lnSpc>
            </a:pPr>
            <a:r>
              <a:rPr lang="ru-RU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НП-010-16 «Правила устройства и эксплуатации локализующих систем безопасности атомных станций». </a:t>
            </a:r>
          </a:p>
          <a:p>
            <a:pPr marL="226695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НП-012-16 «Правила вывода из эксплуатации блоков атомных станций», </a:t>
            </a:r>
            <a:endParaRPr lang="ru-RU" sz="1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6695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нормативными документами по обращению с РАО.</a:t>
            </a:r>
            <a:endParaRPr lang="ru-RU" sz="1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6695">
              <a:lnSpc>
                <a:spcPct val="107000"/>
              </a:lnSpc>
              <a:spcAft>
                <a:spcPts val="0"/>
              </a:spcAft>
            </a:pPr>
            <a:endParaRPr lang="ru-RU" sz="1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6695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районе размещения и на площадке ПЗРО должен обеспечиваться мониторинг параметров процессов, явлений и факторов природного и техногенного происхождения на всех этапах жизненного цикла хранилища, характеристики района размещения и площадки хранилища необходимо контролировать на протяжении всего срока эксплуатации, закрытия и после закрытия в течение срока, установленного проектом.</a:t>
            </a:r>
            <a:endParaRPr lang="ru-RU" sz="11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7672" y="97571"/>
            <a:ext cx="8640960" cy="504056"/>
          </a:xfrm>
          <a:solidFill>
            <a:schemeClr val="accent1">
              <a:lumMod val="60000"/>
              <a:lumOff val="4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82550" h="38100" prst="coolSlant"/>
            </a:sp3d>
          </a:bodyPr>
          <a:lstStyle/>
          <a:p>
            <a:pPr>
              <a:lnSpc>
                <a:spcPct val="115000"/>
              </a:lnSpc>
            </a:pPr>
            <a:r>
              <a:rPr lang="ru-RU" sz="1800" spc="44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Задачи и назначение АМК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95377" y="3501008"/>
            <a:ext cx="8640960" cy="3134467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just">
              <a:lnSpc>
                <a:spcPct val="115000"/>
              </a:lnSpc>
            </a:pP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Назначение универсальных комплексов АМК:</a:t>
            </a: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контроль безопасности 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16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непревышение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параметров радиационной обстановки атмосферы, объекта вывода из эксплуатации, зоны наблюдения за объектом;</a:t>
            </a: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сбор, обработка и обобщение информации на АРМ 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автоматизированном режиме на электронную карту местности или план объекта (</a:t>
            </a:r>
            <a:r>
              <a:rPr lang="ru-RU" sz="16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);</a:t>
            </a: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автоматическая </a:t>
            </a:r>
            <a:r>
              <a:rPr lang="ru-RU" sz="16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сигнализация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цветовая индикация предупредительных и аварийных порогов уровня МЭД (количество контрольных уровней- 7);</a:t>
            </a: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построение </a:t>
            </a:r>
            <a:r>
              <a:rPr lang="ru-RU" sz="16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прогнозов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аварийной ситуации;</a:t>
            </a: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передача данных 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режиме on-line на стационарный пост контроля;</a:t>
            </a: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</a:t>
            </a:r>
            <a:r>
              <a:rPr lang="ru-RU" sz="16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отчетов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печатном виде за смену, наряд.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7177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3154-BC1F-4F2D-9DAA-8AA3BABC878D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507288" cy="490066"/>
          </a:xfrm>
          <a:solidFill>
            <a:schemeClr val="accent1">
              <a:lumMod val="60000"/>
              <a:lumOff val="4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82550" h="38100" prst="coolSlant"/>
            </a:sp3d>
          </a:bodyPr>
          <a:lstStyle/>
          <a:p>
            <a:pPr>
              <a:lnSpc>
                <a:spcPct val="115000"/>
              </a:lnSpc>
            </a:pPr>
            <a:r>
              <a:rPr lang="ru-RU" sz="1800" spc="44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Основные компоненты АМК и ПРЛ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9516" y="850026"/>
            <a:ext cx="4630516" cy="784830"/>
          </a:xfrm>
          <a:prstGeom prst="rect">
            <a:avLst/>
          </a:prstGeom>
          <a:gradFill>
            <a:gsLst>
              <a:gs pos="63000">
                <a:schemeClr val="dk1">
                  <a:tint val="9000"/>
                </a:schemeClr>
              </a:gs>
              <a:gs pos="100000">
                <a:schemeClr val="dk1">
                  <a:tint val="70000"/>
                  <a:satMod val="100000"/>
                </a:schemeClr>
              </a:gs>
            </a:gsLst>
          </a:gra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компоненты АМК, отличающие их от лабораторий радиационного контроля АЭС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29516" y="1670562"/>
            <a:ext cx="4647284" cy="4998798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5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бортовые системы дистанционного контроля ИИИ фотонного излучения на ГИС-платформе;</a:t>
            </a:r>
          </a:p>
          <a:p>
            <a:pPr algn="just">
              <a:lnSpc>
                <a:spcPct val="115000"/>
              </a:lnSpc>
            </a:pPr>
            <a:endParaRPr lang="ru-RU" sz="15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5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автоматизированного забортного контроля аэрозолей альфа, бета, гамма-излучающих радионуклидов</a:t>
            </a:r>
            <a:r>
              <a:rPr lang="ru-RU" sz="15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lvl="0" algn="just">
              <a:lnSpc>
                <a:spcPct val="115000"/>
              </a:lnSpc>
            </a:pPr>
            <a:endParaRPr lang="ru-RU" sz="15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5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носимые спектрометры, дозиметры, радиометры, </a:t>
            </a:r>
            <a:r>
              <a:rPr lang="ru-RU" sz="15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интегрировнные</a:t>
            </a:r>
            <a:r>
              <a:rPr lang="ru-RU" sz="15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ГИС-платформу</a:t>
            </a:r>
          </a:p>
          <a:p>
            <a:pPr lvl="0" algn="just">
              <a:lnSpc>
                <a:spcPct val="115000"/>
              </a:lnSpc>
            </a:pPr>
            <a:endParaRPr lang="ru-RU" sz="15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5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метеокомплекс контроля температуры, направления и скорости ветра, осадков для построения прогнозов при аварии на АЭС</a:t>
            </a:r>
          </a:p>
          <a:p>
            <a:pPr marL="342900" indent="-342900" algn="just">
              <a:lnSpc>
                <a:spcPct val="115000"/>
              </a:lnSpc>
              <a:buFont typeface="Wingdings"/>
              <a:buChar char=""/>
            </a:pPr>
            <a:endParaRPr lang="ru-RU" sz="1500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5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выдвижные спектрометры  для измерений поверхностной активности РН в автоматизированном режиме</a:t>
            </a: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</a:pPr>
            <a:endParaRPr lang="ru-RU" sz="1500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59" y="2012971"/>
            <a:ext cx="2552381" cy="187441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718734"/>
            <a:ext cx="2915250" cy="1523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2C5DCA-9925-454B-B0B2-CA143D0E7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034" y="4164918"/>
            <a:ext cx="1962661" cy="26168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54CDBA0-EEF2-4DD9-A02F-FD0E628F2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8680" y="3456672"/>
            <a:ext cx="2287488" cy="181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71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924800" y="6414117"/>
            <a:ext cx="7620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8D3154-BC1F-4F2D-9DAA-8AA3BABC878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507288" cy="490066"/>
          </a:xfrm>
          <a:solidFill>
            <a:schemeClr val="accent1">
              <a:lumMod val="60000"/>
              <a:lumOff val="4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82550" h="38100" prst="coolSlant"/>
            </a:sp3d>
          </a:bodyPr>
          <a:lstStyle/>
          <a:p>
            <a:pPr>
              <a:lnSpc>
                <a:spcPct val="115000"/>
              </a:lnSpc>
            </a:pPr>
            <a:r>
              <a:rPr lang="ru-RU" sz="1800" spc="44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Основные компоненты АМК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9516" y="850026"/>
            <a:ext cx="4392488" cy="784830"/>
          </a:xfrm>
          <a:prstGeom prst="rect">
            <a:avLst/>
          </a:prstGeom>
          <a:gradFill>
            <a:gsLst>
              <a:gs pos="63000">
                <a:schemeClr val="dk1">
                  <a:tint val="9000"/>
                </a:schemeClr>
              </a:gs>
              <a:gs pos="100000">
                <a:schemeClr val="dk1">
                  <a:tint val="70000"/>
                  <a:satMod val="100000"/>
                </a:schemeClr>
              </a:gs>
            </a:gsLst>
          </a:gra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ru-RU" sz="1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компоненты АМК, отличающие их от лабораторий радиационного контроля АЭС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66800" y="1806176"/>
            <a:ext cx="4166356" cy="4998798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/>
              <a:buChar char=""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/>
              <a:buChar char=""/>
              <a:tabLst/>
              <a:defRPr/>
            </a:pPr>
            <a:endParaRPr lang="ru-RU" sz="15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/>
              <a:buChar char="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АСИДК персонала МК;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/>
              <a:buChar char=""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/>
              <a:buChar char="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контейнеры для сбора средне- и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никоактивных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ИИИ объемом до 300 дм3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/>
              <a:buChar char=""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/>
              <a:buChar char="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средства дезактивации и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спецочистки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/>
              <a:buChar char=""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/>
              <a:buChar char="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средства защиты персонала;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/>
              <a:buChar char=""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/>
              <a:buChar char="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ПК - автоматизированное рабочее место АРМ ГИС;</a:t>
            </a:r>
          </a:p>
          <a:p>
            <a:pPr marR="0" lvl="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/>
              <a:buChar char=""/>
              <a:tabLst/>
              <a:defRPr/>
            </a:pPr>
            <a:r>
              <a:rPr lang="ru-RU" sz="15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встроенные системы автономного аварийного питания ПРЛ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256" y="1487652"/>
            <a:ext cx="2326116" cy="142660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3" name="Рисунок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970" y="2825661"/>
            <a:ext cx="2326116" cy="179449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C62A2A-2DC4-47D0-93B3-6398A7F2B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602" y="4987835"/>
            <a:ext cx="2391953" cy="1793965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8" y="822677"/>
            <a:ext cx="2329068" cy="162435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014" y="3722907"/>
            <a:ext cx="2618516" cy="1793964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93660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D150D1-C3F0-4806-9290-7CADB70B7396}" type="slidenum">
              <a:rPr lang="ru-RU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-164140"/>
            <a:ext cx="9144000" cy="694594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8649" tIns="44324" rIns="88649" bIns="44324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86446">
              <a:defRPr/>
            </a:pPr>
            <a:endParaRPr lang="ru-RU" sz="1593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40904"/>
            <a:ext cx="2941712" cy="220628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2" name="Picture 2" descr="локато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17" y="314003"/>
            <a:ext cx="632171" cy="61531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223605" y="36368"/>
            <a:ext cx="7744023" cy="1152750"/>
          </a:xfrm>
          <a:solidFill>
            <a:schemeClr val="accent1">
              <a:lumMod val="60000"/>
              <a:lumOff val="4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82550" h="38100" prst="coolSlant"/>
            </a:sp3d>
          </a:bodyPr>
          <a:lstStyle/>
          <a:p>
            <a:pPr>
              <a:lnSpc>
                <a:spcPct val="115000"/>
              </a:lnSpc>
            </a:pPr>
            <a:r>
              <a:rPr lang="ru-RU" sz="1800" spc="44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Комплекс ортогональной спектрометрии поиска источников ионизирующего излучения типа «Скай-гамма»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76458" y="3810154"/>
            <a:ext cx="8391083" cy="2739211"/>
          </a:xfrm>
          <a:prstGeom prst="rect">
            <a:avLst/>
          </a:prstGeom>
          <a:gradFill>
            <a:gsLst>
              <a:gs pos="63000">
                <a:schemeClr val="dk1">
                  <a:tint val="9000"/>
                </a:schemeClr>
              </a:gs>
              <a:gs pos="100000">
                <a:schemeClr val="dk1">
                  <a:tint val="70000"/>
                  <a:satMod val="100000"/>
                </a:schemeClr>
              </a:gs>
            </a:gsLst>
          </a:gra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Начение</a:t>
            </a:r>
            <a:r>
              <a:rPr lang="ru-RU" sz="1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Проведение радиационной разведки местности и объектов по мощности дозы (МЭД) - гамма-съемка местности в движении и визуализация радиационной обстановки на электронной карте местности, индикация зон МЭД;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поиск местоположения источников ионизирующего гамма-излучения и аномально высоких уровней радиации на местности;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локализация загрязненных участков и зон в виде изо-линий на карте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идентификация радионуклидного состава источников;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определение активности каждого радионуклида;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Определение метеопараметров в зоне наблюдения;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Построение карт загрязненности местности или объекта в 3-Д геометрии;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5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Прогнозовый</a:t>
            </a:r>
            <a:r>
              <a:rPr lang="ru-RU" sz="1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расчет развития аварии в случае ЧС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153" y="1423254"/>
            <a:ext cx="3443903" cy="2041583"/>
          </a:xfrm>
          <a:prstGeom prst="rect">
            <a:avLst/>
          </a:prstGeom>
          <a:blipFill dpi="0" rotWithShape="1">
            <a:blip r:embed="rId5">
              <a:alphaModFix amt="66000"/>
            </a:blip>
            <a:srcRect/>
            <a:tile tx="0" ty="0" sx="100000" sy="100000" flip="none" algn="tl"/>
          </a:blipFill>
          <a:ln>
            <a:solidFill>
              <a:srgbClr val="FFFF00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5" name="Стрелка вправо с вырезом 4"/>
          <p:cNvSpPr/>
          <p:nvPr/>
        </p:nvSpPr>
        <p:spPr>
          <a:xfrm>
            <a:off x="4211960" y="1495587"/>
            <a:ext cx="1728192" cy="288032"/>
          </a:xfrm>
          <a:prstGeom prst="notchedRightArrow">
            <a:avLst/>
          </a:prstGeom>
          <a:ln w="444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93"/>
          </a:p>
        </p:txBody>
      </p:sp>
    </p:spTree>
    <p:extLst>
      <p:ext uri="{BB962C8B-B14F-4D97-AF65-F5344CB8AC3E}">
        <p14:creationId xmlns:p14="http://schemas.microsoft.com/office/powerpoint/2010/main" val="2881696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791" y="185824"/>
            <a:ext cx="3622940" cy="195876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9A25C-C0CE-457D-800F-6658F6898137}" type="slidenum">
              <a:rPr lang="ru-RU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7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395" y="2242945"/>
            <a:ext cx="2108575" cy="2029305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27" y="3429000"/>
            <a:ext cx="2156276" cy="1632463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952" y="4494890"/>
            <a:ext cx="2657982" cy="1993487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8066357" y="168978"/>
            <a:ext cx="775442" cy="723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634" tIns="44318" rIns="88634" bIns="44318" numCol="1" anchor="ctr" anchorCtr="0" compatLnSpc="1">
            <a:prstTxWarp prst="textNoShape">
              <a:avLst/>
            </a:prstTxWarp>
          </a:bodyPr>
          <a:lstStyle>
            <a:lvl1pPr algn="l" defTabSz="1001529" rtl="0" fontAlgn="base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2pPr>
            <a:lvl3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3pPr>
            <a:lvl4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4pPr>
            <a:lvl5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5pPr>
            <a:lvl6pPr marL="310485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6pPr>
            <a:lvl7pPr marL="620969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7pPr>
            <a:lvl8pPr marL="931454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8pPr>
            <a:lvl9pPr marL="1241938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defTabSz="886253"/>
            <a:r>
              <a:rPr lang="ru-RU" sz="2124" dirty="0">
                <a:solidFill>
                  <a:srgbClr val="FF0000"/>
                </a:solidFill>
              </a:rPr>
              <a:t>1, 2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8454078" y="2161435"/>
            <a:ext cx="403760" cy="723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634" tIns="44318" rIns="88634" bIns="44318" numCol="1" anchor="ctr" anchorCtr="0" compatLnSpc="1">
            <a:prstTxWarp prst="textNoShape">
              <a:avLst/>
            </a:prstTxWarp>
          </a:bodyPr>
          <a:lstStyle>
            <a:lvl1pPr algn="l" defTabSz="1001529" rtl="0" fontAlgn="base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2pPr>
            <a:lvl3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3pPr>
            <a:lvl4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4pPr>
            <a:lvl5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5pPr>
            <a:lvl6pPr marL="310485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6pPr>
            <a:lvl7pPr marL="620969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7pPr>
            <a:lvl8pPr marL="931454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8pPr>
            <a:lvl9pPr marL="1241938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defTabSz="886253"/>
            <a:r>
              <a:rPr lang="ru-RU" sz="2124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6295905" y="3325916"/>
            <a:ext cx="404285" cy="723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634" tIns="44318" rIns="88634" bIns="44318" numCol="1" anchor="ctr" anchorCtr="0" compatLnSpc="1">
            <a:prstTxWarp prst="textNoShape">
              <a:avLst/>
            </a:prstTxWarp>
          </a:bodyPr>
          <a:lstStyle>
            <a:lvl1pPr algn="l" defTabSz="1001529" rtl="0" fontAlgn="base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2pPr>
            <a:lvl3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3pPr>
            <a:lvl4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4pPr>
            <a:lvl5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5pPr>
            <a:lvl6pPr marL="310485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6pPr>
            <a:lvl7pPr marL="620969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7pPr>
            <a:lvl8pPr marL="931454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8pPr>
            <a:lvl9pPr marL="1241938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defTabSz="886253"/>
            <a:r>
              <a:rPr lang="ru-RU" sz="2124" dirty="0">
                <a:solidFill>
                  <a:srgbClr val="0070C0"/>
                </a:solidFill>
              </a:rPr>
              <a:t>4 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8428539" y="4370606"/>
            <a:ext cx="454839" cy="70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634" tIns="44318" rIns="88634" bIns="44318" numCol="1" anchor="ctr" anchorCtr="0" compatLnSpc="1">
            <a:prstTxWarp prst="textNoShape">
              <a:avLst/>
            </a:prstTxWarp>
          </a:bodyPr>
          <a:lstStyle>
            <a:lvl1pPr algn="l" defTabSz="1001529" rtl="0" fontAlgn="base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2pPr>
            <a:lvl3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3pPr>
            <a:lvl4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4pPr>
            <a:lvl5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5pPr>
            <a:lvl6pPr marL="310485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6pPr>
            <a:lvl7pPr marL="620969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7pPr>
            <a:lvl8pPr marL="931454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8pPr>
            <a:lvl9pPr marL="1241938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defTabSz="886253"/>
            <a:r>
              <a:rPr lang="ru-RU" sz="2124" dirty="0">
                <a:solidFill>
                  <a:srgbClr val="FFFF00"/>
                </a:solidFill>
              </a:rPr>
              <a:t>5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12407" y="5781416"/>
            <a:ext cx="5470643" cy="68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8625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1416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 "ГИС Локатор" обеспечивает сбор и отображение результатов радиационного контроля всех указанных технических средств на карте местности</a:t>
            </a:r>
          </a:p>
        </p:txBody>
      </p:sp>
      <p:pic>
        <p:nvPicPr>
          <p:cNvPr id="2050" name="Picture 2" descr="локатор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1" y="5781416"/>
            <a:ext cx="632171" cy="61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179512" y="188640"/>
            <a:ext cx="5256584" cy="1488182"/>
          </a:xfrm>
          <a:prstGeom prst="rect">
            <a:avLst/>
          </a:prstGeom>
          <a:solidFill>
            <a:srgbClr val="CEB966">
              <a:lumMod val="60000"/>
              <a:lumOff val="40000"/>
            </a:srgbClr>
          </a:solidFill>
          <a:ln w="9525" cap="flat" cmpd="sng" algn="ctr">
            <a:solidFill>
              <a:sysClr val="windowText" lastClr="000000">
                <a:shade val="48000"/>
                <a:satMod val="110000"/>
              </a:sysClr>
            </a:solidFill>
            <a:prstDash val="solid"/>
          </a:ln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82550" h="38100" prst="coolSlant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dk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5000"/>
              </a:lnSpc>
            </a:pPr>
            <a:r>
              <a:rPr lang="ru-RU" sz="1600" spc="44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Комплекс имеет четыре исполнения в зависимости от поставленных задач. Базовое исполнение включает все задачи комплекса (воздушная, мобильная и робототехническая разведка):</a:t>
            </a:r>
            <a:endParaRPr lang="ru-RU" sz="1600" spc="44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15605" y="1759951"/>
            <a:ext cx="4169465" cy="3613265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60000"/>
                </a:sysClr>
              </a:gs>
              <a:gs pos="33000">
                <a:sysClr val="windowText" lastClr="000000">
                  <a:tint val="86500"/>
                </a:sysClr>
              </a:gs>
              <a:gs pos="46750">
                <a:sysClr val="windowText" lastClr="000000">
                  <a:tint val="71000"/>
                  <a:satMod val="112000"/>
                </a:sysClr>
              </a:gs>
              <a:gs pos="53000">
                <a:sysClr val="windowText" lastClr="000000">
                  <a:tint val="71000"/>
                  <a:satMod val="112000"/>
                </a:sysClr>
              </a:gs>
              <a:gs pos="68000">
                <a:sysClr val="windowText" lastClr="000000">
                  <a:tint val="86000"/>
                </a:sysClr>
              </a:gs>
              <a:gs pos="100000">
                <a:sysClr val="windowText" lastClr="000000">
                  <a:shade val="60000"/>
                </a:sysClr>
              </a:gs>
            </a:gsLst>
            <a:lin ang="8350000" scaled="1"/>
          </a:gradFill>
          <a:ln w="9525" cap="flat" cmpd="sng" algn="ctr">
            <a:solidFill>
              <a:srgbClr val="FFC000"/>
            </a:solidFill>
            <a:prstDash val="solid"/>
          </a:ln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l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Спектрометрический канал </a:t>
            </a:r>
          </a:p>
          <a:p>
            <a:pPr marL="342900" lvl="0" indent="-342900" algn="l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Дозиметрический канал</a:t>
            </a:r>
          </a:p>
          <a:p>
            <a:pPr lvl="0" algn="l">
              <a:lnSpc>
                <a:spcPct val="115000"/>
              </a:lnSpc>
            </a:pPr>
            <a:r>
              <a:rPr lang="ru-RU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 сигнализацией</a:t>
            </a:r>
          </a:p>
          <a:p>
            <a:pPr marL="342900" lvl="0" indent="-342900" algn="l">
              <a:lnSpc>
                <a:spcPct val="115000"/>
              </a:lnSpc>
              <a:buFont typeface="Wingdings"/>
              <a:buChar char=""/>
            </a:pPr>
            <a:r>
              <a:rPr lang="ru-RU" sz="1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Метеокомплекс</a:t>
            </a:r>
            <a:r>
              <a:rPr lang="ru-RU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серии WXT</a:t>
            </a:r>
          </a:p>
          <a:p>
            <a:pPr marL="342900" lvl="0" indent="-342900" algn="l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Комплекс средств робототехнического размещения КС РТК</a:t>
            </a:r>
          </a:p>
          <a:p>
            <a:pPr marL="342900" lvl="0" indent="-342900" algn="l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Средства радиационного контроля беспилотного летательного аппарата СРК БЛА </a:t>
            </a:r>
          </a:p>
          <a:p>
            <a:pPr marL="342900" lvl="0" indent="-342900" algn="l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Программное обеспечение </a:t>
            </a:r>
          </a:p>
          <a:p>
            <a:pPr marL="342900" lvl="0" indent="-342900" algn="l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"ГИС Локатор"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89249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267610"/>
            <a:ext cx="4244739" cy="2284800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21CD7F-FE45-44D6-8E13-DF8BAB9950DF}" type="slidenum">
              <a:rPr lang="ru-RU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8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891232"/>
              </p:ext>
            </p:extLst>
          </p:nvPr>
        </p:nvGraphicFramePr>
        <p:xfrm>
          <a:off x="238908" y="1772816"/>
          <a:ext cx="5845260" cy="1446204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1059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5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6204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 – </a:t>
                      </a:r>
                      <a:r>
                        <a:rPr lang="ru-RU" sz="1200" dirty="0" err="1">
                          <a:effectLst/>
                        </a:rPr>
                        <a:t>спектро</a:t>
                      </a:r>
                      <a:r>
                        <a:rPr lang="ru-RU" sz="1200" dirty="0">
                          <a:effectLst/>
                        </a:rPr>
                        <a:t>-метрический канал 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88" marR="60688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1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dirty="0">
                          <a:effectLst/>
                        </a:rPr>
                        <a:t>определение направления на локальный </a:t>
                      </a:r>
                    </a:p>
                    <a:p>
                      <a:pPr marL="0" indent="0" algn="just">
                        <a:lnSpc>
                          <a:spcPct val="11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dirty="0">
                          <a:effectLst/>
                        </a:rPr>
                        <a:t>источник с борта машины;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оценку расстояния до локального источника;</a:t>
                      </a:r>
                    </a:p>
                    <a:p>
                      <a:pPr marL="171450" indent="-171450" algn="just">
                        <a:lnSpc>
                          <a:spcPct val="11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dirty="0">
                          <a:effectLst/>
                        </a:rPr>
                        <a:t>идентификацию гамма-излучающих </a:t>
                      </a:r>
                    </a:p>
                    <a:p>
                      <a:pPr marL="0" indent="0" algn="just">
                        <a:lnSpc>
                          <a:spcPct val="11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dirty="0">
                          <a:effectLst/>
                        </a:rPr>
                        <a:t>радионуклидов ИИИ;</a:t>
                      </a:r>
                    </a:p>
                    <a:p>
                      <a:pPr marL="171450" indent="-171450" algn="just">
                        <a:lnSpc>
                          <a:spcPct val="11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dirty="0">
                          <a:effectLst/>
                        </a:rPr>
                        <a:t>определение активности радионуклидов</a:t>
                      </a:r>
                    </a:p>
                    <a:p>
                      <a:pPr marL="0" indent="0" algn="just">
                        <a:lnSpc>
                          <a:spcPct val="11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dirty="0">
                          <a:effectLst/>
                        </a:rPr>
                        <a:t> ИИИ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88" marR="6068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54275" y="3207543"/>
          <a:ext cx="8778261" cy="3376820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2787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0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74358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2- дозиметрический канал (блок детектирования) гамма-излучения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00" marR="5950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определение МЭД гамма-излучения в зоне транспортного средства;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построение маршрута и </a:t>
                      </a:r>
                      <a:r>
                        <a:rPr lang="ru-RU" sz="1200" dirty="0" err="1">
                          <a:effectLst/>
                        </a:rPr>
                        <a:t>цветографическая</a:t>
                      </a:r>
                      <a:r>
                        <a:rPr lang="ru-RU" sz="1200" dirty="0">
                          <a:effectLst/>
                        </a:rPr>
                        <a:t> индикация маршрута по мощности дозы (изолинии зон загрязнения);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определения момента пересечения зоны загрязнения ИИИ;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звуковая сигнализация превышения порогового значения МЭД для запуска процедуры поиска источника (ИИИ) спектрометрическим каналом.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00" marR="595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709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6 - </a:t>
                      </a:r>
                      <a:r>
                        <a:rPr lang="ru-RU" sz="1200" dirty="0" err="1">
                          <a:effectLst/>
                        </a:rPr>
                        <a:t>метеокомплекс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00" marR="5950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 определение температуры воздуха, влажности, направления ветра и количества осадков для прогнозирования развития ЧС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00" marR="5950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7528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 – блок синхронизации и питания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00" marR="5950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питание измерительных каналов от системы энергообеспечения транспортного средства;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сбор, </a:t>
                      </a:r>
                      <a:r>
                        <a:rPr lang="ru-RU" sz="1200" dirty="0" err="1">
                          <a:effectLst/>
                        </a:rPr>
                        <a:t>ситхронизация</a:t>
                      </a:r>
                      <a:r>
                        <a:rPr lang="ru-RU" sz="1200" dirty="0">
                          <a:effectLst/>
                        </a:rPr>
                        <a:t>  и передачу на АРМ (ПК);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экстренное и штатное включение и выключение питания комплекса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00" marR="5950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854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4,5 – комплект кабелей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00" marR="5950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 экранирование и защита от помех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00" marR="5950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856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7 - GPS/ГЛОНАСС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приемник и компас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00" marR="5950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 определение географических координат для привязки результатов измерения к карте геоинформационной платформы (ГИС), ориентация изображений технических средств и автомобиля на карте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00" marR="5950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86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 – блок обработки</a:t>
                      </a:r>
                      <a:r>
                        <a:rPr lang="ru-RU" sz="1200" baseline="0" dirty="0">
                          <a:effectLst/>
                        </a:rPr>
                        <a:t> данных и питания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00" marR="5950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00" marR="5950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107504" y="267610"/>
            <a:ext cx="4320480" cy="1145166"/>
          </a:xfrm>
          <a:prstGeom prst="rect">
            <a:avLst/>
          </a:prstGeom>
          <a:solidFill>
            <a:srgbClr val="CEB966">
              <a:lumMod val="60000"/>
              <a:lumOff val="40000"/>
            </a:srgbClr>
          </a:solidFill>
          <a:ln w="9525" cap="flat" cmpd="sng" algn="ctr">
            <a:solidFill>
              <a:sysClr val="windowText" lastClr="000000">
                <a:shade val="48000"/>
                <a:satMod val="110000"/>
              </a:sysClr>
            </a:solidFill>
            <a:prstDash val="solid"/>
          </a:ln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82550" h="38100" prst="coolSlant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dk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44" normalizeH="0" baseline="0" noProof="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Назначение измерительных каналов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219" y="1895627"/>
            <a:ext cx="1584176" cy="1200581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835851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21CD7F-FE45-44D6-8E13-DF8BAB9950DF}" type="slidenum">
              <a:rPr lang="ru-RU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9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465" y="1293522"/>
            <a:ext cx="4548782" cy="3601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860" indent="-252860" algn="just" defTabSz="88625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 "ГИС Локатор" создано для автоматизации процессов измерений разнотипной аппаратурой комплекса и отображения их результатов на единой ГИС-платформе, сбор и архивирование информации на ПК командира</a:t>
            </a:r>
          </a:p>
          <a:p>
            <a:pPr marL="252860" indent="-252860" algn="just" defTabSz="88625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Обеспечивает отработку методики измерений как в рутинных условиях полевых измерений, так и в чрезвычайных</a:t>
            </a:r>
          </a:p>
          <a:p>
            <a:pPr marL="252860" indent="-252860" algn="just" defTabSz="88625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Обеспечивает отображение траекторий движения машины, БЛА, РТК, </a:t>
            </a:r>
            <a:r>
              <a:rPr lang="ru-RU" sz="1239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цветографических</a:t>
            </a: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полей распределения мощности дозы </a:t>
            </a:r>
            <a:r>
              <a:rPr lang="en-US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Ɣ</a:t>
            </a: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и результатов измерений, формирует отчетные формы за наряд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30075" y="4883231"/>
            <a:ext cx="3520266" cy="17267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247" y="290237"/>
            <a:ext cx="4289648" cy="342272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247" y="3693681"/>
            <a:ext cx="4297231" cy="279469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2534" y="148356"/>
            <a:ext cx="4320480" cy="1145166"/>
          </a:xfrm>
          <a:prstGeom prst="rect">
            <a:avLst/>
          </a:prstGeom>
          <a:solidFill>
            <a:srgbClr val="CEB966">
              <a:lumMod val="60000"/>
              <a:lumOff val="40000"/>
            </a:srgbClr>
          </a:solidFill>
          <a:ln w="9525" cap="flat" cmpd="sng" algn="ctr">
            <a:solidFill>
              <a:sysClr val="windowText" lastClr="000000">
                <a:shade val="48000"/>
                <a:satMod val="110000"/>
              </a:sysClr>
            </a:solidFill>
            <a:prstDash val="solid"/>
          </a:ln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82550" h="38100" prst="coolSlant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dk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44" normalizeH="0" baseline="0" noProof="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Программное обеспечение</a:t>
            </a:r>
            <a:br>
              <a:rPr kumimoji="0" lang="ru-RU" sz="1800" b="1" i="0" u="none" strike="noStrike" kern="1200" cap="none" spc="44" normalizeH="0" baseline="0" noProof="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kumimoji="0" lang="ru-RU" sz="1800" b="1" i="0" u="none" strike="noStrike" kern="1200" cap="none" spc="44" normalizeH="0" baseline="0" noProof="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«ГИС</a:t>
            </a:r>
            <a:r>
              <a:rPr kumimoji="0" lang="ru-RU" sz="1800" b="1" i="0" u="none" strike="noStrike" kern="1200" cap="none" spc="44" normalizeH="0" noProof="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Локатор</a:t>
            </a:r>
            <a:r>
              <a:rPr kumimoji="0" lang="ru-RU" sz="1800" b="1" i="0" u="none" strike="noStrike" kern="1200" cap="none" spc="44" normalizeH="0" baseline="0" noProof="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8391802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Нов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Нов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Нов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Нов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Нов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Нов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Нов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Нов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Нов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2433</TotalTime>
  <Words>1487</Words>
  <Application>Microsoft Office PowerPoint</Application>
  <PresentationFormat>Экран (4:3)</PresentationFormat>
  <Paragraphs>178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19</vt:i4>
      </vt:variant>
    </vt:vector>
  </HeadingPairs>
  <TitlesOfParts>
    <vt:vector size="38" baseType="lpstr">
      <vt:lpstr>Arial</vt:lpstr>
      <vt:lpstr>Book Antiqua</vt:lpstr>
      <vt:lpstr>Calibri</vt:lpstr>
      <vt:lpstr>Lucida Sans</vt:lpstr>
      <vt:lpstr>Tahoma</vt:lpstr>
      <vt:lpstr>Times New Roman</vt:lpstr>
      <vt:lpstr>Wingdings</vt:lpstr>
      <vt:lpstr>Wingdings 2</vt:lpstr>
      <vt:lpstr>Wingdings 3</vt:lpstr>
      <vt:lpstr>Апекс</vt:lpstr>
      <vt:lpstr>Новая</vt:lpstr>
      <vt:lpstr>1_Новая</vt:lpstr>
      <vt:lpstr>2_Новая</vt:lpstr>
      <vt:lpstr>3_Новая</vt:lpstr>
      <vt:lpstr>4_Новая</vt:lpstr>
      <vt:lpstr>5_Новая</vt:lpstr>
      <vt:lpstr>6_Новая</vt:lpstr>
      <vt:lpstr>7_Новая</vt:lpstr>
      <vt:lpstr>8_Новая</vt:lpstr>
      <vt:lpstr> Передвижные лаборатории радиационного контроля </vt:lpstr>
      <vt:lpstr>Цели создания передвижных лабораторий РК (ПРЛ) на базе автоматизированных мобильных комплексов (АМК)</vt:lpstr>
      <vt:lpstr>Задачи и назначение АМК</vt:lpstr>
      <vt:lpstr>Основные компоненты АМК и ПРЛ</vt:lpstr>
      <vt:lpstr>Основные компоненты АМК</vt:lpstr>
      <vt:lpstr>Комплекс ортогональной спектрометрии поиска источников ионизирующего излучения типа «Скай-гамма»</vt:lpstr>
      <vt:lpstr>Презентация PowerPoint</vt:lpstr>
      <vt:lpstr>Презентация PowerPoint</vt:lpstr>
      <vt:lpstr>Презентация PowerPoint</vt:lpstr>
      <vt:lpstr>ШАГ 1:  Разведка и РК в движении</vt:lpstr>
      <vt:lpstr>ШАГ 2:  Остановка, поиск источников</vt:lpstr>
      <vt:lpstr>ШАГ 3:  Определение характеристик источников</vt:lpstr>
      <vt:lpstr>ШАГ 4: Локализация зоны загрязнения на карте. Прецизионный анализ спектров дистанционными средствами</vt:lpstr>
      <vt:lpstr>ШАГ 5:  контроль ИИИ носимым оборудованием, РТК или БЛА (при наличии робота, БЛА или переносного оборудования)</vt:lpstr>
      <vt:lpstr>ШАГ 6:  отчетность</vt:lpstr>
      <vt:lpstr>Модификации мобильных комплексов «Скай-гамма»</vt:lpstr>
      <vt:lpstr>Презентация PowerPoint</vt:lpstr>
      <vt:lpstr>ООО «НИЦ «ЛСРМ» производит мобильные комплексы и ПО под нестандартные задачи пользователей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Talebeda</cp:lastModifiedBy>
  <cp:revision>290</cp:revision>
  <dcterms:created xsi:type="dcterms:W3CDTF">2011-09-23T15:35:30Z</dcterms:created>
  <dcterms:modified xsi:type="dcterms:W3CDTF">2025-10-12T10:40:30Z</dcterms:modified>
</cp:coreProperties>
</file>