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86.xml" ContentType="application/vnd.openxmlformats-officedocument.presentationml.slideLayout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8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76.xml" ContentType="application/vnd.openxmlformats-officedocument.presentationml.slideLayout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2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70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Masters/slideMaster7.xml" ContentType="application/vnd.openxmlformats-officedocument.presentationml.slideMaster+xml"/>
  <Override PartName="/ppt/theme/theme9.xml" ContentType="application/vnd.openxmlformats-officedocument.them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7.xml" ContentType="application/vnd.openxmlformats-officedocument.theme+xml"/>
  <Override PartName="/ppt/slideLayouts/slideLayout88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6.xml" ContentType="application/vnd.openxmlformats-officedocument.presentationml.slideMaster+xml"/>
  <Override PartName="/ppt/slideLayouts/slideLayout89.xml" ContentType="application/vnd.openxmlformats-officedocument.presentationml.slideLayout+xml"/>
  <Override PartName="/ppt/theme/theme8.xml" ContentType="application/vnd.openxmlformats-officedocument.them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671" r:id="rId3"/>
    <p:sldMasterId id="2147483684" r:id="rId4"/>
    <p:sldMasterId id="2147483697" r:id="rId5"/>
    <p:sldMasterId id="2147483710" r:id="rId6"/>
    <p:sldMasterId id="2147483723" r:id="rId7"/>
    <p:sldMasterId id="2147483736" r:id="rId8"/>
  </p:sldMasterIdLst>
  <p:notesMasterIdLst>
    <p:notesMasterId r:id="rId30"/>
  </p:notesMasterIdLst>
  <p:sldIdLst>
    <p:sldId id="256" r:id="rId9"/>
    <p:sldId id="331" r:id="rId10"/>
    <p:sldId id="339" r:id="rId11"/>
    <p:sldId id="357" r:id="rId12"/>
    <p:sldId id="345" r:id="rId13"/>
    <p:sldId id="346" r:id="rId14"/>
    <p:sldId id="347" r:id="rId15"/>
    <p:sldId id="348" r:id="rId16"/>
    <p:sldId id="356" r:id="rId17"/>
    <p:sldId id="344" r:id="rId18"/>
    <p:sldId id="270" r:id="rId19"/>
    <p:sldId id="269" r:id="rId20"/>
    <p:sldId id="340" r:id="rId21"/>
    <p:sldId id="321" r:id="rId22"/>
    <p:sldId id="349" r:id="rId23"/>
    <p:sldId id="350" r:id="rId24"/>
    <p:sldId id="351" r:id="rId25"/>
    <p:sldId id="352" r:id="rId26"/>
    <p:sldId id="353" r:id="rId27"/>
    <p:sldId id="354" r:id="rId28"/>
    <p:sldId id="259" r:id="rId2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4044" autoAdjust="0"/>
    <p:restoredTop sz="95517" autoAdjust="0"/>
  </p:normalViewPr>
  <p:slideViewPr>
    <p:cSldViewPr snapToGrid="0">
      <p:cViewPr varScale="1">
        <p:scale>
          <a:sx n="51" d="100"/>
          <a:sy n="51" d="100"/>
        </p:scale>
        <p:origin x="-806" y="-8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34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B64F14-7FFC-45A3-9B09-E5C4D03BF500}" type="datetimeFigureOut">
              <a:rPr lang="ru-RU" smtClean="0"/>
              <a:pPr/>
              <a:t>12.10.2025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B8EA7B-AC87-4593-9E93-C037A19302B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079872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B8EA7B-AC87-4593-9E93-C037A19302B6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136130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B8EA7B-AC87-4593-9E93-C037A19302B6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797679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B8EA7B-AC87-4593-9E93-C037A19302B6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20468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91D0F7-700F-485A-914D-92E01B5373F1}" type="slidenum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004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286000" y="514350"/>
            <a:ext cx="4572000" cy="25717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3005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4400" y="3257550"/>
            <a:ext cx="7315200" cy="30861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49252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B8EA7B-AC87-4593-9E93-C037A19302B6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67046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65F63-6EC6-4D66-8DB7-D52216AC416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051121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65F63-6EC6-4D66-8DB7-D52216AC416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243537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65F63-6EC6-4D66-8DB7-D52216AC416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84821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2EC3D9-0C31-4CE7-AC8A-737EB1C5B52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626012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Диаграммы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4E6B"/>
                </a:solidFill>
              </a:defRPr>
            </a:lvl1pPr>
          </a:lstStyle>
          <a:p>
            <a:pPr defTabSz="554492" hangingPunct="0"/>
            <a:fld id="{86CB4B4D-7CA3-9044-876B-883B54F8677D}" type="slidenum">
              <a:rPr lang="ru-RU" kern="0" smtClean="0"/>
              <a:pPr defTabSz="554492" hangingPunct="0"/>
              <a:t>‹#›</a:t>
            </a:fld>
            <a:endParaRPr lang="ru-RU" kern="0"/>
          </a:p>
        </p:txBody>
      </p:sp>
      <p:sp>
        <p:nvSpPr>
          <p:cNvPr id="241" name="object 4"/>
          <p:cNvSpPr/>
          <p:nvPr/>
        </p:nvSpPr>
        <p:spPr>
          <a:xfrm>
            <a:off x="641349" y="616252"/>
            <a:ext cx="95250" cy="692490"/>
          </a:xfrm>
          <a:prstGeom prst="rect">
            <a:avLst/>
          </a:prstGeom>
          <a:blipFill>
            <a:blip r:embed="rId2" cstate="print"/>
          </a:blipFill>
          <a:ln w="12700">
            <a:miter lim="400000"/>
          </a:ln>
        </p:spPr>
        <p:txBody>
          <a:bodyPr lIns="27726" rIns="27726"/>
          <a:lstStyle/>
          <a:p>
            <a:pPr marL="0" marR="0" lvl="0" indent="0" algn="l" defTabSz="554492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sym typeface="Calibri"/>
            </a:endParaRPr>
          </a:p>
        </p:txBody>
      </p:sp>
      <p:sp>
        <p:nvSpPr>
          <p:cNvPr id="242" name="object 5"/>
          <p:cNvSpPr/>
          <p:nvPr/>
        </p:nvSpPr>
        <p:spPr>
          <a:xfrm flipV="1">
            <a:off x="736599" y="330362"/>
            <a:ext cx="1" cy="1232506"/>
          </a:xfrm>
          <a:prstGeom prst="line">
            <a:avLst/>
          </a:prstGeom>
          <a:ln w="20941">
            <a:solidFill>
              <a:srgbClr val="004E6B"/>
            </a:solidFill>
          </a:ln>
        </p:spPr>
        <p:txBody>
          <a:bodyPr lIns="27726" rIns="27726"/>
          <a:lstStyle/>
          <a:p>
            <a:pPr marL="0" marR="0" lvl="0" indent="0" algn="l" defTabSz="554492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sym typeface="Calibri"/>
            </a:endParaRPr>
          </a:p>
        </p:txBody>
      </p:sp>
      <p:sp>
        <p:nvSpPr>
          <p:cNvPr id="243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4E6B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244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982898" y="3896118"/>
            <a:ext cx="4024419" cy="16806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092" b="0">
                <a:solidFill>
                  <a:srgbClr val="000000"/>
                </a:solidFill>
                <a:latin typeface="Circe Light"/>
                <a:ea typeface="Circe Light"/>
                <a:cs typeface="Circe Light"/>
                <a:sym typeface="Circe Light"/>
              </a:defRPr>
            </a:lvl1pPr>
            <a:lvl2pPr>
              <a:defRPr sz="1092" b="0">
                <a:solidFill>
                  <a:srgbClr val="000000"/>
                </a:solidFill>
                <a:latin typeface="Circe Light"/>
                <a:ea typeface="Circe Light"/>
                <a:cs typeface="Circe Light"/>
                <a:sym typeface="Circe Light"/>
              </a:defRPr>
            </a:lvl2pPr>
            <a:lvl3pPr>
              <a:defRPr sz="1092" b="0">
                <a:solidFill>
                  <a:srgbClr val="000000"/>
                </a:solidFill>
                <a:latin typeface="Circe Light"/>
                <a:ea typeface="Circe Light"/>
                <a:cs typeface="Circe Light"/>
                <a:sym typeface="Circe Light"/>
              </a:defRPr>
            </a:lvl3pPr>
            <a:lvl4pPr>
              <a:defRPr sz="1092" b="0">
                <a:solidFill>
                  <a:srgbClr val="000000"/>
                </a:solidFill>
                <a:latin typeface="Circe Light"/>
                <a:ea typeface="Circe Light"/>
                <a:cs typeface="Circe Light"/>
                <a:sym typeface="Circe Light"/>
              </a:defRPr>
            </a:lvl4pPr>
            <a:lvl5pPr>
              <a:defRPr sz="1092" b="0">
                <a:solidFill>
                  <a:srgbClr val="000000"/>
                </a:solidFill>
                <a:latin typeface="Circe Light"/>
                <a:ea typeface="Circe Light"/>
                <a:cs typeface="Circe Light"/>
                <a:sym typeface="Circe Ligh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245" name="Holder 3"/>
          <p:cNvSpPr>
            <a:spLocks noGrp="1"/>
          </p:cNvSpPr>
          <p:nvPr>
            <p:ph type="body" sz="quarter" idx="13"/>
          </p:nvPr>
        </p:nvSpPr>
        <p:spPr>
          <a:xfrm>
            <a:off x="982898" y="4401709"/>
            <a:ext cx="4549860" cy="392156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>
              <a:defRPr sz="1400" b="0">
                <a:solidFill>
                  <a:srgbClr val="808080"/>
                </a:solidFill>
                <a:latin typeface="Circe Light"/>
                <a:ea typeface="Circe Light"/>
                <a:cs typeface="Circe Light"/>
                <a:sym typeface="Circe Light"/>
              </a:defRPr>
            </a:pPr>
            <a:r>
              <a:rPr lang="ru-RU" smtClean="0"/>
              <a:t>Образец текста</a:t>
            </a:r>
          </a:p>
        </p:txBody>
      </p:sp>
      <p:pic>
        <p:nvPicPr>
          <p:cNvPr id="246" name="fon-05.png" descr="fon-05.png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998583" y="6189204"/>
            <a:ext cx="9547061" cy="223335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xmlns="" val="4144653099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18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AC865F63-6EC6-4D66-8DB7-D52216AC416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2" hasCustomPrompt="1"/>
          </p:nvPr>
        </p:nvSpPr>
        <p:spPr>
          <a:xfrm>
            <a:off x="719668" y="1125541"/>
            <a:ext cx="10752667" cy="288541"/>
          </a:xfrm>
        </p:spPr>
        <p:txBody>
          <a:bodyPr/>
          <a:lstStyle/>
          <a:p>
            <a:pPr lvl="0"/>
            <a:r>
              <a:rPr lang="ru-RU" dirty="0"/>
              <a:t>Введите текст</a:t>
            </a:r>
          </a:p>
        </p:txBody>
      </p:sp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432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none"/>
        </p:style>
        <p:txBody>
          <a:bodyPr vert="horz" lIns="360000" tIns="72000" rIns="540000" bIns="0" rtlCol="0" anchor="ctr" anchorCtr="0">
            <a:noAutofit/>
          </a:bodyPr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2541247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ловок и нижний колонтитул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defTabSz="554492" hangingPunct="0"/>
            <a:fld id="{86CB4B4D-7CA3-9044-876B-883B54F8677D}" type="slidenum">
              <a:rPr lang="ru-RU" kern="0" smtClean="0">
                <a:solidFill>
                  <a:srgbClr val="000000"/>
                </a:solidFill>
              </a:rPr>
              <a:pPr defTabSz="554492" hangingPunct="0"/>
              <a:t>‹#›</a:t>
            </a:fld>
            <a:endParaRPr lang="ru-RU" kern="0">
              <a:solidFill>
                <a:srgbClr val="000000"/>
              </a:solidFill>
            </a:endParaRPr>
          </a:p>
        </p:txBody>
      </p:sp>
      <p:sp>
        <p:nvSpPr>
          <p:cNvPr id="218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xmlns="" val="364140882"/>
      </p:ext>
    </p:extLst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Диаграммы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4E6B"/>
                </a:solidFill>
              </a:defRPr>
            </a:lvl1pPr>
          </a:lstStyle>
          <a:p>
            <a:pPr defTabSz="554492" hangingPunct="0"/>
            <a:fld id="{86CB4B4D-7CA3-9044-876B-883B54F8677D}" type="slidenum">
              <a:rPr lang="ru-RU" kern="0" smtClean="0"/>
              <a:pPr defTabSz="554492" hangingPunct="0"/>
              <a:t>‹#›</a:t>
            </a:fld>
            <a:endParaRPr lang="ru-RU" kern="0"/>
          </a:p>
        </p:txBody>
      </p:sp>
      <p:sp>
        <p:nvSpPr>
          <p:cNvPr id="241" name="object 4"/>
          <p:cNvSpPr/>
          <p:nvPr/>
        </p:nvSpPr>
        <p:spPr>
          <a:xfrm>
            <a:off x="641349" y="616252"/>
            <a:ext cx="95250" cy="692490"/>
          </a:xfrm>
          <a:prstGeom prst="rect">
            <a:avLst/>
          </a:prstGeom>
          <a:blipFill>
            <a:blip r:embed="rId2" cstate="print"/>
          </a:blipFill>
          <a:ln w="12700">
            <a:miter lim="400000"/>
          </a:ln>
        </p:spPr>
        <p:txBody>
          <a:bodyPr lIns="27726" rIns="27726"/>
          <a:lstStyle/>
          <a:p>
            <a:pPr marL="0" marR="0" lvl="0" indent="0" algn="l" defTabSz="554492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sym typeface="Calibri"/>
            </a:endParaRPr>
          </a:p>
        </p:txBody>
      </p:sp>
      <p:sp>
        <p:nvSpPr>
          <p:cNvPr id="242" name="object 5"/>
          <p:cNvSpPr/>
          <p:nvPr/>
        </p:nvSpPr>
        <p:spPr>
          <a:xfrm flipV="1">
            <a:off x="736599" y="330362"/>
            <a:ext cx="1" cy="1232506"/>
          </a:xfrm>
          <a:prstGeom prst="line">
            <a:avLst/>
          </a:prstGeom>
          <a:ln w="20941">
            <a:solidFill>
              <a:srgbClr val="004E6B"/>
            </a:solidFill>
          </a:ln>
        </p:spPr>
        <p:txBody>
          <a:bodyPr lIns="27726" rIns="27726"/>
          <a:lstStyle/>
          <a:p>
            <a:pPr marL="0" marR="0" lvl="0" indent="0" algn="l" defTabSz="554492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sym typeface="Calibri"/>
            </a:endParaRPr>
          </a:p>
        </p:txBody>
      </p:sp>
      <p:sp>
        <p:nvSpPr>
          <p:cNvPr id="243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4E6B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244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982898" y="3896118"/>
            <a:ext cx="4024419" cy="16806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092" b="0">
                <a:solidFill>
                  <a:srgbClr val="000000"/>
                </a:solidFill>
                <a:latin typeface="Circe Light"/>
                <a:ea typeface="Circe Light"/>
                <a:cs typeface="Circe Light"/>
                <a:sym typeface="Circe Light"/>
              </a:defRPr>
            </a:lvl1pPr>
            <a:lvl2pPr>
              <a:defRPr sz="1092" b="0">
                <a:solidFill>
                  <a:srgbClr val="000000"/>
                </a:solidFill>
                <a:latin typeface="Circe Light"/>
                <a:ea typeface="Circe Light"/>
                <a:cs typeface="Circe Light"/>
                <a:sym typeface="Circe Light"/>
              </a:defRPr>
            </a:lvl2pPr>
            <a:lvl3pPr>
              <a:defRPr sz="1092" b="0">
                <a:solidFill>
                  <a:srgbClr val="000000"/>
                </a:solidFill>
                <a:latin typeface="Circe Light"/>
                <a:ea typeface="Circe Light"/>
                <a:cs typeface="Circe Light"/>
                <a:sym typeface="Circe Light"/>
              </a:defRPr>
            </a:lvl3pPr>
            <a:lvl4pPr>
              <a:defRPr sz="1092" b="0">
                <a:solidFill>
                  <a:srgbClr val="000000"/>
                </a:solidFill>
                <a:latin typeface="Circe Light"/>
                <a:ea typeface="Circe Light"/>
                <a:cs typeface="Circe Light"/>
                <a:sym typeface="Circe Light"/>
              </a:defRPr>
            </a:lvl4pPr>
            <a:lvl5pPr>
              <a:defRPr sz="1092" b="0">
                <a:solidFill>
                  <a:srgbClr val="000000"/>
                </a:solidFill>
                <a:latin typeface="Circe Light"/>
                <a:ea typeface="Circe Light"/>
                <a:cs typeface="Circe Light"/>
                <a:sym typeface="Circe Ligh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245" name="Holder 3"/>
          <p:cNvSpPr>
            <a:spLocks noGrp="1"/>
          </p:cNvSpPr>
          <p:nvPr>
            <p:ph type="body" sz="quarter" idx="13"/>
          </p:nvPr>
        </p:nvSpPr>
        <p:spPr>
          <a:xfrm>
            <a:off x="982898" y="4401709"/>
            <a:ext cx="4549860" cy="392156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>
              <a:defRPr sz="1400" b="0">
                <a:solidFill>
                  <a:srgbClr val="808080"/>
                </a:solidFill>
                <a:latin typeface="Circe Light"/>
                <a:ea typeface="Circe Light"/>
                <a:cs typeface="Circe Light"/>
                <a:sym typeface="Circe Light"/>
              </a:defRPr>
            </a:pPr>
            <a:r>
              <a:rPr lang="ru-RU" smtClean="0"/>
              <a:t>Образец текста</a:t>
            </a:r>
          </a:p>
        </p:txBody>
      </p:sp>
      <p:pic>
        <p:nvPicPr>
          <p:cNvPr id="246" name="fon-05.png" descr="fon-05.png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998583" y="6189204"/>
            <a:ext cx="9547061" cy="223335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xmlns="" val="4144653099"/>
      </p:ext>
    </p:extLst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Обложка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0" name="fon.jpg" descr="fon.jpg"/>
          <p:cNvPicPr>
            <a:picLocks noChangeAspect="1"/>
          </p:cNvPicPr>
          <p:nvPr/>
        </p:nvPicPr>
        <p:blipFill>
          <a:blip r:embed="rId2" cstate="print">
            <a:extLst/>
          </a:blip>
          <a:srcRect t="6876" b="3264"/>
          <a:stretch>
            <a:fillRect/>
          </a:stretch>
        </p:blipFill>
        <p:spPr>
          <a:xfrm>
            <a:off x="2995" y="175091"/>
            <a:ext cx="12186010" cy="6162529"/>
          </a:xfrm>
          <a:prstGeom prst="rect">
            <a:avLst/>
          </a:prstGeom>
          <a:ln w="12700">
            <a:miter lim="400000"/>
          </a:ln>
        </p:spPr>
      </p:pic>
      <p:sp>
        <p:nvSpPr>
          <p:cNvPr id="321" name="bk object 72"/>
          <p:cNvSpPr/>
          <p:nvPr/>
        </p:nvSpPr>
        <p:spPr>
          <a:xfrm>
            <a:off x="-1" y="6162528"/>
            <a:ext cx="12192001" cy="698843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27726" rIns="27726"/>
          <a:lstStyle/>
          <a:p>
            <a:pPr marL="0" marR="0" lvl="0" indent="0" algn="l" defTabSz="554492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sym typeface="Calibri"/>
            </a:endParaRPr>
          </a:p>
        </p:txBody>
      </p:sp>
      <p:grpSp>
        <p:nvGrpSpPr>
          <p:cNvPr id="324" name="Группа 65"/>
          <p:cNvGrpSpPr/>
          <p:nvPr/>
        </p:nvGrpSpPr>
        <p:grpSpPr>
          <a:xfrm>
            <a:off x="6500715" y="2283057"/>
            <a:ext cx="94881" cy="1368520"/>
            <a:chOff x="0" y="0"/>
            <a:chExt cx="156452" cy="2255522"/>
          </a:xfrm>
        </p:grpSpPr>
        <p:sp>
          <p:nvSpPr>
            <p:cNvPr id="322" name="bk object 73"/>
            <p:cNvSpPr/>
            <p:nvPr/>
          </p:nvSpPr>
          <p:spPr>
            <a:xfrm>
              <a:off x="0" y="338980"/>
              <a:ext cx="156453" cy="1264656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marL="0" marR="0" lvl="0" indent="0" algn="l" defTabSz="554492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92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sym typeface="Calibri"/>
              </a:endParaRPr>
            </a:p>
          </p:txBody>
        </p:sp>
        <p:sp>
          <p:nvSpPr>
            <p:cNvPr id="323" name="bk object 74"/>
            <p:cNvSpPr/>
            <p:nvPr/>
          </p:nvSpPr>
          <p:spPr>
            <a:xfrm flipH="1">
              <a:off x="156451" y="0"/>
              <a:ext cx="1" cy="2255523"/>
            </a:xfrm>
            <a:prstGeom prst="line">
              <a:avLst/>
            </a:prstGeom>
            <a:noFill/>
            <a:ln w="1174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marL="0" marR="0" lvl="0" indent="0" algn="l" defTabSz="554492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92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sym typeface="Calibri"/>
              </a:endParaRPr>
            </a:p>
          </p:txBody>
        </p:sp>
      </p:grpSp>
      <p:grpSp>
        <p:nvGrpSpPr>
          <p:cNvPr id="380" name="Группа 367"/>
          <p:cNvGrpSpPr/>
          <p:nvPr/>
        </p:nvGrpSpPr>
        <p:grpSpPr>
          <a:xfrm>
            <a:off x="1193800" y="5707200"/>
            <a:ext cx="9804399" cy="457349"/>
            <a:chOff x="0" y="0"/>
            <a:chExt cx="16167043" cy="753777"/>
          </a:xfrm>
        </p:grpSpPr>
        <p:sp>
          <p:nvSpPr>
            <p:cNvPr id="325" name="bk object 17"/>
            <p:cNvSpPr/>
            <p:nvPr/>
          </p:nvSpPr>
          <p:spPr>
            <a:xfrm>
              <a:off x="14775181" y="539533"/>
              <a:ext cx="107064" cy="214214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marL="0" marR="0" lvl="0" indent="0" algn="l" defTabSz="554492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92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sym typeface="Calibri"/>
              </a:endParaRPr>
            </a:p>
          </p:txBody>
        </p:sp>
        <p:sp>
          <p:nvSpPr>
            <p:cNvPr id="326" name="bk object 18"/>
            <p:cNvSpPr/>
            <p:nvPr/>
          </p:nvSpPr>
          <p:spPr>
            <a:xfrm>
              <a:off x="15096387" y="539533"/>
              <a:ext cx="107064" cy="214214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marL="0" marR="0" lvl="0" indent="0" algn="l" defTabSz="554492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92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sym typeface="Calibri"/>
              </a:endParaRPr>
            </a:p>
          </p:txBody>
        </p:sp>
        <p:sp>
          <p:nvSpPr>
            <p:cNvPr id="327" name="bk object 19"/>
            <p:cNvSpPr/>
            <p:nvPr/>
          </p:nvSpPr>
          <p:spPr>
            <a:xfrm>
              <a:off x="15417570" y="539533"/>
              <a:ext cx="107075" cy="214214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marL="0" marR="0" lvl="0" indent="0" algn="l" defTabSz="554492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92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sym typeface="Calibri"/>
              </a:endParaRPr>
            </a:p>
          </p:txBody>
        </p:sp>
        <p:sp>
          <p:nvSpPr>
            <p:cNvPr id="328" name="bk object 20"/>
            <p:cNvSpPr/>
            <p:nvPr/>
          </p:nvSpPr>
          <p:spPr>
            <a:xfrm>
              <a:off x="15738786" y="539533"/>
              <a:ext cx="107064" cy="214214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marL="0" marR="0" lvl="0" indent="0" algn="l" defTabSz="554492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92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sym typeface="Calibri"/>
              </a:endParaRPr>
            </a:p>
          </p:txBody>
        </p:sp>
        <p:sp>
          <p:nvSpPr>
            <p:cNvPr id="329" name="bk object 21"/>
            <p:cNvSpPr/>
            <p:nvPr/>
          </p:nvSpPr>
          <p:spPr>
            <a:xfrm>
              <a:off x="16059980" y="432467"/>
              <a:ext cx="107064" cy="321280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marL="0" marR="0" lvl="0" indent="0" algn="l" defTabSz="554492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92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sym typeface="Calibri"/>
              </a:endParaRPr>
            </a:p>
          </p:txBody>
        </p:sp>
        <p:sp>
          <p:nvSpPr>
            <p:cNvPr id="330" name="bk object 22"/>
            <p:cNvSpPr/>
            <p:nvPr/>
          </p:nvSpPr>
          <p:spPr>
            <a:xfrm>
              <a:off x="9635978" y="432467"/>
              <a:ext cx="107064" cy="321280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marL="0" marR="0" lvl="0" indent="0" algn="l" defTabSz="554492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92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sym typeface="Calibri"/>
              </a:endParaRPr>
            </a:p>
          </p:txBody>
        </p:sp>
        <p:sp>
          <p:nvSpPr>
            <p:cNvPr id="331" name="bk object 23"/>
            <p:cNvSpPr/>
            <p:nvPr/>
          </p:nvSpPr>
          <p:spPr>
            <a:xfrm>
              <a:off x="9957182" y="539533"/>
              <a:ext cx="107064" cy="214214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marL="0" marR="0" lvl="0" indent="0" algn="l" defTabSz="554492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92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sym typeface="Calibri"/>
              </a:endParaRPr>
            </a:p>
          </p:txBody>
        </p:sp>
        <p:sp>
          <p:nvSpPr>
            <p:cNvPr id="332" name="bk object 24"/>
            <p:cNvSpPr/>
            <p:nvPr/>
          </p:nvSpPr>
          <p:spPr>
            <a:xfrm>
              <a:off x="10278377" y="539533"/>
              <a:ext cx="107064" cy="214214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marL="0" marR="0" lvl="0" indent="0" algn="l" defTabSz="554492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92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sym typeface="Calibri"/>
              </a:endParaRPr>
            </a:p>
          </p:txBody>
        </p:sp>
        <p:sp>
          <p:nvSpPr>
            <p:cNvPr id="333" name="bk object 25"/>
            <p:cNvSpPr/>
            <p:nvPr/>
          </p:nvSpPr>
          <p:spPr>
            <a:xfrm>
              <a:off x="10599570" y="539533"/>
              <a:ext cx="107075" cy="214214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marL="0" marR="0" lvl="0" indent="0" algn="l" defTabSz="554492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92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sym typeface="Calibri"/>
              </a:endParaRPr>
            </a:p>
          </p:txBody>
        </p:sp>
        <p:sp>
          <p:nvSpPr>
            <p:cNvPr id="334" name="bk object 26"/>
            <p:cNvSpPr/>
            <p:nvPr/>
          </p:nvSpPr>
          <p:spPr>
            <a:xfrm>
              <a:off x="10920765" y="539533"/>
              <a:ext cx="107075" cy="214214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marL="0" marR="0" lvl="0" indent="0" algn="l" defTabSz="554492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92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sym typeface="Calibri"/>
              </a:endParaRPr>
            </a:p>
          </p:txBody>
        </p:sp>
        <p:sp>
          <p:nvSpPr>
            <p:cNvPr id="335" name="bk object 27"/>
            <p:cNvSpPr/>
            <p:nvPr/>
          </p:nvSpPr>
          <p:spPr>
            <a:xfrm>
              <a:off x="11241981" y="432467"/>
              <a:ext cx="107064" cy="321280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marL="0" marR="0" lvl="0" indent="0" algn="l" defTabSz="554492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92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sym typeface="Calibri"/>
              </a:endParaRPr>
            </a:p>
          </p:txBody>
        </p:sp>
        <p:sp>
          <p:nvSpPr>
            <p:cNvPr id="336" name="bk object 28"/>
            <p:cNvSpPr/>
            <p:nvPr/>
          </p:nvSpPr>
          <p:spPr>
            <a:xfrm>
              <a:off x="8029985" y="432467"/>
              <a:ext cx="107064" cy="321280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marL="0" marR="0" lvl="0" indent="0" algn="l" defTabSz="554492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92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sym typeface="Calibri"/>
              </a:endParaRPr>
            </a:p>
          </p:txBody>
        </p:sp>
        <p:sp>
          <p:nvSpPr>
            <p:cNvPr id="337" name="bk object 29"/>
            <p:cNvSpPr/>
            <p:nvPr/>
          </p:nvSpPr>
          <p:spPr>
            <a:xfrm>
              <a:off x="8351179" y="539533"/>
              <a:ext cx="107075" cy="214214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marL="0" marR="0" lvl="0" indent="0" algn="l" defTabSz="554492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92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sym typeface="Calibri"/>
              </a:endParaRPr>
            </a:p>
          </p:txBody>
        </p:sp>
        <p:sp>
          <p:nvSpPr>
            <p:cNvPr id="338" name="bk object 30"/>
            <p:cNvSpPr/>
            <p:nvPr/>
          </p:nvSpPr>
          <p:spPr>
            <a:xfrm>
              <a:off x="8672372" y="539533"/>
              <a:ext cx="107075" cy="214214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marL="0" marR="0" lvl="0" indent="0" algn="l" defTabSz="554492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92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sym typeface="Calibri"/>
              </a:endParaRPr>
            </a:p>
          </p:txBody>
        </p:sp>
        <p:sp>
          <p:nvSpPr>
            <p:cNvPr id="339" name="bk object 31"/>
            <p:cNvSpPr/>
            <p:nvPr/>
          </p:nvSpPr>
          <p:spPr>
            <a:xfrm>
              <a:off x="8993589" y="539533"/>
              <a:ext cx="107064" cy="214214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marL="0" marR="0" lvl="0" indent="0" algn="l" defTabSz="554492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92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sym typeface="Calibri"/>
              </a:endParaRPr>
            </a:p>
          </p:txBody>
        </p:sp>
        <p:sp>
          <p:nvSpPr>
            <p:cNvPr id="340" name="bk object 32"/>
            <p:cNvSpPr/>
            <p:nvPr/>
          </p:nvSpPr>
          <p:spPr>
            <a:xfrm>
              <a:off x="9314783" y="539533"/>
              <a:ext cx="107064" cy="214214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marL="0" marR="0" lvl="0" indent="0" algn="l" defTabSz="554492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92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sym typeface="Calibri"/>
              </a:endParaRPr>
            </a:p>
          </p:txBody>
        </p:sp>
        <p:sp>
          <p:nvSpPr>
            <p:cNvPr id="341" name="bk object 33"/>
            <p:cNvSpPr/>
            <p:nvPr/>
          </p:nvSpPr>
          <p:spPr>
            <a:xfrm>
              <a:off x="6423971" y="432467"/>
              <a:ext cx="107064" cy="321280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marL="0" marR="0" lvl="0" indent="0" algn="l" defTabSz="554492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92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sym typeface="Calibri"/>
              </a:endParaRPr>
            </a:p>
          </p:txBody>
        </p:sp>
        <p:sp>
          <p:nvSpPr>
            <p:cNvPr id="342" name="bk object 34"/>
            <p:cNvSpPr/>
            <p:nvPr/>
          </p:nvSpPr>
          <p:spPr>
            <a:xfrm>
              <a:off x="6745186" y="539533"/>
              <a:ext cx="107075" cy="214214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marL="0" marR="0" lvl="0" indent="0" algn="l" defTabSz="554492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92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sym typeface="Calibri"/>
              </a:endParaRPr>
            </a:p>
          </p:txBody>
        </p:sp>
        <p:sp>
          <p:nvSpPr>
            <p:cNvPr id="343" name="bk object 35"/>
            <p:cNvSpPr/>
            <p:nvPr/>
          </p:nvSpPr>
          <p:spPr>
            <a:xfrm>
              <a:off x="7066381" y="539533"/>
              <a:ext cx="107075" cy="214214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marL="0" marR="0" lvl="0" indent="0" algn="l" defTabSz="554492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92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sym typeface="Calibri"/>
              </a:endParaRPr>
            </a:p>
          </p:txBody>
        </p:sp>
        <p:sp>
          <p:nvSpPr>
            <p:cNvPr id="344" name="bk object 36"/>
            <p:cNvSpPr/>
            <p:nvPr/>
          </p:nvSpPr>
          <p:spPr>
            <a:xfrm>
              <a:off x="7387554" y="539533"/>
              <a:ext cx="107075" cy="214214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marL="0" marR="0" lvl="0" indent="0" algn="l" defTabSz="554492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92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sym typeface="Calibri"/>
              </a:endParaRPr>
            </a:p>
          </p:txBody>
        </p:sp>
        <p:sp>
          <p:nvSpPr>
            <p:cNvPr id="345" name="bk object 37"/>
            <p:cNvSpPr/>
            <p:nvPr/>
          </p:nvSpPr>
          <p:spPr>
            <a:xfrm>
              <a:off x="7708790" y="539533"/>
              <a:ext cx="107064" cy="214214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marL="0" marR="0" lvl="0" indent="0" algn="l" defTabSz="554492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92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sym typeface="Calibri"/>
              </a:endParaRPr>
            </a:p>
          </p:txBody>
        </p:sp>
        <p:sp>
          <p:nvSpPr>
            <p:cNvPr id="346" name="bk object 38"/>
            <p:cNvSpPr/>
            <p:nvPr/>
          </p:nvSpPr>
          <p:spPr>
            <a:xfrm>
              <a:off x="4817978" y="432467"/>
              <a:ext cx="107064" cy="321280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marL="0" marR="0" lvl="0" indent="0" algn="l" defTabSz="554492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92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sym typeface="Calibri"/>
              </a:endParaRPr>
            </a:p>
          </p:txBody>
        </p:sp>
        <p:sp>
          <p:nvSpPr>
            <p:cNvPr id="347" name="bk object 39"/>
            <p:cNvSpPr/>
            <p:nvPr/>
          </p:nvSpPr>
          <p:spPr>
            <a:xfrm>
              <a:off x="5139172" y="539533"/>
              <a:ext cx="107064" cy="214214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marL="0" marR="0" lvl="0" indent="0" algn="l" defTabSz="554492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92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sym typeface="Calibri"/>
              </a:endParaRPr>
            </a:p>
          </p:txBody>
        </p:sp>
        <p:sp>
          <p:nvSpPr>
            <p:cNvPr id="348" name="bk object 40"/>
            <p:cNvSpPr/>
            <p:nvPr/>
          </p:nvSpPr>
          <p:spPr>
            <a:xfrm>
              <a:off x="5460366" y="539533"/>
              <a:ext cx="107075" cy="214214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marL="0" marR="0" lvl="0" indent="0" algn="l" defTabSz="554492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92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sym typeface="Calibri"/>
              </a:endParaRPr>
            </a:p>
          </p:txBody>
        </p:sp>
        <p:sp>
          <p:nvSpPr>
            <p:cNvPr id="349" name="bk object 41"/>
            <p:cNvSpPr/>
            <p:nvPr/>
          </p:nvSpPr>
          <p:spPr>
            <a:xfrm>
              <a:off x="5781561" y="539533"/>
              <a:ext cx="107075" cy="214214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marL="0" marR="0" lvl="0" indent="0" algn="l" defTabSz="554492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92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sym typeface="Calibri"/>
              </a:endParaRPr>
            </a:p>
          </p:txBody>
        </p:sp>
        <p:sp>
          <p:nvSpPr>
            <p:cNvPr id="350" name="bk object 42"/>
            <p:cNvSpPr/>
            <p:nvPr/>
          </p:nvSpPr>
          <p:spPr>
            <a:xfrm>
              <a:off x="6102777" y="539533"/>
              <a:ext cx="107064" cy="214214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marL="0" marR="0" lvl="0" indent="0" algn="l" defTabSz="554492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92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sym typeface="Calibri"/>
              </a:endParaRPr>
            </a:p>
          </p:txBody>
        </p:sp>
        <p:sp>
          <p:nvSpPr>
            <p:cNvPr id="351" name="bk object 43"/>
            <p:cNvSpPr/>
            <p:nvPr/>
          </p:nvSpPr>
          <p:spPr>
            <a:xfrm>
              <a:off x="3211985" y="432467"/>
              <a:ext cx="107065" cy="321280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marL="0" marR="0" lvl="0" indent="0" algn="l" defTabSz="554492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92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sym typeface="Calibri"/>
              </a:endParaRPr>
            </a:p>
          </p:txBody>
        </p:sp>
        <p:sp>
          <p:nvSpPr>
            <p:cNvPr id="352" name="bk object 44"/>
            <p:cNvSpPr/>
            <p:nvPr/>
          </p:nvSpPr>
          <p:spPr>
            <a:xfrm>
              <a:off x="3533179" y="539533"/>
              <a:ext cx="107065" cy="214214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marL="0" marR="0" lvl="0" indent="0" algn="l" defTabSz="554492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92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sym typeface="Calibri"/>
              </a:endParaRPr>
            </a:p>
          </p:txBody>
        </p:sp>
        <p:sp>
          <p:nvSpPr>
            <p:cNvPr id="353" name="bk object 45"/>
            <p:cNvSpPr/>
            <p:nvPr/>
          </p:nvSpPr>
          <p:spPr>
            <a:xfrm>
              <a:off x="3854374" y="539533"/>
              <a:ext cx="107076" cy="214214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marL="0" marR="0" lvl="0" indent="0" algn="l" defTabSz="554492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92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sym typeface="Calibri"/>
              </a:endParaRPr>
            </a:p>
          </p:txBody>
        </p:sp>
        <p:sp>
          <p:nvSpPr>
            <p:cNvPr id="354" name="bk object 46"/>
            <p:cNvSpPr/>
            <p:nvPr/>
          </p:nvSpPr>
          <p:spPr>
            <a:xfrm>
              <a:off x="4175578" y="539533"/>
              <a:ext cx="107065" cy="214214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marL="0" marR="0" lvl="0" indent="0" algn="l" defTabSz="554492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92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sym typeface="Calibri"/>
              </a:endParaRPr>
            </a:p>
          </p:txBody>
        </p:sp>
        <p:sp>
          <p:nvSpPr>
            <p:cNvPr id="355" name="bk object 47"/>
            <p:cNvSpPr/>
            <p:nvPr/>
          </p:nvSpPr>
          <p:spPr>
            <a:xfrm>
              <a:off x="4496784" y="539533"/>
              <a:ext cx="107064" cy="214214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marL="0" marR="0" lvl="0" indent="0" algn="l" defTabSz="554492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92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sym typeface="Calibri"/>
              </a:endParaRPr>
            </a:p>
          </p:txBody>
        </p:sp>
        <p:sp>
          <p:nvSpPr>
            <p:cNvPr id="356" name="bk object 48"/>
            <p:cNvSpPr/>
            <p:nvPr/>
          </p:nvSpPr>
          <p:spPr>
            <a:xfrm>
              <a:off x="1605992" y="432467"/>
              <a:ext cx="107065" cy="321280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marL="0" marR="0" lvl="0" indent="0" algn="l" defTabSz="554492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92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sym typeface="Calibri"/>
              </a:endParaRPr>
            </a:p>
          </p:txBody>
        </p:sp>
        <p:sp>
          <p:nvSpPr>
            <p:cNvPr id="357" name="bk object 49"/>
            <p:cNvSpPr/>
            <p:nvPr/>
          </p:nvSpPr>
          <p:spPr>
            <a:xfrm>
              <a:off x="1927186" y="539533"/>
              <a:ext cx="107065" cy="214214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marL="0" marR="0" lvl="0" indent="0" algn="l" defTabSz="554492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92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sym typeface="Calibri"/>
              </a:endParaRPr>
            </a:p>
          </p:txBody>
        </p:sp>
        <p:sp>
          <p:nvSpPr>
            <p:cNvPr id="358" name="bk object 50"/>
            <p:cNvSpPr/>
            <p:nvPr/>
          </p:nvSpPr>
          <p:spPr>
            <a:xfrm>
              <a:off x="2248381" y="539533"/>
              <a:ext cx="107076" cy="214214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marL="0" marR="0" lvl="0" indent="0" algn="l" defTabSz="554492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92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sym typeface="Calibri"/>
              </a:endParaRPr>
            </a:p>
          </p:txBody>
        </p:sp>
        <p:sp>
          <p:nvSpPr>
            <p:cNvPr id="359" name="bk object 51"/>
            <p:cNvSpPr/>
            <p:nvPr/>
          </p:nvSpPr>
          <p:spPr>
            <a:xfrm>
              <a:off x="2569586" y="539533"/>
              <a:ext cx="107065" cy="214214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marL="0" marR="0" lvl="0" indent="0" algn="l" defTabSz="554492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92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sym typeface="Calibri"/>
              </a:endParaRPr>
            </a:p>
          </p:txBody>
        </p:sp>
        <p:sp>
          <p:nvSpPr>
            <p:cNvPr id="360" name="bk object 52"/>
            <p:cNvSpPr/>
            <p:nvPr/>
          </p:nvSpPr>
          <p:spPr>
            <a:xfrm>
              <a:off x="2890791" y="539533"/>
              <a:ext cx="107065" cy="214214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marL="0" marR="0" lvl="0" indent="0" algn="l" defTabSz="554492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92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sym typeface="Calibri"/>
              </a:endParaRPr>
            </a:p>
          </p:txBody>
        </p:sp>
        <p:sp>
          <p:nvSpPr>
            <p:cNvPr id="361" name="bk object 53"/>
            <p:cNvSpPr/>
            <p:nvPr/>
          </p:nvSpPr>
          <p:spPr>
            <a:xfrm>
              <a:off x="0" y="432467"/>
              <a:ext cx="107064" cy="321280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marL="0" marR="0" lvl="0" indent="0" algn="l" defTabSz="554492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92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sym typeface="Calibri"/>
              </a:endParaRPr>
            </a:p>
          </p:txBody>
        </p:sp>
        <p:sp>
          <p:nvSpPr>
            <p:cNvPr id="362" name="bk object 54"/>
            <p:cNvSpPr/>
            <p:nvPr/>
          </p:nvSpPr>
          <p:spPr>
            <a:xfrm>
              <a:off x="321172" y="539533"/>
              <a:ext cx="107065" cy="214214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marL="0" marR="0" lvl="0" indent="0" algn="l" defTabSz="554492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92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sym typeface="Calibri"/>
              </a:endParaRPr>
            </a:p>
          </p:txBody>
        </p:sp>
        <p:sp>
          <p:nvSpPr>
            <p:cNvPr id="363" name="bk object 55"/>
            <p:cNvSpPr/>
            <p:nvPr/>
          </p:nvSpPr>
          <p:spPr>
            <a:xfrm>
              <a:off x="642367" y="539533"/>
              <a:ext cx="107065" cy="214214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marL="0" marR="0" lvl="0" indent="0" algn="l" defTabSz="554492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92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sym typeface="Calibri"/>
              </a:endParaRPr>
            </a:p>
          </p:txBody>
        </p:sp>
        <p:sp>
          <p:nvSpPr>
            <p:cNvPr id="364" name="bk object 56"/>
            <p:cNvSpPr/>
            <p:nvPr/>
          </p:nvSpPr>
          <p:spPr>
            <a:xfrm>
              <a:off x="963593" y="539533"/>
              <a:ext cx="107065" cy="214214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marL="0" marR="0" lvl="0" indent="0" algn="l" defTabSz="554492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92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sym typeface="Calibri"/>
              </a:endParaRPr>
            </a:p>
          </p:txBody>
        </p:sp>
        <p:sp>
          <p:nvSpPr>
            <p:cNvPr id="365" name="bk object 57"/>
            <p:cNvSpPr/>
            <p:nvPr/>
          </p:nvSpPr>
          <p:spPr>
            <a:xfrm>
              <a:off x="1284798" y="539533"/>
              <a:ext cx="107065" cy="214214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marL="0" marR="0" lvl="0" indent="0" algn="l" defTabSz="554492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92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sym typeface="Calibri"/>
              </a:endParaRPr>
            </a:p>
          </p:txBody>
        </p:sp>
        <p:sp>
          <p:nvSpPr>
            <p:cNvPr id="366" name="bk object 58"/>
            <p:cNvSpPr/>
            <p:nvPr/>
          </p:nvSpPr>
          <p:spPr>
            <a:xfrm>
              <a:off x="11563174" y="539533"/>
              <a:ext cx="107064" cy="214214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marL="0" marR="0" lvl="0" indent="0" algn="l" defTabSz="554492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92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sym typeface="Calibri"/>
              </a:endParaRPr>
            </a:p>
          </p:txBody>
        </p:sp>
        <p:sp>
          <p:nvSpPr>
            <p:cNvPr id="367" name="bk object 59"/>
            <p:cNvSpPr/>
            <p:nvPr/>
          </p:nvSpPr>
          <p:spPr>
            <a:xfrm>
              <a:off x="11884369" y="539533"/>
              <a:ext cx="107064" cy="214214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marL="0" marR="0" lvl="0" indent="0" algn="l" defTabSz="554492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92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sym typeface="Calibri"/>
              </a:endParaRPr>
            </a:p>
          </p:txBody>
        </p:sp>
        <p:sp>
          <p:nvSpPr>
            <p:cNvPr id="368" name="bk object 60"/>
            <p:cNvSpPr/>
            <p:nvPr/>
          </p:nvSpPr>
          <p:spPr>
            <a:xfrm>
              <a:off x="12205575" y="539533"/>
              <a:ext cx="107064" cy="214214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marL="0" marR="0" lvl="0" indent="0" algn="l" defTabSz="554492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92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sym typeface="Calibri"/>
              </a:endParaRPr>
            </a:p>
          </p:txBody>
        </p:sp>
        <p:sp>
          <p:nvSpPr>
            <p:cNvPr id="369" name="bk object 61"/>
            <p:cNvSpPr/>
            <p:nvPr/>
          </p:nvSpPr>
          <p:spPr>
            <a:xfrm>
              <a:off x="12526757" y="539533"/>
              <a:ext cx="107075" cy="214214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marL="0" marR="0" lvl="0" indent="0" algn="l" defTabSz="554492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92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sym typeface="Calibri"/>
              </a:endParaRPr>
            </a:p>
          </p:txBody>
        </p:sp>
        <p:grpSp>
          <p:nvGrpSpPr>
            <p:cNvPr id="379" name="Группа 365"/>
            <p:cNvGrpSpPr/>
            <p:nvPr/>
          </p:nvGrpSpPr>
          <p:grpSpPr>
            <a:xfrm>
              <a:off x="12826047" y="0"/>
              <a:ext cx="1713601" cy="753778"/>
              <a:chOff x="0" y="0"/>
              <a:chExt cx="1713599" cy="753777"/>
            </a:xfrm>
          </p:grpSpPr>
          <p:sp>
            <p:nvSpPr>
              <p:cNvPr id="370" name="Rectangle 139"/>
              <p:cNvSpPr/>
              <p:nvPr/>
            </p:nvSpPr>
            <p:spPr>
              <a:xfrm>
                <a:off x="-1" y="3434"/>
                <a:ext cx="109891" cy="750344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marL="0" marR="0" lvl="0" indent="0" algn="l" defTabSz="554492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092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sym typeface="Calibri"/>
                </a:endParaRPr>
              </a:p>
            </p:txBody>
          </p:sp>
          <p:sp>
            <p:nvSpPr>
              <p:cNvPr id="371" name="Rectangle 140"/>
              <p:cNvSpPr/>
              <p:nvPr/>
            </p:nvSpPr>
            <p:spPr>
              <a:xfrm>
                <a:off x="322802" y="540865"/>
                <a:ext cx="106457" cy="212913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marL="0" marR="0" lvl="0" indent="0" algn="l" defTabSz="554492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092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sym typeface="Calibri"/>
                </a:endParaRPr>
              </a:p>
            </p:txBody>
          </p:sp>
          <p:sp>
            <p:nvSpPr>
              <p:cNvPr id="372" name="Rectangle 141"/>
              <p:cNvSpPr/>
              <p:nvPr/>
            </p:nvSpPr>
            <p:spPr>
              <a:xfrm>
                <a:off x="642170" y="540865"/>
                <a:ext cx="109891" cy="212913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marL="0" marR="0" lvl="0" indent="0" algn="l" defTabSz="554492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092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sym typeface="Calibri"/>
                </a:endParaRPr>
              </a:p>
            </p:txBody>
          </p:sp>
          <p:sp>
            <p:nvSpPr>
              <p:cNvPr id="373" name="Rectangle 142"/>
              <p:cNvSpPr/>
              <p:nvPr/>
            </p:nvSpPr>
            <p:spPr>
              <a:xfrm>
                <a:off x="964973" y="540865"/>
                <a:ext cx="106457" cy="212913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marL="0" marR="0" lvl="0" indent="0" algn="l" defTabSz="554492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092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sym typeface="Calibri"/>
                </a:endParaRPr>
              </a:p>
            </p:txBody>
          </p:sp>
          <p:sp>
            <p:nvSpPr>
              <p:cNvPr id="374" name="Rectangle 143"/>
              <p:cNvSpPr/>
              <p:nvPr/>
            </p:nvSpPr>
            <p:spPr>
              <a:xfrm>
                <a:off x="1287775" y="540865"/>
                <a:ext cx="106457" cy="212913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marL="0" marR="0" lvl="0" indent="0" algn="l" defTabSz="554492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092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sym typeface="Calibri"/>
                </a:endParaRPr>
              </a:p>
            </p:txBody>
          </p:sp>
          <p:sp>
            <p:nvSpPr>
              <p:cNvPr id="375" name="Freeform 144"/>
              <p:cNvSpPr/>
              <p:nvPr/>
            </p:nvSpPr>
            <p:spPr>
              <a:xfrm>
                <a:off x="1177885" y="3434"/>
                <a:ext cx="322803" cy="43097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0" y="5335"/>
                    </a:lnTo>
                    <a:lnTo>
                      <a:pt x="7353" y="5335"/>
                    </a:lnTo>
                    <a:lnTo>
                      <a:pt x="7353" y="21600"/>
                    </a:lnTo>
                    <a:lnTo>
                      <a:pt x="14477" y="21600"/>
                    </a:lnTo>
                    <a:lnTo>
                      <a:pt x="14477" y="5335"/>
                    </a:lnTo>
                    <a:lnTo>
                      <a:pt x="21600" y="533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marL="0" marR="0" lvl="0" indent="0" algn="l" defTabSz="554492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092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sym typeface="Calibri"/>
                </a:endParaRPr>
              </a:p>
            </p:txBody>
          </p:sp>
          <p:sp>
            <p:nvSpPr>
              <p:cNvPr id="376" name="Rectangle 145"/>
              <p:cNvSpPr/>
              <p:nvPr/>
            </p:nvSpPr>
            <p:spPr>
              <a:xfrm>
                <a:off x="1607143" y="3434"/>
                <a:ext cx="106457" cy="750344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marL="0" marR="0" lvl="0" indent="0" algn="l" defTabSz="554492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092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sym typeface="Calibri"/>
                </a:endParaRPr>
              </a:p>
            </p:txBody>
          </p:sp>
          <p:sp>
            <p:nvSpPr>
              <p:cNvPr id="377" name="Freeform 146"/>
              <p:cNvSpPr/>
              <p:nvPr/>
            </p:nvSpPr>
            <p:spPr>
              <a:xfrm>
                <a:off x="322802" y="3434"/>
                <a:ext cx="319369" cy="43097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916" y="10671"/>
                    </a:moveTo>
                    <a:lnTo>
                      <a:pt x="7200" y="10671"/>
                    </a:lnTo>
                    <a:lnTo>
                      <a:pt x="7200" y="5335"/>
                    </a:lnTo>
                    <a:lnTo>
                      <a:pt x="11613" y="5335"/>
                    </a:lnTo>
                    <a:lnTo>
                      <a:pt x="12310" y="5508"/>
                    </a:lnTo>
                    <a:lnTo>
                      <a:pt x="13471" y="6196"/>
                    </a:lnTo>
                    <a:lnTo>
                      <a:pt x="14168" y="7057"/>
                    </a:lnTo>
                    <a:lnTo>
                      <a:pt x="14400" y="7401"/>
                    </a:lnTo>
                    <a:lnTo>
                      <a:pt x="14400" y="8606"/>
                    </a:lnTo>
                    <a:lnTo>
                      <a:pt x="14168" y="9122"/>
                    </a:lnTo>
                    <a:lnTo>
                      <a:pt x="13471" y="9982"/>
                    </a:lnTo>
                    <a:lnTo>
                      <a:pt x="12310" y="10499"/>
                    </a:lnTo>
                    <a:lnTo>
                      <a:pt x="11613" y="10671"/>
                    </a:lnTo>
                    <a:lnTo>
                      <a:pt x="10916" y="10671"/>
                    </a:lnTo>
                    <a:close/>
                    <a:moveTo>
                      <a:pt x="10916" y="0"/>
                    </a:moveTo>
                    <a:lnTo>
                      <a:pt x="0" y="0"/>
                    </a:lnTo>
                    <a:lnTo>
                      <a:pt x="0" y="21600"/>
                    </a:lnTo>
                    <a:lnTo>
                      <a:pt x="7200" y="21600"/>
                    </a:lnTo>
                    <a:lnTo>
                      <a:pt x="7200" y="16006"/>
                    </a:lnTo>
                    <a:lnTo>
                      <a:pt x="10916" y="16006"/>
                    </a:lnTo>
                    <a:lnTo>
                      <a:pt x="13006" y="15834"/>
                    </a:lnTo>
                    <a:lnTo>
                      <a:pt x="15097" y="15490"/>
                    </a:lnTo>
                    <a:lnTo>
                      <a:pt x="16955" y="14629"/>
                    </a:lnTo>
                    <a:lnTo>
                      <a:pt x="18581" y="13769"/>
                    </a:lnTo>
                    <a:lnTo>
                      <a:pt x="19974" y="12564"/>
                    </a:lnTo>
                    <a:lnTo>
                      <a:pt x="20903" y="11187"/>
                    </a:lnTo>
                    <a:lnTo>
                      <a:pt x="21600" y="9638"/>
                    </a:lnTo>
                    <a:lnTo>
                      <a:pt x="21600" y="6368"/>
                    </a:lnTo>
                    <a:lnTo>
                      <a:pt x="20903" y="4819"/>
                    </a:lnTo>
                    <a:lnTo>
                      <a:pt x="19974" y="3614"/>
                    </a:lnTo>
                    <a:lnTo>
                      <a:pt x="18581" y="2410"/>
                    </a:lnTo>
                    <a:lnTo>
                      <a:pt x="16955" y="1377"/>
                    </a:lnTo>
                    <a:lnTo>
                      <a:pt x="15097" y="688"/>
                    </a:lnTo>
                    <a:lnTo>
                      <a:pt x="13006" y="172"/>
                    </a:lnTo>
                    <a:lnTo>
                      <a:pt x="10916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marL="0" marR="0" lvl="0" indent="0" algn="l" defTabSz="554492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092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sym typeface="Calibri"/>
                </a:endParaRPr>
              </a:p>
            </p:txBody>
          </p:sp>
          <p:sp>
            <p:nvSpPr>
              <p:cNvPr id="378" name="Freeform 149"/>
              <p:cNvSpPr/>
              <p:nvPr/>
            </p:nvSpPr>
            <p:spPr>
              <a:xfrm>
                <a:off x="721154" y="0"/>
                <a:ext cx="367446" cy="43441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2516" y="21600"/>
                    </a:moveTo>
                    <a:lnTo>
                      <a:pt x="10093" y="21429"/>
                    </a:lnTo>
                    <a:lnTo>
                      <a:pt x="7873" y="20746"/>
                    </a:lnTo>
                    <a:lnTo>
                      <a:pt x="6662" y="20405"/>
                    </a:lnTo>
                    <a:lnTo>
                      <a:pt x="5652" y="19892"/>
                    </a:lnTo>
                    <a:lnTo>
                      <a:pt x="4643" y="19124"/>
                    </a:lnTo>
                    <a:lnTo>
                      <a:pt x="2826" y="17587"/>
                    </a:lnTo>
                    <a:lnTo>
                      <a:pt x="2019" y="16734"/>
                    </a:lnTo>
                    <a:lnTo>
                      <a:pt x="1413" y="15880"/>
                    </a:lnTo>
                    <a:lnTo>
                      <a:pt x="807" y="14855"/>
                    </a:lnTo>
                    <a:lnTo>
                      <a:pt x="404" y="13831"/>
                    </a:lnTo>
                    <a:lnTo>
                      <a:pt x="0" y="11782"/>
                    </a:lnTo>
                    <a:lnTo>
                      <a:pt x="0" y="9733"/>
                    </a:lnTo>
                    <a:lnTo>
                      <a:pt x="404" y="7684"/>
                    </a:lnTo>
                    <a:lnTo>
                      <a:pt x="807" y="6659"/>
                    </a:lnTo>
                    <a:lnTo>
                      <a:pt x="1413" y="5635"/>
                    </a:lnTo>
                    <a:lnTo>
                      <a:pt x="2019" y="4781"/>
                    </a:lnTo>
                    <a:lnTo>
                      <a:pt x="2826" y="3927"/>
                    </a:lnTo>
                    <a:lnTo>
                      <a:pt x="4643" y="2391"/>
                    </a:lnTo>
                    <a:lnTo>
                      <a:pt x="5652" y="1878"/>
                    </a:lnTo>
                    <a:lnTo>
                      <a:pt x="6662" y="1195"/>
                    </a:lnTo>
                    <a:lnTo>
                      <a:pt x="7873" y="854"/>
                    </a:lnTo>
                    <a:lnTo>
                      <a:pt x="10093" y="171"/>
                    </a:lnTo>
                    <a:lnTo>
                      <a:pt x="12516" y="0"/>
                    </a:lnTo>
                    <a:lnTo>
                      <a:pt x="14938" y="171"/>
                    </a:lnTo>
                    <a:lnTo>
                      <a:pt x="18572" y="1195"/>
                    </a:lnTo>
                    <a:lnTo>
                      <a:pt x="19581" y="1878"/>
                    </a:lnTo>
                    <a:lnTo>
                      <a:pt x="20591" y="2391"/>
                    </a:lnTo>
                    <a:lnTo>
                      <a:pt x="21600" y="3244"/>
                    </a:lnTo>
                    <a:lnTo>
                      <a:pt x="17159" y="7001"/>
                    </a:lnTo>
                    <a:lnTo>
                      <a:pt x="16150" y="6318"/>
                    </a:lnTo>
                    <a:lnTo>
                      <a:pt x="14938" y="5806"/>
                    </a:lnTo>
                    <a:lnTo>
                      <a:pt x="13727" y="5464"/>
                    </a:lnTo>
                    <a:lnTo>
                      <a:pt x="12516" y="5293"/>
                    </a:lnTo>
                    <a:lnTo>
                      <a:pt x="11305" y="5464"/>
                    </a:lnTo>
                    <a:lnTo>
                      <a:pt x="10093" y="5806"/>
                    </a:lnTo>
                    <a:lnTo>
                      <a:pt x="9084" y="6318"/>
                    </a:lnTo>
                    <a:lnTo>
                      <a:pt x="8075" y="7001"/>
                    </a:lnTo>
                    <a:lnTo>
                      <a:pt x="7267" y="7855"/>
                    </a:lnTo>
                    <a:lnTo>
                      <a:pt x="6662" y="8708"/>
                    </a:lnTo>
                    <a:lnTo>
                      <a:pt x="6258" y="9733"/>
                    </a:lnTo>
                    <a:lnTo>
                      <a:pt x="6258" y="11782"/>
                    </a:lnTo>
                    <a:lnTo>
                      <a:pt x="6662" y="12806"/>
                    </a:lnTo>
                    <a:lnTo>
                      <a:pt x="7267" y="13831"/>
                    </a:lnTo>
                    <a:lnTo>
                      <a:pt x="8075" y="14514"/>
                    </a:lnTo>
                    <a:lnTo>
                      <a:pt x="9084" y="15197"/>
                    </a:lnTo>
                    <a:lnTo>
                      <a:pt x="10093" y="15709"/>
                    </a:lnTo>
                    <a:lnTo>
                      <a:pt x="11305" y="16051"/>
                    </a:lnTo>
                    <a:lnTo>
                      <a:pt x="12516" y="16221"/>
                    </a:lnTo>
                    <a:lnTo>
                      <a:pt x="13727" y="16051"/>
                    </a:lnTo>
                    <a:lnTo>
                      <a:pt x="14938" y="15709"/>
                    </a:lnTo>
                    <a:lnTo>
                      <a:pt x="16150" y="15197"/>
                    </a:lnTo>
                    <a:lnTo>
                      <a:pt x="17159" y="14514"/>
                    </a:lnTo>
                    <a:lnTo>
                      <a:pt x="21600" y="18270"/>
                    </a:lnTo>
                    <a:lnTo>
                      <a:pt x="20591" y="19124"/>
                    </a:lnTo>
                    <a:lnTo>
                      <a:pt x="19581" y="19892"/>
                    </a:lnTo>
                    <a:lnTo>
                      <a:pt x="18572" y="20405"/>
                    </a:lnTo>
                    <a:lnTo>
                      <a:pt x="14938" y="21429"/>
                    </a:lnTo>
                    <a:lnTo>
                      <a:pt x="12516" y="2160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marL="0" marR="0" lvl="0" indent="0" algn="l" defTabSz="554492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092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sym typeface="Calibri"/>
                </a:endParaRPr>
              </a:p>
            </p:txBody>
          </p:sp>
        </p:grpSp>
      </p:grpSp>
      <p:sp>
        <p:nvSpPr>
          <p:cNvPr id="381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6995288" y="2472143"/>
            <a:ext cx="4456775" cy="73762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pic>
        <p:nvPicPr>
          <p:cNvPr id="382" name="logo VNIIM_final-05.png" descr="logo VNIIM_final-05.png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744256" y="2056545"/>
            <a:ext cx="5209472" cy="1599646"/>
          </a:xfrm>
          <a:prstGeom prst="rect">
            <a:avLst/>
          </a:prstGeom>
          <a:ln w="12700">
            <a:miter lim="400000"/>
          </a:ln>
        </p:spPr>
      </p:pic>
      <p:pic>
        <p:nvPicPr>
          <p:cNvPr id="383" name="logo VNIIM_final-13.png" descr="logo VNIIM_final-13.png"/>
          <p:cNvPicPr>
            <a:picLocks noChangeAspect="1"/>
          </p:cNvPicPr>
          <p:nvPr/>
        </p:nvPicPr>
        <p:blipFill>
          <a:blip r:embed="rId4" cstate="print">
            <a:extLst/>
          </a:blip>
          <a:srcRect/>
          <a:stretch>
            <a:fillRect/>
          </a:stretch>
        </p:blipFill>
        <p:spPr>
          <a:xfrm>
            <a:off x="8915471" y="6093489"/>
            <a:ext cx="1205657" cy="633404"/>
          </a:xfrm>
          <a:prstGeom prst="rect">
            <a:avLst/>
          </a:prstGeom>
          <a:ln w="12700">
            <a:miter lim="400000"/>
          </a:ln>
        </p:spPr>
      </p:pic>
      <p:sp>
        <p:nvSpPr>
          <p:cNvPr id="384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8570887" y="6356350"/>
            <a:ext cx="166713" cy="168059"/>
          </a:xfrm>
          <a:prstGeom prst="rect">
            <a:avLst/>
          </a:prstGeom>
        </p:spPr>
        <p:txBody>
          <a:bodyPr/>
          <a:lstStyle>
            <a:lvl1pPr indent="0">
              <a:defRPr sz="1092" spc="0">
                <a:solidFill>
                  <a:srgbClr val="888888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pPr defTabSz="554492" hangingPunct="0"/>
            <a:fld id="{86CB4B4D-7CA3-9044-876B-883B54F8677D}" type="slidenum">
              <a:rPr lang="ru-RU" kern="0" smtClean="0"/>
              <a:pPr defTabSz="554492" hangingPunct="0"/>
              <a:t>‹#›</a:t>
            </a:fld>
            <a:endParaRPr lang="ru-RU" kern="0"/>
          </a:p>
        </p:txBody>
      </p:sp>
    </p:spTree>
    <p:extLst>
      <p:ext uri="{BB962C8B-B14F-4D97-AF65-F5344CB8AC3E}">
        <p14:creationId xmlns:p14="http://schemas.microsoft.com/office/powerpoint/2010/main" xmlns="" val="3321761529"/>
      </p:ext>
    </p:extLst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Послед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1" name="fon.jpg" descr="fon.jpg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-78536" y="-357800"/>
            <a:ext cx="12186010" cy="6858001"/>
          </a:xfrm>
          <a:prstGeom prst="rect">
            <a:avLst/>
          </a:prstGeom>
          <a:ln w="12700">
            <a:miter lim="400000"/>
          </a:ln>
        </p:spPr>
      </p:pic>
      <p:sp>
        <p:nvSpPr>
          <p:cNvPr id="392" name="bk object 72"/>
          <p:cNvSpPr/>
          <p:nvPr/>
        </p:nvSpPr>
        <p:spPr>
          <a:xfrm>
            <a:off x="-1" y="6162528"/>
            <a:ext cx="12192001" cy="698843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27726" rIns="27726"/>
          <a:lstStyle/>
          <a:p>
            <a:pPr marL="0" marR="0" lvl="0" indent="0" algn="l" defTabSz="554492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sym typeface="Calibri"/>
            </a:endParaRPr>
          </a:p>
        </p:txBody>
      </p:sp>
      <p:grpSp>
        <p:nvGrpSpPr>
          <p:cNvPr id="395" name="Группа 67"/>
          <p:cNvGrpSpPr/>
          <p:nvPr/>
        </p:nvGrpSpPr>
        <p:grpSpPr>
          <a:xfrm>
            <a:off x="6057875" y="2367551"/>
            <a:ext cx="76201" cy="1099091"/>
            <a:chOff x="0" y="0"/>
            <a:chExt cx="125650" cy="1811463"/>
          </a:xfrm>
        </p:grpSpPr>
        <p:sp>
          <p:nvSpPr>
            <p:cNvPr id="393" name="bk object 73"/>
            <p:cNvSpPr/>
            <p:nvPr/>
          </p:nvSpPr>
          <p:spPr>
            <a:xfrm>
              <a:off x="0" y="272242"/>
              <a:ext cx="125651" cy="1015676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marL="0" marR="0" lvl="0" indent="0" algn="l" defTabSz="554492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92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sym typeface="Calibri"/>
              </a:endParaRPr>
            </a:p>
          </p:txBody>
        </p:sp>
        <p:sp>
          <p:nvSpPr>
            <p:cNvPr id="394" name="bk object 74"/>
            <p:cNvSpPr/>
            <p:nvPr/>
          </p:nvSpPr>
          <p:spPr>
            <a:xfrm flipH="1">
              <a:off x="125649" y="0"/>
              <a:ext cx="1" cy="1811464"/>
            </a:xfrm>
            <a:prstGeom prst="line">
              <a:avLst/>
            </a:prstGeom>
            <a:noFill/>
            <a:ln w="1174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marL="0" marR="0" lvl="0" indent="0" algn="l" defTabSz="554492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92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sym typeface="Calibri"/>
              </a:endParaRPr>
            </a:p>
          </p:txBody>
        </p:sp>
      </p:grpSp>
      <p:grpSp>
        <p:nvGrpSpPr>
          <p:cNvPr id="451" name="Группа 63"/>
          <p:cNvGrpSpPr/>
          <p:nvPr/>
        </p:nvGrpSpPr>
        <p:grpSpPr>
          <a:xfrm>
            <a:off x="1193800" y="5707200"/>
            <a:ext cx="9804399" cy="457349"/>
            <a:chOff x="0" y="0"/>
            <a:chExt cx="16167043" cy="753777"/>
          </a:xfrm>
        </p:grpSpPr>
        <p:sp>
          <p:nvSpPr>
            <p:cNvPr id="396" name="bk object 17"/>
            <p:cNvSpPr/>
            <p:nvPr/>
          </p:nvSpPr>
          <p:spPr>
            <a:xfrm>
              <a:off x="14775181" y="539533"/>
              <a:ext cx="107064" cy="214214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marL="0" marR="0" lvl="0" indent="0" algn="l" defTabSz="554492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92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sym typeface="Calibri"/>
              </a:endParaRPr>
            </a:p>
          </p:txBody>
        </p:sp>
        <p:sp>
          <p:nvSpPr>
            <p:cNvPr id="397" name="bk object 18"/>
            <p:cNvSpPr/>
            <p:nvPr/>
          </p:nvSpPr>
          <p:spPr>
            <a:xfrm>
              <a:off x="15096387" y="539533"/>
              <a:ext cx="107064" cy="214214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marL="0" marR="0" lvl="0" indent="0" algn="l" defTabSz="554492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92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sym typeface="Calibri"/>
              </a:endParaRPr>
            </a:p>
          </p:txBody>
        </p:sp>
        <p:sp>
          <p:nvSpPr>
            <p:cNvPr id="398" name="bk object 19"/>
            <p:cNvSpPr/>
            <p:nvPr/>
          </p:nvSpPr>
          <p:spPr>
            <a:xfrm>
              <a:off x="15417570" y="539533"/>
              <a:ext cx="107075" cy="214214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marL="0" marR="0" lvl="0" indent="0" algn="l" defTabSz="554492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92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sym typeface="Calibri"/>
              </a:endParaRPr>
            </a:p>
          </p:txBody>
        </p:sp>
        <p:sp>
          <p:nvSpPr>
            <p:cNvPr id="399" name="bk object 20"/>
            <p:cNvSpPr/>
            <p:nvPr/>
          </p:nvSpPr>
          <p:spPr>
            <a:xfrm>
              <a:off x="15738786" y="539533"/>
              <a:ext cx="107064" cy="214214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marL="0" marR="0" lvl="0" indent="0" algn="l" defTabSz="554492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92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sym typeface="Calibri"/>
              </a:endParaRPr>
            </a:p>
          </p:txBody>
        </p:sp>
        <p:sp>
          <p:nvSpPr>
            <p:cNvPr id="400" name="bk object 21"/>
            <p:cNvSpPr/>
            <p:nvPr/>
          </p:nvSpPr>
          <p:spPr>
            <a:xfrm>
              <a:off x="16059980" y="432467"/>
              <a:ext cx="107064" cy="321280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marL="0" marR="0" lvl="0" indent="0" algn="l" defTabSz="554492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92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sym typeface="Calibri"/>
              </a:endParaRPr>
            </a:p>
          </p:txBody>
        </p:sp>
        <p:sp>
          <p:nvSpPr>
            <p:cNvPr id="401" name="bk object 22"/>
            <p:cNvSpPr/>
            <p:nvPr/>
          </p:nvSpPr>
          <p:spPr>
            <a:xfrm>
              <a:off x="9635978" y="432467"/>
              <a:ext cx="107064" cy="321280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marL="0" marR="0" lvl="0" indent="0" algn="l" defTabSz="554492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92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sym typeface="Calibri"/>
              </a:endParaRPr>
            </a:p>
          </p:txBody>
        </p:sp>
        <p:sp>
          <p:nvSpPr>
            <p:cNvPr id="402" name="bk object 23"/>
            <p:cNvSpPr/>
            <p:nvPr/>
          </p:nvSpPr>
          <p:spPr>
            <a:xfrm>
              <a:off x="9957182" y="539533"/>
              <a:ext cx="107064" cy="214214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marL="0" marR="0" lvl="0" indent="0" algn="l" defTabSz="554492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92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sym typeface="Calibri"/>
              </a:endParaRPr>
            </a:p>
          </p:txBody>
        </p:sp>
        <p:sp>
          <p:nvSpPr>
            <p:cNvPr id="403" name="bk object 24"/>
            <p:cNvSpPr/>
            <p:nvPr/>
          </p:nvSpPr>
          <p:spPr>
            <a:xfrm>
              <a:off x="10278377" y="539533"/>
              <a:ext cx="107064" cy="214214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marL="0" marR="0" lvl="0" indent="0" algn="l" defTabSz="554492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92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sym typeface="Calibri"/>
              </a:endParaRPr>
            </a:p>
          </p:txBody>
        </p:sp>
        <p:sp>
          <p:nvSpPr>
            <p:cNvPr id="404" name="bk object 25"/>
            <p:cNvSpPr/>
            <p:nvPr/>
          </p:nvSpPr>
          <p:spPr>
            <a:xfrm>
              <a:off x="10599570" y="539533"/>
              <a:ext cx="107075" cy="214214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marL="0" marR="0" lvl="0" indent="0" algn="l" defTabSz="554492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92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sym typeface="Calibri"/>
              </a:endParaRPr>
            </a:p>
          </p:txBody>
        </p:sp>
        <p:sp>
          <p:nvSpPr>
            <p:cNvPr id="405" name="bk object 26"/>
            <p:cNvSpPr/>
            <p:nvPr/>
          </p:nvSpPr>
          <p:spPr>
            <a:xfrm>
              <a:off x="10920765" y="539533"/>
              <a:ext cx="107075" cy="214214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marL="0" marR="0" lvl="0" indent="0" algn="l" defTabSz="554492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92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sym typeface="Calibri"/>
              </a:endParaRPr>
            </a:p>
          </p:txBody>
        </p:sp>
        <p:sp>
          <p:nvSpPr>
            <p:cNvPr id="406" name="bk object 27"/>
            <p:cNvSpPr/>
            <p:nvPr/>
          </p:nvSpPr>
          <p:spPr>
            <a:xfrm>
              <a:off x="11241981" y="432467"/>
              <a:ext cx="107064" cy="321280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marL="0" marR="0" lvl="0" indent="0" algn="l" defTabSz="554492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92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sym typeface="Calibri"/>
              </a:endParaRPr>
            </a:p>
          </p:txBody>
        </p:sp>
        <p:sp>
          <p:nvSpPr>
            <p:cNvPr id="407" name="bk object 28"/>
            <p:cNvSpPr/>
            <p:nvPr/>
          </p:nvSpPr>
          <p:spPr>
            <a:xfrm>
              <a:off x="8029985" y="432467"/>
              <a:ext cx="107064" cy="321280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marL="0" marR="0" lvl="0" indent="0" algn="l" defTabSz="554492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92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sym typeface="Calibri"/>
              </a:endParaRPr>
            </a:p>
          </p:txBody>
        </p:sp>
        <p:sp>
          <p:nvSpPr>
            <p:cNvPr id="408" name="bk object 29"/>
            <p:cNvSpPr/>
            <p:nvPr/>
          </p:nvSpPr>
          <p:spPr>
            <a:xfrm>
              <a:off x="8351179" y="539533"/>
              <a:ext cx="107075" cy="214214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marL="0" marR="0" lvl="0" indent="0" algn="l" defTabSz="554492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92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sym typeface="Calibri"/>
              </a:endParaRPr>
            </a:p>
          </p:txBody>
        </p:sp>
        <p:sp>
          <p:nvSpPr>
            <p:cNvPr id="409" name="bk object 30"/>
            <p:cNvSpPr/>
            <p:nvPr/>
          </p:nvSpPr>
          <p:spPr>
            <a:xfrm>
              <a:off x="8672372" y="539533"/>
              <a:ext cx="107075" cy="214214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marL="0" marR="0" lvl="0" indent="0" algn="l" defTabSz="554492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92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sym typeface="Calibri"/>
              </a:endParaRPr>
            </a:p>
          </p:txBody>
        </p:sp>
        <p:sp>
          <p:nvSpPr>
            <p:cNvPr id="410" name="bk object 31"/>
            <p:cNvSpPr/>
            <p:nvPr/>
          </p:nvSpPr>
          <p:spPr>
            <a:xfrm>
              <a:off x="8993589" y="539533"/>
              <a:ext cx="107064" cy="214214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marL="0" marR="0" lvl="0" indent="0" algn="l" defTabSz="554492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92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sym typeface="Calibri"/>
              </a:endParaRPr>
            </a:p>
          </p:txBody>
        </p:sp>
        <p:sp>
          <p:nvSpPr>
            <p:cNvPr id="411" name="bk object 32"/>
            <p:cNvSpPr/>
            <p:nvPr/>
          </p:nvSpPr>
          <p:spPr>
            <a:xfrm>
              <a:off x="9314783" y="539533"/>
              <a:ext cx="107064" cy="214214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marL="0" marR="0" lvl="0" indent="0" algn="l" defTabSz="554492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92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sym typeface="Calibri"/>
              </a:endParaRPr>
            </a:p>
          </p:txBody>
        </p:sp>
        <p:sp>
          <p:nvSpPr>
            <p:cNvPr id="412" name="bk object 33"/>
            <p:cNvSpPr/>
            <p:nvPr/>
          </p:nvSpPr>
          <p:spPr>
            <a:xfrm>
              <a:off x="6423971" y="432467"/>
              <a:ext cx="107064" cy="321280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marL="0" marR="0" lvl="0" indent="0" algn="l" defTabSz="554492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92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sym typeface="Calibri"/>
              </a:endParaRPr>
            </a:p>
          </p:txBody>
        </p:sp>
        <p:sp>
          <p:nvSpPr>
            <p:cNvPr id="413" name="bk object 34"/>
            <p:cNvSpPr/>
            <p:nvPr/>
          </p:nvSpPr>
          <p:spPr>
            <a:xfrm>
              <a:off x="6745186" y="539533"/>
              <a:ext cx="107075" cy="214214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marL="0" marR="0" lvl="0" indent="0" algn="l" defTabSz="554492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92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sym typeface="Calibri"/>
              </a:endParaRPr>
            </a:p>
          </p:txBody>
        </p:sp>
        <p:sp>
          <p:nvSpPr>
            <p:cNvPr id="414" name="bk object 35"/>
            <p:cNvSpPr/>
            <p:nvPr/>
          </p:nvSpPr>
          <p:spPr>
            <a:xfrm>
              <a:off x="7066381" y="539533"/>
              <a:ext cx="107075" cy="214214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marL="0" marR="0" lvl="0" indent="0" algn="l" defTabSz="554492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92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sym typeface="Calibri"/>
              </a:endParaRPr>
            </a:p>
          </p:txBody>
        </p:sp>
        <p:sp>
          <p:nvSpPr>
            <p:cNvPr id="415" name="bk object 36"/>
            <p:cNvSpPr/>
            <p:nvPr/>
          </p:nvSpPr>
          <p:spPr>
            <a:xfrm>
              <a:off x="7387554" y="539533"/>
              <a:ext cx="107075" cy="214214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marL="0" marR="0" lvl="0" indent="0" algn="l" defTabSz="554492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92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sym typeface="Calibri"/>
              </a:endParaRPr>
            </a:p>
          </p:txBody>
        </p:sp>
        <p:sp>
          <p:nvSpPr>
            <p:cNvPr id="416" name="bk object 37"/>
            <p:cNvSpPr/>
            <p:nvPr/>
          </p:nvSpPr>
          <p:spPr>
            <a:xfrm>
              <a:off x="7708790" y="539533"/>
              <a:ext cx="107064" cy="214214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marL="0" marR="0" lvl="0" indent="0" algn="l" defTabSz="554492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92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sym typeface="Calibri"/>
              </a:endParaRPr>
            </a:p>
          </p:txBody>
        </p:sp>
        <p:sp>
          <p:nvSpPr>
            <p:cNvPr id="417" name="bk object 38"/>
            <p:cNvSpPr/>
            <p:nvPr/>
          </p:nvSpPr>
          <p:spPr>
            <a:xfrm>
              <a:off x="4817978" y="432467"/>
              <a:ext cx="107064" cy="321280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marL="0" marR="0" lvl="0" indent="0" algn="l" defTabSz="554492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92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sym typeface="Calibri"/>
              </a:endParaRPr>
            </a:p>
          </p:txBody>
        </p:sp>
        <p:sp>
          <p:nvSpPr>
            <p:cNvPr id="418" name="bk object 39"/>
            <p:cNvSpPr/>
            <p:nvPr/>
          </p:nvSpPr>
          <p:spPr>
            <a:xfrm>
              <a:off x="5139172" y="539533"/>
              <a:ext cx="107064" cy="214214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marL="0" marR="0" lvl="0" indent="0" algn="l" defTabSz="554492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92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sym typeface="Calibri"/>
              </a:endParaRPr>
            </a:p>
          </p:txBody>
        </p:sp>
        <p:sp>
          <p:nvSpPr>
            <p:cNvPr id="419" name="bk object 40"/>
            <p:cNvSpPr/>
            <p:nvPr/>
          </p:nvSpPr>
          <p:spPr>
            <a:xfrm>
              <a:off x="5460366" y="539533"/>
              <a:ext cx="107075" cy="214214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marL="0" marR="0" lvl="0" indent="0" algn="l" defTabSz="554492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92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sym typeface="Calibri"/>
              </a:endParaRPr>
            </a:p>
          </p:txBody>
        </p:sp>
        <p:sp>
          <p:nvSpPr>
            <p:cNvPr id="420" name="bk object 41"/>
            <p:cNvSpPr/>
            <p:nvPr/>
          </p:nvSpPr>
          <p:spPr>
            <a:xfrm>
              <a:off x="5781561" y="539533"/>
              <a:ext cx="107075" cy="214214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marL="0" marR="0" lvl="0" indent="0" algn="l" defTabSz="554492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92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sym typeface="Calibri"/>
              </a:endParaRPr>
            </a:p>
          </p:txBody>
        </p:sp>
        <p:sp>
          <p:nvSpPr>
            <p:cNvPr id="421" name="bk object 42"/>
            <p:cNvSpPr/>
            <p:nvPr/>
          </p:nvSpPr>
          <p:spPr>
            <a:xfrm>
              <a:off x="6102777" y="539533"/>
              <a:ext cx="107064" cy="214214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marL="0" marR="0" lvl="0" indent="0" algn="l" defTabSz="554492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92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sym typeface="Calibri"/>
              </a:endParaRPr>
            </a:p>
          </p:txBody>
        </p:sp>
        <p:sp>
          <p:nvSpPr>
            <p:cNvPr id="422" name="bk object 43"/>
            <p:cNvSpPr/>
            <p:nvPr/>
          </p:nvSpPr>
          <p:spPr>
            <a:xfrm>
              <a:off x="3211985" y="432467"/>
              <a:ext cx="107065" cy="321280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marL="0" marR="0" lvl="0" indent="0" algn="l" defTabSz="554492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92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sym typeface="Calibri"/>
              </a:endParaRPr>
            </a:p>
          </p:txBody>
        </p:sp>
        <p:sp>
          <p:nvSpPr>
            <p:cNvPr id="423" name="bk object 44"/>
            <p:cNvSpPr/>
            <p:nvPr/>
          </p:nvSpPr>
          <p:spPr>
            <a:xfrm>
              <a:off x="3533179" y="539533"/>
              <a:ext cx="107065" cy="214214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marL="0" marR="0" lvl="0" indent="0" algn="l" defTabSz="554492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92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sym typeface="Calibri"/>
              </a:endParaRPr>
            </a:p>
          </p:txBody>
        </p:sp>
        <p:sp>
          <p:nvSpPr>
            <p:cNvPr id="424" name="bk object 45"/>
            <p:cNvSpPr/>
            <p:nvPr/>
          </p:nvSpPr>
          <p:spPr>
            <a:xfrm>
              <a:off x="3854374" y="539533"/>
              <a:ext cx="107076" cy="214214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marL="0" marR="0" lvl="0" indent="0" algn="l" defTabSz="554492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92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sym typeface="Calibri"/>
              </a:endParaRPr>
            </a:p>
          </p:txBody>
        </p:sp>
        <p:sp>
          <p:nvSpPr>
            <p:cNvPr id="425" name="bk object 46"/>
            <p:cNvSpPr/>
            <p:nvPr/>
          </p:nvSpPr>
          <p:spPr>
            <a:xfrm>
              <a:off x="4175578" y="539533"/>
              <a:ext cx="107065" cy="214214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marL="0" marR="0" lvl="0" indent="0" algn="l" defTabSz="554492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92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sym typeface="Calibri"/>
              </a:endParaRPr>
            </a:p>
          </p:txBody>
        </p:sp>
        <p:sp>
          <p:nvSpPr>
            <p:cNvPr id="426" name="bk object 47"/>
            <p:cNvSpPr/>
            <p:nvPr/>
          </p:nvSpPr>
          <p:spPr>
            <a:xfrm>
              <a:off x="4496784" y="539533"/>
              <a:ext cx="107064" cy="214214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marL="0" marR="0" lvl="0" indent="0" algn="l" defTabSz="554492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92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sym typeface="Calibri"/>
              </a:endParaRPr>
            </a:p>
          </p:txBody>
        </p:sp>
        <p:sp>
          <p:nvSpPr>
            <p:cNvPr id="427" name="bk object 48"/>
            <p:cNvSpPr/>
            <p:nvPr/>
          </p:nvSpPr>
          <p:spPr>
            <a:xfrm>
              <a:off x="1605992" y="432467"/>
              <a:ext cx="107065" cy="321280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marL="0" marR="0" lvl="0" indent="0" algn="l" defTabSz="554492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92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sym typeface="Calibri"/>
              </a:endParaRPr>
            </a:p>
          </p:txBody>
        </p:sp>
        <p:sp>
          <p:nvSpPr>
            <p:cNvPr id="428" name="bk object 49"/>
            <p:cNvSpPr/>
            <p:nvPr/>
          </p:nvSpPr>
          <p:spPr>
            <a:xfrm>
              <a:off x="1927186" y="539533"/>
              <a:ext cx="107065" cy="214214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marL="0" marR="0" lvl="0" indent="0" algn="l" defTabSz="554492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92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sym typeface="Calibri"/>
              </a:endParaRPr>
            </a:p>
          </p:txBody>
        </p:sp>
        <p:sp>
          <p:nvSpPr>
            <p:cNvPr id="429" name="bk object 50"/>
            <p:cNvSpPr/>
            <p:nvPr/>
          </p:nvSpPr>
          <p:spPr>
            <a:xfrm>
              <a:off x="2248381" y="539533"/>
              <a:ext cx="107076" cy="214214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marL="0" marR="0" lvl="0" indent="0" algn="l" defTabSz="554492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92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sym typeface="Calibri"/>
              </a:endParaRPr>
            </a:p>
          </p:txBody>
        </p:sp>
        <p:sp>
          <p:nvSpPr>
            <p:cNvPr id="430" name="bk object 51"/>
            <p:cNvSpPr/>
            <p:nvPr/>
          </p:nvSpPr>
          <p:spPr>
            <a:xfrm>
              <a:off x="2569586" y="539533"/>
              <a:ext cx="107065" cy="214214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marL="0" marR="0" lvl="0" indent="0" algn="l" defTabSz="554492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92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sym typeface="Calibri"/>
              </a:endParaRPr>
            </a:p>
          </p:txBody>
        </p:sp>
        <p:sp>
          <p:nvSpPr>
            <p:cNvPr id="431" name="bk object 52"/>
            <p:cNvSpPr/>
            <p:nvPr/>
          </p:nvSpPr>
          <p:spPr>
            <a:xfrm>
              <a:off x="2890791" y="539533"/>
              <a:ext cx="107065" cy="214214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marL="0" marR="0" lvl="0" indent="0" algn="l" defTabSz="554492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92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sym typeface="Calibri"/>
              </a:endParaRPr>
            </a:p>
          </p:txBody>
        </p:sp>
        <p:sp>
          <p:nvSpPr>
            <p:cNvPr id="432" name="bk object 53"/>
            <p:cNvSpPr/>
            <p:nvPr/>
          </p:nvSpPr>
          <p:spPr>
            <a:xfrm>
              <a:off x="0" y="432467"/>
              <a:ext cx="107064" cy="321280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marL="0" marR="0" lvl="0" indent="0" algn="l" defTabSz="554492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92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sym typeface="Calibri"/>
              </a:endParaRPr>
            </a:p>
          </p:txBody>
        </p:sp>
        <p:sp>
          <p:nvSpPr>
            <p:cNvPr id="433" name="bk object 54"/>
            <p:cNvSpPr/>
            <p:nvPr/>
          </p:nvSpPr>
          <p:spPr>
            <a:xfrm>
              <a:off x="321172" y="539533"/>
              <a:ext cx="107065" cy="214214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marL="0" marR="0" lvl="0" indent="0" algn="l" defTabSz="554492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92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sym typeface="Calibri"/>
              </a:endParaRPr>
            </a:p>
          </p:txBody>
        </p:sp>
        <p:sp>
          <p:nvSpPr>
            <p:cNvPr id="434" name="bk object 55"/>
            <p:cNvSpPr/>
            <p:nvPr/>
          </p:nvSpPr>
          <p:spPr>
            <a:xfrm>
              <a:off x="642367" y="539533"/>
              <a:ext cx="107065" cy="214214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marL="0" marR="0" lvl="0" indent="0" algn="l" defTabSz="554492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92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sym typeface="Calibri"/>
              </a:endParaRPr>
            </a:p>
          </p:txBody>
        </p:sp>
        <p:sp>
          <p:nvSpPr>
            <p:cNvPr id="435" name="bk object 56"/>
            <p:cNvSpPr/>
            <p:nvPr/>
          </p:nvSpPr>
          <p:spPr>
            <a:xfrm>
              <a:off x="963593" y="539533"/>
              <a:ext cx="107065" cy="214214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marL="0" marR="0" lvl="0" indent="0" algn="l" defTabSz="554492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92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sym typeface="Calibri"/>
              </a:endParaRPr>
            </a:p>
          </p:txBody>
        </p:sp>
        <p:sp>
          <p:nvSpPr>
            <p:cNvPr id="436" name="bk object 57"/>
            <p:cNvSpPr/>
            <p:nvPr/>
          </p:nvSpPr>
          <p:spPr>
            <a:xfrm>
              <a:off x="1284798" y="539533"/>
              <a:ext cx="107065" cy="214214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marL="0" marR="0" lvl="0" indent="0" algn="l" defTabSz="554492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92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sym typeface="Calibri"/>
              </a:endParaRPr>
            </a:p>
          </p:txBody>
        </p:sp>
        <p:sp>
          <p:nvSpPr>
            <p:cNvPr id="437" name="bk object 58"/>
            <p:cNvSpPr/>
            <p:nvPr/>
          </p:nvSpPr>
          <p:spPr>
            <a:xfrm>
              <a:off x="11563174" y="539533"/>
              <a:ext cx="107064" cy="214214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marL="0" marR="0" lvl="0" indent="0" algn="l" defTabSz="554492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92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sym typeface="Calibri"/>
              </a:endParaRPr>
            </a:p>
          </p:txBody>
        </p:sp>
        <p:sp>
          <p:nvSpPr>
            <p:cNvPr id="438" name="bk object 59"/>
            <p:cNvSpPr/>
            <p:nvPr/>
          </p:nvSpPr>
          <p:spPr>
            <a:xfrm>
              <a:off x="11884369" y="539533"/>
              <a:ext cx="107064" cy="214214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marL="0" marR="0" lvl="0" indent="0" algn="l" defTabSz="554492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92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sym typeface="Calibri"/>
              </a:endParaRPr>
            </a:p>
          </p:txBody>
        </p:sp>
        <p:sp>
          <p:nvSpPr>
            <p:cNvPr id="439" name="bk object 60"/>
            <p:cNvSpPr/>
            <p:nvPr/>
          </p:nvSpPr>
          <p:spPr>
            <a:xfrm>
              <a:off x="12205575" y="539533"/>
              <a:ext cx="107064" cy="214214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marL="0" marR="0" lvl="0" indent="0" algn="l" defTabSz="554492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92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sym typeface="Calibri"/>
              </a:endParaRPr>
            </a:p>
          </p:txBody>
        </p:sp>
        <p:sp>
          <p:nvSpPr>
            <p:cNvPr id="440" name="bk object 61"/>
            <p:cNvSpPr/>
            <p:nvPr/>
          </p:nvSpPr>
          <p:spPr>
            <a:xfrm>
              <a:off x="12526757" y="539533"/>
              <a:ext cx="107075" cy="214214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marL="0" marR="0" lvl="0" indent="0" algn="l" defTabSz="554492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92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sym typeface="Calibri"/>
              </a:endParaRPr>
            </a:p>
          </p:txBody>
        </p:sp>
        <p:grpSp>
          <p:nvGrpSpPr>
            <p:cNvPr id="450" name="Группа 111"/>
            <p:cNvGrpSpPr/>
            <p:nvPr/>
          </p:nvGrpSpPr>
          <p:grpSpPr>
            <a:xfrm>
              <a:off x="12826047" y="0"/>
              <a:ext cx="1713601" cy="753778"/>
              <a:chOff x="0" y="0"/>
              <a:chExt cx="1713599" cy="753777"/>
            </a:xfrm>
          </p:grpSpPr>
          <p:sp>
            <p:nvSpPr>
              <p:cNvPr id="441" name="Rectangle 139"/>
              <p:cNvSpPr/>
              <p:nvPr/>
            </p:nvSpPr>
            <p:spPr>
              <a:xfrm>
                <a:off x="-1" y="3434"/>
                <a:ext cx="109891" cy="750344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marL="0" marR="0" lvl="0" indent="0" algn="l" defTabSz="554492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092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sym typeface="Calibri"/>
                </a:endParaRPr>
              </a:p>
            </p:txBody>
          </p:sp>
          <p:sp>
            <p:nvSpPr>
              <p:cNvPr id="442" name="Rectangle 140"/>
              <p:cNvSpPr/>
              <p:nvPr/>
            </p:nvSpPr>
            <p:spPr>
              <a:xfrm>
                <a:off x="322802" y="540865"/>
                <a:ext cx="106457" cy="212913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marL="0" marR="0" lvl="0" indent="0" algn="l" defTabSz="554492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092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sym typeface="Calibri"/>
                </a:endParaRPr>
              </a:p>
            </p:txBody>
          </p:sp>
          <p:sp>
            <p:nvSpPr>
              <p:cNvPr id="443" name="Rectangle 141"/>
              <p:cNvSpPr/>
              <p:nvPr/>
            </p:nvSpPr>
            <p:spPr>
              <a:xfrm>
                <a:off x="642170" y="540865"/>
                <a:ext cx="109891" cy="212913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marL="0" marR="0" lvl="0" indent="0" algn="l" defTabSz="554492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092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sym typeface="Calibri"/>
                </a:endParaRPr>
              </a:p>
            </p:txBody>
          </p:sp>
          <p:sp>
            <p:nvSpPr>
              <p:cNvPr id="444" name="Rectangle 142"/>
              <p:cNvSpPr/>
              <p:nvPr/>
            </p:nvSpPr>
            <p:spPr>
              <a:xfrm>
                <a:off x="964973" y="540865"/>
                <a:ext cx="106457" cy="212913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marL="0" marR="0" lvl="0" indent="0" algn="l" defTabSz="554492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092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sym typeface="Calibri"/>
                </a:endParaRPr>
              </a:p>
            </p:txBody>
          </p:sp>
          <p:sp>
            <p:nvSpPr>
              <p:cNvPr id="445" name="Rectangle 143"/>
              <p:cNvSpPr/>
              <p:nvPr/>
            </p:nvSpPr>
            <p:spPr>
              <a:xfrm>
                <a:off x="1287775" y="540865"/>
                <a:ext cx="106457" cy="212913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marL="0" marR="0" lvl="0" indent="0" algn="l" defTabSz="554492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092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sym typeface="Calibri"/>
                </a:endParaRPr>
              </a:p>
            </p:txBody>
          </p:sp>
          <p:sp>
            <p:nvSpPr>
              <p:cNvPr id="446" name="Freeform 144"/>
              <p:cNvSpPr/>
              <p:nvPr/>
            </p:nvSpPr>
            <p:spPr>
              <a:xfrm>
                <a:off x="1177885" y="3434"/>
                <a:ext cx="322803" cy="43097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0" y="5335"/>
                    </a:lnTo>
                    <a:lnTo>
                      <a:pt x="7353" y="5335"/>
                    </a:lnTo>
                    <a:lnTo>
                      <a:pt x="7353" y="21600"/>
                    </a:lnTo>
                    <a:lnTo>
                      <a:pt x="14477" y="21600"/>
                    </a:lnTo>
                    <a:lnTo>
                      <a:pt x="14477" y="5335"/>
                    </a:lnTo>
                    <a:lnTo>
                      <a:pt x="21600" y="533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marL="0" marR="0" lvl="0" indent="0" algn="l" defTabSz="554492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092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sym typeface="Calibri"/>
                </a:endParaRPr>
              </a:p>
            </p:txBody>
          </p:sp>
          <p:sp>
            <p:nvSpPr>
              <p:cNvPr id="447" name="Rectangle 145"/>
              <p:cNvSpPr/>
              <p:nvPr/>
            </p:nvSpPr>
            <p:spPr>
              <a:xfrm>
                <a:off x="1607143" y="3434"/>
                <a:ext cx="106457" cy="750344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marL="0" marR="0" lvl="0" indent="0" algn="l" defTabSz="554492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092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sym typeface="Calibri"/>
                </a:endParaRPr>
              </a:p>
            </p:txBody>
          </p:sp>
          <p:sp>
            <p:nvSpPr>
              <p:cNvPr id="448" name="Freeform 146"/>
              <p:cNvSpPr/>
              <p:nvPr/>
            </p:nvSpPr>
            <p:spPr>
              <a:xfrm>
                <a:off x="322802" y="3434"/>
                <a:ext cx="319369" cy="43097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916" y="10671"/>
                    </a:moveTo>
                    <a:lnTo>
                      <a:pt x="7200" y="10671"/>
                    </a:lnTo>
                    <a:lnTo>
                      <a:pt x="7200" y="5335"/>
                    </a:lnTo>
                    <a:lnTo>
                      <a:pt x="11613" y="5335"/>
                    </a:lnTo>
                    <a:lnTo>
                      <a:pt x="12310" y="5508"/>
                    </a:lnTo>
                    <a:lnTo>
                      <a:pt x="13471" y="6196"/>
                    </a:lnTo>
                    <a:lnTo>
                      <a:pt x="14168" y="7057"/>
                    </a:lnTo>
                    <a:lnTo>
                      <a:pt x="14400" y="7401"/>
                    </a:lnTo>
                    <a:lnTo>
                      <a:pt x="14400" y="8606"/>
                    </a:lnTo>
                    <a:lnTo>
                      <a:pt x="14168" y="9122"/>
                    </a:lnTo>
                    <a:lnTo>
                      <a:pt x="13471" y="9982"/>
                    </a:lnTo>
                    <a:lnTo>
                      <a:pt x="12310" y="10499"/>
                    </a:lnTo>
                    <a:lnTo>
                      <a:pt x="11613" y="10671"/>
                    </a:lnTo>
                    <a:lnTo>
                      <a:pt x="10916" y="10671"/>
                    </a:lnTo>
                    <a:close/>
                    <a:moveTo>
                      <a:pt x="10916" y="0"/>
                    </a:moveTo>
                    <a:lnTo>
                      <a:pt x="0" y="0"/>
                    </a:lnTo>
                    <a:lnTo>
                      <a:pt x="0" y="21600"/>
                    </a:lnTo>
                    <a:lnTo>
                      <a:pt x="7200" y="21600"/>
                    </a:lnTo>
                    <a:lnTo>
                      <a:pt x="7200" y="16006"/>
                    </a:lnTo>
                    <a:lnTo>
                      <a:pt x="10916" y="16006"/>
                    </a:lnTo>
                    <a:lnTo>
                      <a:pt x="13006" y="15834"/>
                    </a:lnTo>
                    <a:lnTo>
                      <a:pt x="15097" y="15490"/>
                    </a:lnTo>
                    <a:lnTo>
                      <a:pt x="16955" y="14629"/>
                    </a:lnTo>
                    <a:lnTo>
                      <a:pt x="18581" y="13769"/>
                    </a:lnTo>
                    <a:lnTo>
                      <a:pt x="19974" y="12564"/>
                    </a:lnTo>
                    <a:lnTo>
                      <a:pt x="20903" y="11187"/>
                    </a:lnTo>
                    <a:lnTo>
                      <a:pt x="21600" y="9638"/>
                    </a:lnTo>
                    <a:lnTo>
                      <a:pt x="21600" y="6368"/>
                    </a:lnTo>
                    <a:lnTo>
                      <a:pt x="20903" y="4819"/>
                    </a:lnTo>
                    <a:lnTo>
                      <a:pt x="19974" y="3614"/>
                    </a:lnTo>
                    <a:lnTo>
                      <a:pt x="18581" y="2410"/>
                    </a:lnTo>
                    <a:lnTo>
                      <a:pt x="16955" y="1377"/>
                    </a:lnTo>
                    <a:lnTo>
                      <a:pt x="15097" y="688"/>
                    </a:lnTo>
                    <a:lnTo>
                      <a:pt x="13006" y="172"/>
                    </a:lnTo>
                    <a:lnTo>
                      <a:pt x="10916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marL="0" marR="0" lvl="0" indent="0" algn="l" defTabSz="554492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092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sym typeface="Calibri"/>
                </a:endParaRPr>
              </a:p>
            </p:txBody>
          </p:sp>
          <p:sp>
            <p:nvSpPr>
              <p:cNvPr id="449" name="Freeform 149"/>
              <p:cNvSpPr/>
              <p:nvPr/>
            </p:nvSpPr>
            <p:spPr>
              <a:xfrm>
                <a:off x="721154" y="0"/>
                <a:ext cx="367446" cy="43441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2516" y="21600"/>
                    </a:moveTo>
                    <a:lnTo>
                      <a:pt x="10093" y="21429"/>
                    </a:lnTo>
                    <a:lnTo>
                      <a:pt x="7873" y="20746"/>
                    </a:lnTo>
                    <a:lnTo>
                      <a:pt x="6662" y="20405"/>
                    </a:lnTo>
                    <a:lnTo>
                      <a:pt x="5652" y="19892"/>
                    </a:lnTo>
                    <a:lnTo>
                      <a:pt x="4643" y="19124"/>
                    </a:lnTo>
                    <a:lnTo>
                      <a:pt x="2826" y="17587"/>
                    </a:lnTo>
                    <a:lnTo>
                      <a:pt x="2019" y="16734"/>
                    </a:lnTo>
                    <a:lnTo>
                      <a:pt x="1413" y="15880"/>
                    </a:lnTo>
                    <a:lnTo>
                      <a:pt x="807" y="14855"/>
                    </a:lnTo>
                    <a:lnTo>
                      <a:pt x="404" y="13831"/>
                    </a:lnTo>
                    <a:lnTo>
                      <a:pt x="0" y="11782"/>
                    </a:lnTo>
                    <a:lnTo>
                      <a:pt x="0" y="9733"/>
                    </a:lnTo>
                    <a:lnTo>
                      <a:pt x="404" y="7684"/>
                    </a:lnTo>
                    <a:lnTo>
                      <a:pt x="807" y="6659"/>
                    </a:lnTo>
                    <a:lnTo>
                      <a:pt x="1413" y="5635"/>
                    </a:lnTo>
                    <a:lnTo>
                      <a:pt x="2019" y="4781"/>
                    </a:lnTo>
                    <a:lnTo>
                      <a:pt x="2826" y="3927"/>
                    </a:lnTo>
                    <a:lnTo>
                      <a:pt x="4643" y="2391"/>
                    </a:lnTo>
                    <a:lnTo>
                      <a:pt x="5652" y="1878"/>
                    </a:lnTo>
                    <a:lnTo>
                      <a:pt x="6662" y="1195"/>
                    </a:lnTo>
                    <a:lnTo>
                      <a:pt x="7873" y="854"/>
                    </a:lnTo>
                    <a:lnTo>
                      <a:pt x="10093" y="171"/>
                    </a:lnTo>
                    <a:lnTo>
                      <a:pt x="12516" y="0"/>
                    </a:lnTo>
                    <a:lnTo>
                      <a:pt x="14938" y="171"/>
                    </a:lnTo>
                    <a:lnTo>
                      <a:pt x="18572" y="1195"/>
                    </a:lnTo>
                    <a:lnTo>
                      <a:pt x="19581" y="1878"/>
                    </a:lnTo>
                    <a:lnTo>
                      <a:pt x="20591" y="2391"/>
                    </a:lnTo>
                    <a:lnTo>
                      <a:pt x="21600" y="3244"/>
                    </a:lnTo>
                    <a:lnTo>
                      <a:pt x="17159" y="7001"/>
                    </a:lnTo>
                    <a:lnTo>
                      <a:pt x="16150" y="6318"/>
                    </a:lnTo>
                    <a:lnTo>
                      <a:pt x="14938" y="5806"/>
                    </a:lnTo>
                    <a:lnTo>
                      <a:pt x="13727" y="5464"/>
                    </a:lnTo>
                    <a:lnTo>
                      <a:pt x="12516" y="5293"/>
                    </a:lnTo>
                    <a:lnTo>
                      <a:pt x="11305" y="5464"/>
                    </a:lnTo>
                    <a:lnTo>
                      <a:pt x="10093" y="5806"/>
                    </a:lnTo>
                    <a:lnTo>
                      <a:pt x="9084" y="6318"/>
                    </a:lnTo>
                    <a:lnTo>
                      <a:pt x="8075" y="7001"/>
                    </a:lnTo>
                    <a:lnTo>
                      <a:pt x="7267" y="7855"/>
                    </a:lnTo>
                    <a:lnTo>
                      <a:pt x="6662" y="8708"/>
                    </a:lnTo>
                    <a:lnTo>
                      <a:pt x="6258" y="9733"/>
                    </a:lnTo>
                    <a:lnTo>
                      <a:pt x="6258" y="11782"/>
                    </a:lnTo>
                    <a:lnTo>
                      <a:pt x="6662" y="12806"/>
                    </a:lnTo>
                    <a:lnTo>
                      <a:pt x="7267" y="13831"/>
                    </a:lnTo>
                    <a:lnTo>
                      <a:pt x="8075" y="14514"/>
                    </a:lnTo>
                    <a:lnTo>
                      <a:pt x="9084" y="15197"/>
                    </a:lnTo>
                    <a:lnTo>
                      <a:pt x="10093" y="15709"/>
                    </a:lnTo>
                    <a:lnTo>
                      <a:pt x="11305" y="16051"/>
                    </a:lnTo>
                    <a:lnTo>
                      <a:pt x="12516" y="16221"/>
                    </a:lnTo>
                    <a:lnTo>
                      <a:pt x="13727" y="16051"/>
                    </a:lnTo>
                    <a:lnTo>
                      <a:pt x="14938" y="15709"/>
                    </a:lnTo>
                    <a:lnTo>
                      <a:pt x="16150" y="15197"/>
                    </a:lnTo>
                    <a:lnTo>
                      <a:pt x="17159" y="14514"/>
                    </a:lnTo>
                    <a:lnTo>
                      <a:pt x="21600" y="18270"/>
                    </a:lnTo>
                    <a:lnTo>
                      <a:pt x="20591" y="19124"/>
                    </a:lnTo>
                    <a:lnTo>
                      <a:pt x="19581" y="19892"/>
                    </a:lnTo>
                    <a:lnTo>
                      <a:pt x="18572" y="20405"/>
                    </a:lnTo>
                    <a:lnTo>
                      <a:pt x="14938" y="21429"/>
                    </a:lnTo>
                    <a:lnTo>
                      <a:pt x="12516" y="2160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marL="0" marR="0" lvl="0" indent="0" algn="l" defTabSz="554492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092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sym typeface="Calibri"/>
                </a:endParaRPr>
              </a:p>
            </p:txBody>
          </p:sp>
        </p:grpSp>
      </p:grpSp>
      <p:pic>
        <p:nvPicPr>
          <p:cNvPr id="452" name="logo VNIIM_final-13.png" descr="logo VNIIM_final-13.png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8984787" y="6210615"/>
            <a:ext cx="1088490" cy="571848"/>
          </a:xfrm>
          <a:prstGeom prst="rect">
            <a:avLst/>
          </a:prstGeom>
          <a:ln w="12700">
            <a:miter lim="400000"/>
          </a:ln>
        </p:spPr>
      </p:pic>
      <p:sp>
        <p:nvSpPr>
          <p:cNvPr id="453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8570887" y="6356350"/>
            <a:ext cx="166713" cy="168059"/>
          </a:xfrm>
          <a:prstGeom prst="rect">
            <a:avLst/>
          </a:prstGeom>
        </p:spPr>
        <p:txBody>
          <a:bodyPr/>
          <a:lstStyle>
            <a:lvl1pPr indent="0">
              <a:defRPr sz="1092" spc="0">
                <a:solidFill>
                  <a:srgbClr val="888888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pPr defTabSz="554492" hangingPunct="0"/>
            <a:fld id="{86CB4B4D-7CA3-9044-876B-883B54F8677D}" type="slidenum">
              <a:rPr lang="ru-RU" kern="0" smtClean="0"/>
              <a:pPr defTabSz="554492" hangingPunct="0"/>
              <a:t>‹#›</a:t>
            </a:fld>
            <a:endParaRPr lang="ru-RU" kern="0"/>
          </a:p>
        </p:txBody>
      </p:sp>
    </p:spTree>
    <p:extLst>
      <p:ext uri="{BB962C8B-B14F-4D97-AF65-F5344CB8AC3E}">
        <p14:creationId xmlns:p14="http://schemas.microsoft.com/office/powerpoint/2010/main" xmlns="" val="2886414948"/>
      </p:ext>
    </p:extLst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Перебивочный слайд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" name="Прямоугольник 1"/>
          <p:cNvSpPr/>
          <p:nvPr/>
        </p:nvSpPr>
        <p:spPr>
          <a:xfrm>
            <a:off x="0" y="0"/>
            <a:ext cx="12192000" cy="4815671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27726" rIns="27726" anchor="ctr"/>
          <a:lstStyle/>
          <a:p>
            <a:pPr marL="0" marR="0" lvl="0" indent="0" algn="ctr" defTabSz="554492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FFFFFF"/>
                </a:solidFill>
              </a:defRPr>
            </a:pPr>
            <a:endParaRPr kumimoji="0" sz="1092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sym typeface="Calibri"/>
            </a:endParaRPr>
          </a:p>
        </p:txBody>
      </p:sp>
      <p:grpSp>
        <p:nvGrpSpPr>
          <p:cNvPr id="646" name="Группа 4"/>
          <p:cNvGrpSpPr/>
          <p:nvPr/>
        </p:nvGrpSpPr>
        <p:grpSpPr>
          <a:xfrm>
            <a:off x="785586" y="3655155"/>
            <a:ext cx="10439683" cy="1162783"/>
            <a:chOff x="0" y="0"/>
            <a:chExt cx="17214601" cy="1916437"/>
          </a:xfrm>
        </p:grpSpPr>
        <p:grpSp>
          <p:nvGrpSpPr>
            <p:cNvPr id="635" name="Группа 3"/>
            <p:cNvGrpSpPr/>
            <p:nvPr/>
          </p:nvGrpSpPr>
          <p:grpSpPr>
            <a:xfrm>
              <a:off x="4580769" y="1591392"/>
              <a:ext cx="12633833" cy="321280"/>
              <a:chOff x="0" y="0"/>
              <a:chExt cx="12633832" cy="321279"/>
            </a:xfrm>
          </p:grpSpPr>
          <p:sp>
            <p:nvSpPr>
              <p:cNvPr id="595" name="bk object 21"/>
              <p:cNvSpPr/>
              <p:nvPr/>
            </p:nvSpPr>
            <p:spPr>
              <a:xfrm>
                <a:off x="12526769" y="0"/>
                <a:ext cx="107064" cy="321280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marL="0" marR="0" lvl="0" indent="0" algn="l" defTabSz="554492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092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sym typeface="Calibri"/>
                </a:endParaRPr>
              </a:p>
            </p:txBody>
          </p:sp>
          <p:sp>
            <p:nvSpPr>
              <p:cNvPr id="596" name="bk object 22"/>
              <p:cNvSpPr/>
              <p:nvPr/>
            </p:nvSpPr>
            <p:spPr>
              <a:xfrm>
                <a:off x="9314805" y="0"/>
                <a:ext cx="107064" cy="321280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marL="0" marR="0" lvl="0" indent="0" algn="l" defTabSz="554492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092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sym typeface="Calibri"/>
                </a:endParaRPr>
              </a:p>
            </p:txBody>
          </p:sp>
          <p:sp>
            <p:nvSpPr>
              <p:cNvPr id="597" name="bk object 23"/>
              <p:cNvSpPr/>
              <p:nvPr/>
            </p:nvSpPr>
            <p:spPr>
              <a:xfrm>
                <a:off x="9636011" y="107065"/>
                <a:ext cx="107064" cy="214214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marL="0" marR="0" lvl="0" indent="0" algn="l" defTabSz="554492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092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sym typeface="Calibri"/>
                </a:endParaRPr>
              </a:p>
            </p:txBody>
          </p:sp>
          <p:sp>
            <p:nvSpPr>
              <p:cNvPr id="598" name="bk object 24"/>
              <p:cNvSpPr/>
              <p:nvPr/>
            </p:nvSpPr>
            <p:spPr>
              <a:xfrm>
                <a:off x="9957205" y="107065"/>
                <a:ext cx="107064" cy="214214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marL="0" marR="0" lvl="0" indent="0" algn="l" defTabSz="554492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092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sym typeface="Calibri"/>
                </a:endParaRPr>
              </a:p>
            </p:txBody>
          </p:sp>
          <p:sp>
            <p:nvSpPr>
              <p:cNvPr id="599" name="bk object 25"/>
              <p:cNvSpPr/>
              <p:nvPr/>
            </p:nvSpPr>
            <p:spPr>
              <a:xfrm>
                <a:off x="10278398" y="107065"/>
                <a:ext cx="107075" cy="214214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marL="0" marR="0" lvl="0" indent="0" algn="l" defTabSz="554492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092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sym typeface="Calibri"/>
                </a:endParaRPr>
              </a:p>
            </p:txBody>
          </p:sp>
          <p:sp>
            <p:nvSpPr>
              <p:cNvPr id="600" name="bk object 26"/>
              <p:cNvSpPr/>
              <p:nvPr/>
            </p:nvSpPr>
            <p:spPr>
              <a:xfrm>
                <a:off x="10599594" y="107065"/>
                <a:ext cx="107075" cy="214214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marL="0" marR="0" lvl="0" indent="0" algn="l" defTabSz="554492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092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sym typeface="Calibri"/>
                </a:endParaRPr>
              </a:p>
            </p:txBody>
          </p:sp>
          <p:sp>
            <p:nvSpPr>
              <p:cNvPr id="601" name="bk object 27"/>
              <p:cNvSpPr/>
              <p:nvPr/>
            </p:nvSpPr>
            <p:spPr>
              <a:xfrm>
                <a:off x="10920809" y="0"/>
                <a:ext cx="107064" cy="321280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marL="0" marR="0" lvl="0" indent="0" algn="l" defTabSz="554492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092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sym typeface="Calibri"/>
                </a:endParaRPr>
              </a:p>
            </p:txBody>
          </p:sp>
          <p:sp>
            <p:nvSpPr>
              <p:cNvPr id="602" name="bk object 28"/>
              <p:cNvSpPr/>
              <p:nvPr/>
            </p:nvSpPr>
            <p:spPr>
              <a:xfrm>
                <a:off x="7708813" y="0"/>
                <a:ext cx="107064" cy="321280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marL="0" marR="0" lvl="0" indent="0" algn="l" defTabSz="554492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092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sym typeface="Calibri"/>
                </a:endParaRPr>
              </a:p>
            </p:txBody>
          </p:sp>
          <p:sp>
            <p:nvSpPr>
              <p:cNvPr id="603" name="bk object 29"/>
              <p:cNvSpPr/>
              <p:nvPr/>
            </p:nvSpPr>
            <p:spPr>
              <a:xfrm>
                <a:off x="8030006" y="107065"/>
                <a:ext cx="107075" cy="214214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marL="0" marR="0" lvl="0" indent="0" algn="l" defTabSz="554492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092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sym typeface="Calibri"/>
                </a:endParaRPr>
              </a:p>
            </p:txBody>
          </p:sp>
          <p:sp>
            <p:nvSpPr>
              <p:cNvPr id="604" name="bk object 30"/>
              <p:cNvSpPr/>
              <p:nvPr/>
            </p:nvSpPr>
            <p:spPr>
              <a:xfrm>
                <a:off x="8351201" y="107065"/>
                <a:ext cx="107075" cy="214214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marL="0" marR="0" lvl="0" indent="0" algn="l" defTabSz="554492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092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sym typeface="Calibri"/>
                </a:endParaRPr>
              </a:p>
            </p:txBody>
          </p:sp>
          <p:sp>
            <p:nvSpPr>
              <p:cNvPr id="605" name="bk object 31"/>
              <p:cNvSpPr/>
              <p:nvPr/>
            </p:nvSpPr>
            <p:spPr>
              <a:xfrm>
                <a:off x="8672417" y="107065"/>
                <a:ext cx="107064" cy="214214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marL="0" marR="0" lvl="0" indent="0" algn="l" defTabSz="554492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092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sym typeface="Calibri"/>
                </a:endParaRPr>
              </a:p>
            </p:txBody>
          </p:sp>
          <p:sp>
            <p:nvSpPr>
              <p:cNvPr id="606" name="bk object 32"/>
              <p:cNvSpPr/>
              <p:nvPr/>
            </p:nvSpPr>
            <p:spPr>
              <a:xfrm>
                <a:off x="8993611" y="107065"/>
                <a:ext cx="107064" cy="214214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marL="0" marR="0" lvl="0" indent="0" algn="l" defTabSz="554492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092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sym typeface="Calibri"/>
                </a:endParaRPr>
              </a:p>
            </p:txBody>
          </p:sp>
          <p:sp>
            <p:nvSpPr>
              <p:cNvPr id="607" name="bk object 33"/>
              <p:cNvSpPr/>
              <p:nvPr/>
            </p:nvSpPr>
            <p:spPr>
              <a:xfrm>
                <a:off x="6102799" y="0"/>
                <a:ext cx="107064" cy="321280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marL="0" marR="0" lvl="0" indent="0" algn="l" defTabSz="554492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092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sym typeface="Calibri"/>
                </a:endParaRPr>
              </a:p>
            </p:txBody>
          </p:sp>
          <p:sp>
            <p:nvSpPr>
              <p:cNvPr id="608" name="bk object 34"/>
              <p:cNvSpPr/>
              <p:nvPr/>
            </p:nvSpPr>
            <p:spPr>
              <a:xfrm>
                <a:off x="6424014" y="107065"/>
                <a:ext cx="107075" cy="214214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marL="0" marR="0" lvl="0" indent="0" algn="l" defTabSz="554492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092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sym typeface="Calibri"/>
                </a:endParaRPr>
              </a:p>
            </p:txBody>
          </p:sp>
          <p:sp>
            <p:nvSpPr>
              <p:cNvPr id="609" name="bk object 35"/>
              <p:cNvSpPr/>
              <p:nvPr/>
            </p:nvSpPr>
            <p:spPr>
              <a:xfrm>
                <a:off x="6745209" y="107065"/>
                <a:ext cx="107075" cy="214214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marL="0" marR="0" lvl="0" indent="0" algn="l" defTabSz="554492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092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sym typeface="Calibri"/>
                </a:endParaRPr>
              </a:p>
            </p:txBody>
          </p:sp>
          <p:sp>
            <p:nvSpPr>
              <p:cNvPr id="610" name="bk object 36"/>
              <p:cNvSpPr/>
              <p:nvPr/>
            </p:nvSpPr>
            <p:spPr>
              <a:xfrm>
                <a:off x="7066381" y="107065"/>
                <a:ext cx="107075" cy="214214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marL="0" marR="0" lvl="0" indent="0" algn="l" defTabSz="554492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092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sym typeface="Calibri"/>
                </a:endParaRPr>
              </a:p>
            </p:txBody>
          </p:sp>
          <p:sp>
            <p:nvSpPr>
              <p:cNvPr id="611" name="bk object 37"/>
              <p:cNvSpPr/>
              <p:nvPr/>
            </p:nvSpPr>
            <p:spPr>
              <a:xfrm>
                <a:off x="7387618" y="107065"/>
                <a:ext cx="107064" cy="214214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marL="0" marR="0" lvl="0" indent="0" algn="l" defTabSz="554492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092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sym typeface="Calibri"/>
                </a:endParaRPr>
              </a:p>
            </p:txBody>
          </p:sp>
          <p:sp>
            <p:nvSpPr>
              <p:cNvPr id="612" name="bk object 38"/>
              <p:cNvSpPr/>
              <p:nvPr/>
            </p:nvSpPr>
            <p:spPr>
              <a:xfrm>
                <a:off x="4496806" y="0"/>
                <a:ext cx="107064" cy="321280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marL="0" marR="0" lvl="0" indent="0" algn="l" defTabSz="554492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092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sym typeface="Calibri"/>
                </a:endParaRPr>
              </a:p>
            </p:txBody>
          </p:sp>
          <p:sp>
            <p:nvSpPr>
              <p:cNvPr id="613" name="bk object 39"/>
              <p:cNvSpPr/>
              <p:nvPr/>
            </p:nvSpPr>
            <p:spPr>
              <a:xfrm>
                <a:off x="4818000" y="107065"/>
                <a:ext cx="107064" cy="214214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marL="0" marR="0" lvl="0" indent="0" algn="l" defTabSz="554492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092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sym typeface="Calibri"/>
                </a:endParaRPr>
              </a:p>
            </p:txBody>
          </p:sp>
          <p:sp>
            <p:nvSpPr>
              <p:cNvPr id="614" name="bk object 40"/>
              <p:cNvSpPr/>
              <p:nvPr/>
            </p:nvSpPr>
            <p:spPr>
              <a:xfrm>
                <a:off x="5139194" y="107065"/>
                <a:ext cx="107075" cy="214214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marL="0" marR="0" lvl="0" indent="0" algn="l" defTabSz="554492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092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sym typeface="Calibri"/>
                </a:endParaRPr>
              </a:p>
            </p:txBody>
          </p:sp>
          <p:sp>
            <p:nvSpPr>
              <p:cNvPr id="615" name="bk object 41"/>
              <p:cNvSpPr/>
              <p:nvPr/>
            </p:nvSpPr>
            <p:spPr>
              <a:xfrm>
                <a:off x="5460389" y="107065"/>
                <a:ext cx="107075" cy="214214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marL="0" marR="0" lvl="0" indent="0" algn="l" defTabSz="554492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092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sym typeface="Calibri"/>
                </a:endParaRPr>
              </a:p>
            </p:txBody>
          </p:sp>
          <p:sp>
            <p:nvSpPr>
              <p:cNvPr id="616" name="bk object 42"/>
              <p:cNvSpPr/>
              <p:nvPr/>
            </p:nvSpPr>
            <p:spPr>
              <a:xfrm>
                <a:off x="5781605" y="107065"/>
                <a:ext cx="107064" cy="214214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marL="0" marR="0" lvl="0" indent="0" algn="l" defTabSz="554492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092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sym typeface="Calibri"/>
                </a:endParaRPr>
              </a:p>
            </p:txBody>
          </p:sp>
          <p:sp>
            <p:nvSpPr>
              <p:cNvPr id="617" name="bk object 43"/>
              <p:cNvSpPr/>
              <p:nvPr/>
            </p:nvSpPr>
            <p:spPr>
              <a:xfrm>
                <a:off x="2890813" y="0"/>
                <a:ext cx="107065" cy="321280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marL="0" marR="0" lvl="0" indent="0" algn="l" defTabSz="554492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092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sym typeface="Calibri"/>
                </a:endParaRPr>
              </a:p>
            </p:txBody>
          </p:sp>
          <p:sp>
            <p:nvSpPr>
              <p:cNvPr id="618" name="bk object 44"/>
              <p:cNvSpPr/>
              <p:nvPr/>
            </p:nvSpPr>
            <p:spPr>
              <a:xfrm>
                <a:off x="3212007" y="107065"/>
                <a:ext cx="107065" cy="214214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marL="0" marR="0" lvl="0" indent="0" algn="l" defTabSz="554492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092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sym typeface="Calibri"/>
                </a:endParaRPr>
              </a:p>
            </p:txBody>
          </p:sp>
          <p:sp>
            <p:nvSpPr>
              <p:cNvPr id="619" name="bk object 45"/>
              <p:cNvSpPr/>
              <p:nvPr/>
            </p:nvSpPr>
            <p:spPr>
              <a:xfrm>
                <a:off x="3533202" y="107065"/>
                <a:ext cx="107076" cy="214214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marL="0" marR="0" lvl="0" indent="0" algn="l" defTabSz="554492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092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sym typeface="Calibri"/>
                </a:endParaRPr>
              </a:p>
            </p:txBody>
          </p:sp>
          <p:sp>
            <p:nvSpPr>
              <p:cNvPr id="620" name="bk object 46"/>
              <p:cNvSpPr/>
              <p:nvPr/>
            </p:nvSpPr>
            <p:spPr>
              <a:xfrm>
                <a:off x="3854406" y="107065"/>
                <a:ext cx="107065" cy="214214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marL="0" marR="0" lvl="0" indent="0" algn="l" defTabSz="554492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092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sym typeface="Calibri"/>
                </a:endParaRPr>
              </a:p>
            </p:txBody>
          </p:sp>
          <p:sp>
            <p:nvSpPr>
              <p:cNvPr id="621" name="bk object 47"/>
              <p:cNvSpPr/>
              <p:nvPr/>
            </p:nvSpPr>
            <p:spPr>
              <a:xfrm>
                <a:off x="4175612" y="107065"/>
                <a:ext cx="107064" cy="214214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marL="0" marR="0" lvl="0" indent="0" algn="l" defTabSz="554492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092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sym typeface="Calibri"/>
                </a:endParaRPr>
              </a:p>
            </p:txBody>
          </p:sp>
          <p:sp>
            <p:nvSpPr>
              <p:cNvPr id="622" name="bk object 48"/>
              <p:cNvSpPr/>
              <p:nvPr/>
            </p:nvSpPr>
            <p:spPr>
              <a:xfrm>
                <a:off x="1284820" y="0"/>
                <a:ext cx="107065" cy="321280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marL="0" marR="0" lvl="0" indent="0" algn="l" defTabSz="554492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092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sym typeface="Calibri"/>
                </a:endParaRPr>
              </a:p>
            </p:txBody>
          </p:sp>
          <p:sp>
            <p:nvSpPr>
              <p:cNvPr id="623" name="bk object 49"/>
              <p:cNvSpPr/>
              <p:nvPr/>
            </p:nvSpPr>
            <p:spPr>
              <a:xfrm>
                <a:off x="1606013" y="107065"/>
                <a:ext cx="107065" cy="214214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marL="0" marR="0" lvl="0" indent="0" algn="l" defTabSz="554492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092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sym typeface="Calibri"/>
                </a:endParaRPr>
              </a:p>
            </p:txBody>
          </p:sp>
          <p:sp>
            <p:nvSpPr>
              <p:cNvPr id="624" name="bk object 50"/>
              <p:cNvSpPr/>
              <p:nvPr/>
            </p:nvSpPr>
            <p:spPr>
              <a:xfrm>
                <a:off x="1927209" y="107065"/>
                <a:ext cx="107076" cy="214214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marL="0" marR="0" lvl="0" indent="0" algn="l" defTabSz="554492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092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sym typeface="Calibri"/>
                </a:endParaRPr>
              </a:p>
            </p:txBody>
          </p:sp>
          <p:sp>
            <p:nvSpPr>
              <p:cNvPr id="625" name="bk object 51"/>
              <p:cNvSpPr/>
              <p:nvPr/>
            </p:nvSpPr>
            <p:spPr>
              <a:xfrm>
                <a:off x="2248414" y="107065"/>
                <a:ext cx="107065" cy="214214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marL="0" marR="0" lvl="0" indent="0" algn="l" defTabSz="554492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092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sym typeface="Calibri"/>
                </a:endParaRPr>
              </a:p>
            </p:txBody>
          </p:sp>
          <p:sp>
            <p:nvSpPr>
              <p:cNvPr id="626" name="bk object 52"/>
              <p:cNvSpPr/>
              <p:nvPr/>
            </p:nvSpPr>
            <p:spPr>
              <a:xfrm>
                <a:off x="2569619" y="107065"/>
                <a:ext cx="107065" cy="214214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marL="0" marR="0" lvl="0" indent="0" algn="l" defTabSz="554492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092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sym typeface="Calibri"/>
                </a:endParaRPr>
              </a:p>
            </p:txBody>
          </p:sp>
          <p:sp>
            <p:nvSpPr>
              <p:cNvPr id="627" name="bk object 54"/>
              <p:cNvSpPr/>
              <p:nvPr/>
            </p:nvSpPr>
            <p:spPr>
              <a:xfrm>
                <a:off x="0" y="107065"/>
                <a:ext cx="107064" cy="214214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marL="0" marR="0" lvl="0" indent="0" algn="l" defTabSz="554492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092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sym typeface="Calibri"/>
                </a:endParaRPr>
              </a:p>
            </p:txBody>
          </p:sp>
          <p:sp>
            <p:nvSpPr>
              <p:cNvPr id="628" name="bk object 55"/>
              <p:cNvSpPr/>
              <p:nvPr/>
            </p:nvSpPr>
            <p:spPr>
              <a:xfrm>
                <a:off x="321195" y="107065"/>
                <a:ext cx="107064" cy="214214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marL="0" marR="0" lvl="0" indent="0" algn="l" defTabSz="554492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092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sym typeface="Calibri"/>
                </a:endParaRPr>
              </a:p>
            </p:txBody>
          </p:sp>
          <p:sp>
            <p:nvSpPr>
              <p:cNvPr id="629" name="bk object 56"/>
              <p:cNvSpPr/>
              <p:nvPr/>
            </p:nvSpPr>
            <p:spPr>
              <a:xfrm>
                <a:off x="642421" y="107065"/>
                <a:ext cx="107065" cy="214214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marL="0" marR="0" lvl="0" indent="0" algn="l" defTabSz="554492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092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sym typeface="Calibri"/>
                </a:endParaRPr>
              </a:p>
            </p:txBody>
          </p:sp>
          <p:sp>
            <p:nvSpPr>
              <p:cNvPr id="630" name="bk object 57"/>
              <p:cNvSpPr/>
              <p:nvPr/>
            </p:nvSpPr>
            <p:spPr>
              <a:xfrm>
                <a:off x="963625" y="107065"/>
                <a:ext cx="107065" cy="214214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marL="0" marR="0" lvl="0" indent="0" algn="l" defTabSz="554492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092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sym typeface="Calibri"/>
                </a:endParaRPr>
              </a:p>
            </p:txBody>
          </p:sp>
          <p:sp>
            <p:nvSpPr>
              <p:cNvPr id="631" name="bk object 58"/>
              <p:cNvSpPr/>
              <p:nvPr/>
            </p:nvSpPr>
            <p:spPr>
              <a:xfrm>
                <a:off x="11242002" y="107065"/>
                <a:ext cx="107064" cy="214214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marL="0" marR="0" lvl="0" indent="0" algn="l" defTabSz="554492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092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sym typeface="Calibri"/>
                </a:endParaRPr>
              </a:p>
            </p:txBody>
          </p:sp>
          <p:sp>
            <p:nvSpPr>
              <p:cNvPr id="632" name="bk object 59"/>
              <p:cNvSpPr/>
              <p:nvPr/>
            </p:nvSpPr>
            <p:spPr>
              <a:xfrm>
                <a:off x="11563198" y="107065"/>
                <a:ext cx="107064" cy="214214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marL="0" marR="0" lvl="0" indent="0" algn="l" defTabSz="554492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092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sym typeface="Calibri"/>
                </a:endParaRPr>
              </a:p>
            </p:txBody>
          </p:sp>
          <p:sp>
            <p:nvSpPr>
              <p:cNvPr id="633" name="bk object 60"/>
              <p:cNvSpPr/>
              <p:nvPr/>
            </p:nvSpPr>
            <p:spPr>
              <a:xfrm>
                <a:off x="11884403" y="107065"/>
                <a:ext cx="107064" cy="214214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marL="0" marR="0" lvl="0" indent="0" algn="l" defTabSz="554492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092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sym typeface="Calibri"/>
                </a:endParaRPr>
              </a:p>
            </p:txBody>
          </p:sp>
          <p:sp>
            <p:nvSpPr>
              <p:cNvPr id="634" name="bk object 61"/>
              <p:cNvSpPr/>
              <p:nvPr/>
            </p:nvSpPr>
            <p:spPr>
              <a:xfrm>
                <a:off x="12205585" y="107065"/>
                <a:ext cx="107075" cy="214214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marL="0" marR="0" lvl="0" indent="0" algn="l" defTabSz="554492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092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sym typeface="Calibri"/>
                </a:endParaRPr>
              </a:p>
            </p:txBody>
          </p:sp>
        </p:grpSp>
        <p:grpSp>
          <p:nvGrpSpPr>
            <p:cNvPr id="645" name="Группа 55"/>
            <p:cNvGrpSpPr/>
            <p:nvPr/>
          </p:nvGrpSpPr>
          <p:grpSpPr>
            <a:xfrm>
              <a:off x="0" y="0"/>
              <a:ext cx="4356731" cy="1916438"/>
              <a:chOff x="0" y="0"/>
              <a:chExt cx="4356730" cy="1916437"/>
            </a:xfrm>
          </p:grpSpPr>
          <p:sp>
            <p:nvSpPr>
              <p:cNvPr id="636" name="Rectangle 139"/>
              <p:cNvSpPr/>
              <p:nvPr/>
            </p:nvSpPr>
            <p:spPr>
              <a:xfrm>
                <a:off x="-1" y="8730"/>
                <a:ext cx="279390" cy="1907708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marL="0" marR="0" lvl="0" indent="0" algn="l" defTabSz="554492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092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sym typeface="Calibri"/>
                </a:endParaRPr>
              </a:p>
            </p:txBody>
          </p:sp>
          <p:sp>
            <p:nvSpPr>
              <p:cNvPr id="637" name="Rectangle 140"/>
              <p:cNvSpPr/>
              <p:nvPr/>
            </p:nvSpPr>
            <p:spPr>
              <a:xfrm>
                <a:off x="820706" y="1375121"/>
                <a:ext cx="270659" cy="541317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marL="0" marR="0" lvl="0" indent="0" algn="l" defTabSz="554492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092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sym typeface="Calibri"/>
                </a:endParaRPr>
              </a:p>
            </p:txBody>
          </p:sp>
          <p:sp>
            <p:nvSpPr>
              <p:cNvPr id="638" name="Rectangle 141"/>
              <p:cNvSpPr/>
              <p:nvPr/>
            </p:nvSpPr>
            <p:spPr>
              <a:xfrm>
                <a:off x="1632682" y="1375121"/>
                <a:ext cx="279390" cy="541317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marL="0" marR="0" lvl="0" indent="0" algn="l" defTabSz="554492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092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sym typeface="Calibri"/>
                </a:endParaRPr>
              </a:p>
            </p:txBody>
          </p:sp>
          <p:sp>
            <p:nvSpPr>
              <p:cNvPr id="639" name="Rectangle 142"/>
              <p:cNvSpPr/>
              <p:nvPr/>
            </p:nvSpPr>
            <p:spPr>
              <a:xfrm>
                <a:off x="2453389" y="1375121"/>
                <a:ext cx="270659" cy="541317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marL="0" marR="0" lvl="0" indent="0" algn="l" defTabSz="554492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092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sym typeface="Calibri"/>
                </a:endParaRPr>
              </a:p>
            </p:txBody>
          </p:sp>
          <p:sp>
            <p:nvSpPr>
              <p:cNvPr id="640" name="Rectangle 143"/>
              <p:cNvSpPr/>
              <p:nvPr/>
            </p:nvSpPr>
            <p:spPr>
              <a:xfrm>
                <a:off x="3274096" y="1375121"/>
                <a:ext cx="270659" cy="541317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marL="0" marR="0" lvl="0" indent="0" algn="l" defTabSz="554492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092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sym typeface="Calibri"/>
                </a:endParaRPr>
              </a:p>
            </p:txBody>
          </p:sp>
          <p:sp>
            <p:nvSpPr>
              <p:cNvPr id="641" name="Freeform 144"/>
              <p:cNvSpPr/>
              <p:nvPr/>
            </p:nvSpPr>
            <p:spPr>
              <a:xfrm>
                <a:off x="2994706" y="8730"/>
                <a:ext cx="820708" cy="109573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0" y="5335"/>
                    </a:lnTo>
                    <a:lnTo>
                      <a:pt x="7353" y="5335"/>
                    </a:lnTo>
                    <a:lnTo>
                      <a:pt x="7353" y="21600"/>
                    </a:lnTo>
                    <a:lnTo>
                      <a:pt x="14477" y="21600"/>
                    </a:lnTo>
                    <a:lnTo>
                      <a:pt x="14477" y="5335"/>
                    </a:lnTo>
                    <a:lnTo>
                      <a:pt x="21600" y="533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marL="0" marR="0" lvl="0" indent="0" algn="l" defTabSz="554492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092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sym typeface="Calibri"/>
                </a:endParaRPr>
              </a:p>
            </p:txBody>
          </p:sp>
          <p:sp>
            <p:nvSpPr>
              <p:cNvPr id="642" name="Rectangle 145"/>
              <p:cNvSpPr/>
              <p:nvPr/>
            </p:nvSpPr>
            <p:spPr>
              <a:xfrm>
                <a:off x="4086072" y="8730"/>
                <a:ext cx="270659" cy="1907708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marL="0" marR="0" lvl="0" indent="0" algn="l" defTabSz="554492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092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sym typeface="Calibri"/>
                </a:endParaRPr>
              </a:p>
            </p:txBody>
          </p:sp>
          <p:sp>
            <p:nvSpPr>
              <p:cNvPr id="643" name="Freeform 146"/>
              <p:cNvSpPr/>
              <p:nvPr/>
            </p:nvSpPr>
            <p:spPr>
              <a:xfrm>
                <a:off x="820706" y="8730"/>
                <a:ext cx="811977" cy="109573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916" y="10671"/>
                    </a:moveTo>
                    <a:lnTo>
                      <a:pt x="7200" y="10671"/>
                    </a:lnTo>
                    <a:lnTo>
                      <a:pt x="7200" y="5335"/>
                    </a:lnTo>
                    <a:lnTo>
                      <a:pt x="11613" y="5335"/>
                    </a:lnTo>
                    <a:lnTo>
                      <a:pt x="12310" y="5508"/>
                    </a:lnTo>
                    <a:lnTo>
                      <a:pt x="13471" y="6196"/>
                    </a:lnTo>
                    <a:lnTo>
                      <a:pt x="14168" y="7057"/>
                    </a:lnTo>
                    <a:lnTo>
                      <a:pt x="14400" y="7401"/>
                    </a:lnTo>
                    <a:lnTo>
                      <a:pt x="14400" y="8606"/>
                    </a:lnTo>
                    <a:lnTo>
                      <a:pt x="14168" y="9122"/>
                    </a:lnTo>
                    <a:lnTo>
                      <a:pt x="13471" y="9982"/>
                    </a:lnTo>
                    <a:lnTo>
                      <a:pt x="12310" y="10499"/>
                    </a:lnTo>
                    <a:lnTo>
                      <a:pt x="11613" y="10671"/>
                    </a:lnTo>
                    <a:lnTo>
                      <a:pt x="10916" y="10671"/>
                    </a:lnTo>
                    <a:close/>
                    <a:moveTo>
                      <a:pt x="10916" y="0"/>
                    </a:moveTo>
                    <a:lnTo>
                      <a:pt x="0" y="0"/>
                    </a:lnTo>
                    <a:lnTo>
                      <a:pt x="0" y="21600"/>
                    </a:lnTo>
                    <a:lnTo>
                      <a:pt x="7200" y="21600"/>
                    </a:lnTo>
                    <a:lnTo>
                      <a:pt x="7200" y="16006"/>
                    </a:lnTo>
                    <a:lnTo>
                      <a:pt x="10916" y="16006"/>
                    </a:lnTo>
                    <a:lnTo>
                      <a:pt x="13006" y="15834"/>
                    </a:lnTo>
                    <a:lnTo>
                      <a:pt x="15097" y="15490"/>
                    </a:lnTo>
                    <a:lnTo>
                      <a:pt x="16955" y="14629"/>
                    </a:lnTo>
                    <a:lnTo>
                      <a:pt x="18581" y="13769"/>
                    </a:lnTo>
                    <a:lnTo>
                      <a:pt x="19974" y="12564"/>
                    </a:lnTo>
                    <a:lnTo>
                      <a:pt x="20903" y="11187"/>
                    </a:lnTo>
                    <a:lnTo>
                      <a:pt x="21600" y="9638"/>
                    </a:lnTo>
                    <a:lnTo>
                      <a:pt x="21600" y="6368"/>
                    </a:lnTo>
                    <a:lnTo>
                      <a:pt x="20903" y="4819"/>
                    </a:lnTo>
                    <a:lnTo>
                      <a:pt x="19974" y="3614"/>
                    </a:lnTo>
                    <a:lnTo>
                      <a:pt x="18581" y="2410"/>
                    </a:lnTo>
                    <a:lnTo>
                      <a:pt x="16955" y="1377"/>
                    </a:lnTo>
                    <a:lnTo>
                      <a:pt x="15097" y="688"/>
                    </a:lnTo>
                    <a:lnTo>
                      <a:pt x="13006" y="172"/>
                    </a:lnTo>
                    <a:lnTo>
                      <a:pt x="10916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marL="0" marR="0" lvl="0" indent="0" algn="l" defTabSz="554492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092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sym typeface="Calibri"/>
                </a:endParaRPr>
              </a:p>
            </p:txBody>
          </p:sp>
          <p:sp>
            <p:nvSpPr>
              <p:cNvPr id="644" name="Freeform 149"/>
              <p:cNvSpPr/>
              <p:nvPr/>
            </p:nvSpPr>
            <p:spPr>
              <a:xfrm>
                <a:off x="1833493" y="-1"/>
                <a:ext cx="934210" cy="11044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2516" y="21600"/>
                    </a:moveTo>
                    <a:lnTo>
                      <a:pt x="10093" y="21429"/>
                    </a:lnTo>
                    <a:lnTo>
                      <a:pt x="7873" y="20746"/>
                    </a:lnTo>
                    <a:lnTo>
                      <a:pt x="6662" y="20405"/>
                    </a:lnTo>
                    <a:lnTo>
                      <a:pt x="5652" y="19892"/>
                    </a:lnTo>
                    <a:lnTo>
                      <a:pt x="4643" y="19124"/>
                    </a:lnTo>
                    <a:lnTo>
                      <a:pt x="2826" y="17587"/>
                    </a:lnTo>
                    <a:lnTo>
                      <a:pt x="2019" y="16734"/>
                    </a:lnTo>
                    <a:lnTo>
                      <a:pt x="1413" y="15880"/>
                    </a:lnTo>
                    <a:lnTo>
                      <a:pt x="807" y="14855"/>
                    </a:lnTo>
                    <a:lnTo>
                      <a:pt x="404" y="13831"/>
                    </a:lnTo>
                    <a:lnTo>
                      <a:pt x="0" y="11782"/>
                    </a:lnTo>
                    <a:lnTo>
                      <a:pt x="0" y="9733"/>
                    </a:lnTo>
                    <a:lnTo>
                      <a:pt x="404" y="7684"/>
                    </a:lnTo>
                    <a:lnTo>
                      <a:pt x="807" y="6659"/>
                    </a:lnTo>
                    <a:lnTo>
                      <a:pt x="1413" y="5635"/>
                    </a:lnTo>
                    <a:lnTo>
                      <a:pt x="2019" y="4781"/>
                    </a:lnTo>
                    <a:lnTo>
                      <a:pt x="2826" y="3927"/>
                    </a:lnTo>
                    <a:lnTo>
                      <a:pt x="4643" y="2391"/>
                    </a:lnTo>
                    <a:lnTo>
                      <a:pt x="5652" y="1878"/>
                    </a:lnTo>
                    <a:lnTo>
                      <a:pt x="6662" y="1195"/>
                    </a:lnTo>
                    <a:lnTo>
                      <a:pt x="7873" y="854"/>
                    </a:lnTo>
                    <a:lnTo>
                      <a:pt x="10093" y="171"/>
                    </a:lnTo>
                    <a:lnTo>
                      <a:pt x="12516" y="0"/>
                    </a:lnTo>
                    <a:lnTo>
                      <a:pt x="14938" y="171"/>
                    </a:lnTo>
                    <a:lnTo>
                      <a:pt x="18572" y="1195"/>
                    </a:lnTo>
                    <a:lnTo>
                      <a:pt x="19581" y="1878"/>
                    </a:lnTo>
                    <a:lnTo>
                      <a:pt x="20591" y="2391"/>
                    </a:lnTo>
                    <a:lnTo>
                      <a:pt x="21600" y="3244"/>
                    </a:lnTo>
                    <a:lnTo>
                      <a:pt x="17159" y="7001"/>
                    </a:lnTo>
                    <a:lnTo>
                      <a:pt x="16150" y="6318"/>
                    </a:lnTo>
                    <a:lnTo>
                      <a:pt x="14938" y="5806"/>
                    </a:lnTo>
                    <a:lnTo>
                      <a:pt x="13727" y="5464"/>
                    </a:lnTo>
                    <a:lnTo>
                      <a:pt x="12516" y="5293"/>
                    </a:lnTo>
                    <a:lnTo>
                      <a:pt x="11305" y="5464"/>
                    </a:lnTo>
                    <a:lnTo>
                      <a:pt x="10093" y="5806"/>
                    </a:lnTo>
                    <a:lnTo>
                      <a:pt x="9084" y="6318"/>
                    </a:lnTo>
                    <a:lnTo>
                      <a:pt x="8075" y="7001"/>
                    </a:lnTo>
                    <a:lnTo>
                      <a:pt x="7267" y="7855"/>
                    </a:lnTo>
                    <a:lnTo>
                      <a:pt x="6662" y="8708"/>
                    </a:lnTo>
                    <a:lnTo>
                      <a:pt x="6258" y="9733"/>
                    </a:lnTo>
                    <a:lnTo>
                      <a:pt x="6258" y="11782"/>
                    </a:lnTo>
                    <a:lnTo>
                      <a:pt x="6662" y="12806"/>
                    </a:lnTo>
                    <a:lnTo>
                      <a:pt x="7267" y="13831"/>
                    </a:lnTo>
                    <a:lnTo>
                      <a:pt x="8075" y="14514"/>
                    </a:lnTo>
                    <a:lnTo>
                      <a:pt x="9084" y="15197"/>
                    </a:lnTo>
                    <a:lnTo>
                      <a:pt x="10093" y="15709"/>
                    </a:lnTo>
                    <a:lnTo>
                      <a:pt x="11305" y="16051"/>
                    </a:lnTo>
                    <a:lnTo>
                      <a:pt x="12516" y="16221"/>
                    </a:lnTo>
                    <a:lnTo>
                      <a:pt x="13727" y="16051"/>
                    </a:lnTo>
                    <a:lnTo>
                      <a:pt x="14938" y="15709"/>
                    </a:lnTo>
                    <a:lnTo>
                      <a:pt x="16150" y="15197"/>
                    </a:lnTo>
                    <a:lnTo>
                      <a:pt x="17159" y="14514"/>
                    </a:lnTo>
                    <a:lnTo>
                      <a:pt x="21600" y="18270"/>
                    </a:lnTo>
                    <a:lnTo>
                      <a:pt x="20591" y="19124"/>
                    </a:lnTo>
                    <a:lnTo>
                      <a:pt x="19581" y="19892"/>
                    </a:lnTo>
                    <a:lnTo>
                      <a:pt x="18572" y="20405"/>
                    </a:lnTo>
                    <a:lnTo>
                      <a:pt x="14938" y="21429"/>
                    </a:lnTo>
                    <a:lnTo>
                      <a:pt x="12516" y="2160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marL="0" marR="0" lvl="0" indent="0" algn="l" defTabSz="554492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092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sym typeface="Calibri"/>
                </a:endParaRPr>
              </a:p>
            </p:txBody>
          </p:sp>
        </p:grpSp>
      </p:grpSp>
      <p:grpSp>
        <p:nvGrpSpPr>
          <p:cNvPr id="649" name="Группа 69"/>
          <p:cNvGrpSpPr/>
          <p:nvPr/>
        </p:nvGrpSpPr>
        <p:grpSpPr>
          <a:xfrm>
            <a:off x="641349" y="5205119"/>
            <a:ext cx="95250" cy="1232506"/>
            <a:chOff x="0" y="0"/>
            <a:chExt cx="157063" cy="2031351"/>
          </a:xfrm>
        </p:grpSpPr>
        <p:sp>
          <p:nvSpPr>
            <p:cNvPr id="647" name="object 4"/>
            <p:cNvSpPr/>
            <p:nvPr/>
          </p:nvSpPr>
          <p:spPr>
            <a:xfrm>
              <a:off x="0" y="471189"/>
              <a:ext cx="157064" cy="1141326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marL="0" marR="0" lvl="0" indent="0" algn="l" defTabSz="554492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92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sym typeface="Calibri"/>
              </a:endParaRPr>
            </a:p>
          </p:txBody>
        </p:sp>
        <p:sp>
          <p:nvSpPr>
            <p:cNvPr id="648" name="object 5"/>
            <p:cNvSpPr/>
            <p:nvPr/>
          </p:nvSpPr>
          <p:spPr>
            <a:xfrm flipV="1">
              <a:off x="157062" y="0"/>
              <a:ext cx="1" cy="2031352"/>
            </a:xfrm>
            <a:prstGeom prst="line">
              <a:avLst/>
            </a:prstGeom>
            <a:noFill/>
            <a:ln w="20941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marL="0" marR="0" lvl="0" indent="0" algn="l" defTabSz="554492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92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sym typeface="Calibri"/>
              </a:endParaRPr>
            </a:p>
          </p:txBody>
        </p:sp>
      </p:grpSp>
      <p:sp>
        <p:nvSpPr>
          <p:cNvPr id="650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982898" y="5650144"/>
            <a:ext cx="10226204" cy="368814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651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8570887" y="6356350"/>
            <a:ext cx="166713" cy="168059"/>
          </a:xfrm>
          <a:prstGeom prst="rect">
            <a:avLst/>
          </a:prstGeom>
        </p:spPr>
        <p:txBody>
          <a:bodyPr/>
          <a:lstStyle>
            <a:lvl1pPr indent="0">
              <a:defRPr sz="1092" spc="0">
                <a:solidFill>
                  <a:srgbClr val="888888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pPr defTabSz="554492" hangingPunct="0"/>
            <a:fld id="{86CB4B4D-7CA3-9044-876B-883B54F8677D}" type="slidenum">
              <a:rPr lang="ru-RU" kern="0" smtClean="0"/>
              <a:pPr defTabSz="554492" hangingPunct="0"/>
              <a:t>‹#›</a:t>
            </a:fld>
            <a:endParaRPr lang="ru-RU" kern="0"/>
          </a:p>
        </p:txBody>
      </p:sp>
    </p:spTree>
    <p:extLst>
      <p:ext uri="{BB962C8B-B14F-4D97-AF65-F5344CB8AC3E}">
        <p14:creationId xmlns:p14="http://schemas.microsoft.com/office/powerpoint/2010/main" xmlns="" val="1363547849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65F63-6EC6-4D66-8DB7-D52216AC416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1166383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Последний слайд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" name="bk object 72"/>
          <p:cNvSpPr/>
          <p:nvPr/>
        </p:nvSpPr>
        <p:spPr>
          <a:xfrm>
            <a:off x="-1" y="6162528"/>
            <a:ext cx="12192001" cy="698843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27726" rIns="27726"/>
          <a:lstStyle/>
          <a:p>
            <a:pPr marL="0" marR="0" lvl="0" indent="0" algn="l" defTabSz="554492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sym typeface="Calibri"/>
            </a:endParaRPr>
          </a:p>
        </p:txBody>
      </p:sp>
      <p:grpSp>
        <p:nvGrpSpPr>
          <p:cNvPr id="661" name="Группа 7"/>
          <p:cNvGrpSpPr/>
          <p:nvPr/>
        </p:nvGrpSpPr>
        <p:grpSpPr>
          <a:xfrm>
            <a:off x="6057875" y="2367551"/>
            <a:ext cx="76201" cy="1099091"/>
            <a:chOff x="0" y="0"/>
            <a:chExt cx="125650" cy="1811463"/>
          </a:xfrm>
        </p:grpSpPr>
        <p:sp>
          <p:nvSpPr>
            <p:cNvPr id="659" name="bk object 73"/>
            <p:cNvSpPr/>
            <p:nvPr/>
          </p:nvSpPr>
          <p:spPr>
            <a:xfrm>
              <a:off x="0" y="272242"/>
              <a:ext cx="125651" cy="1015676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marL="0" marR="0" lvl="0" indent="0" algn="l" defTabSz="554492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92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sym typeface="Calibri"/>
              </a:endParaRPr>
            </a:p>
          </p:txBody>
        </p:sp>
        <p:sp>
          <p:nvSpPr>
            <p:cNvPr id="660" name="bk object 74"/>
            <p:cNvSpPr/>
            <p:nvPr/>
          </p:nvSpPr>
          <p:spPr>
            <a:xfrm flipH="1">
              <a:off x="125649" y="0"/>
              <a:ext cx="1" cy="1811464"/>
            </a:xfrm>
            <a:prstGeom prst="line">
              <a:avLst/>
            </a:prstGeom>
            <a:noFill/>
            <a:ln w="1174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marL="0" marR="0" lvl="0" indent="0" algn="l" defTabSz="554492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92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sym typeface="Calibri"/>
              </a:endParaRPr>
            </a:p>
          </p:txBody>
        </p:sp>
      </p:grpSp>
      <p:grpSp>
        <p:nvGrpSpPr>
          <p:cNvPr id="716" name="Группа 69"/>
          <p:cNvGrpSpPr/>
          <p:nvPr/>
        </p:nvGrpSpPr>
        <p:grpSpPr>
          <a:xfrm>
            <a:off x="1193800" y="5707200"/>
            <a:ext cx="9804399" cy="457349"/>
            <a:chOff x="0" y="0"/>
            <a:chExt cx="16167043" cy="753778"/>
          </a:xfrm>
        </p:grpSpPr>
        <p:sp>
          <p:nvSpPr>
            <p:cNvPr id="662" name="bk object 17"/>
            <p:cNvSpPr/>
            <p:nvPr/>
          </p:nvSpPr>
          <p:spPr>
            <a:xfrm>
              <a:off x="14775181" y="539533"/>
              <a:ext cx="107064" cy="214214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marL="0" marR="0" lvl="0" indent="0" algn="l" defTabSz="554492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92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sym typeface="Calibri"/>
              </a:endParaRPr>
            </a:p>
          </p:txBody>
        </p:sp>
        <p:sp>
          <p:nvSpPr>
            <p:cNvPr id="663" name="bk object 18"/>
            <p:cNvSpPr/>
            <p:nvPr/>
          </p:nvSpPr>
          <p:spPr>
            <a:xfrm>
              <a:off x="15096387" y="539533"/>
              <a:ext cx="107064" cy="214214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marL="0" marR="0" lvl="0" indent="0" algn="l" defTabSz="554492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92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sym typeface="Calibri"/>
              </a:endParaRPr>
            </a:p>
          </p:txBody>
        </p:sp>
        <p:sp>
          <p:nvSpPr>
            <p:cNvPr id="664" name="bk object 19"/>
            <p:cNvSpPr/>
            <p:nvPr/>
          </p:nvSpPr>
          <p:spPr>
            <a:xfrm>
              <a:off x="15417570" y="539533"/>
              <a:ext cx="107075" cy="214214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marL="0" marR="0" lvl="0" indent="0" algn="l" defTabSz="554492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92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sym typeface="Calibri"/>
              </a:endParaRPr>
            </a:p>
          </p:txBody>
        </p:sp>
        <p:sp>
          <p:nvSpPr>
            <p:cNvPr id="665" name="bk object 20"/>
            <p:cNvSpPr/>
            <p:nvPr/>
          </p:nvSpPr>
          <p:spPr>
            <a:xfrm>
              <a:off x="15738786" y="539533"/>
              <a:ext cx="107064" cy="214214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marL="0" marR="0" lvl="0" indent="0" algn="l" defTabSz="554492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92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sym typeface="Calibri"/>
              </a:endParaRPr>
            </a:p>
          </p:txBody>
        </p:sp>
        <p:sp>
          <p:nvSpPr>
            <p:cNvPr id="666" name="bk object 21"/>
            <p:cNvSpPr/>
            <p:nvPr/>
          </p:nvSpPr>
          <p:spPr>
            <a:xfrm>
              <a:off x="16059980" y="432467"/>
              <a:ext cx="107064" cy="321280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marL="0" marR="0" lvl="0" indent="0" algn="l" defTabSz="554492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92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sym typeface="Calibri"/>
              </a:endParaRPr>
            </a:p>
          </p:txBody>
        </p:sp>
        <p:sp>
          <p:nvSpPr>
            <p:cNvPr id="667" name="bk object 22"/>
            <p:cNvSpPr/>
            <p:nvPr/>
          </p:nvSpPr>
          <p:spPr>
            <a:xfrm>
              <a:off x="9635978" y="432467"/>
              <a:ext cx="107064" cy="321280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marL="0" marR="0" lvl="0" indent="0" algn="l" defTabSz="554492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92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sym typeface="Calibri"/>
              </a:endParaRPr>
            </a:p>
          </p:txBody>
        </p:sp>
        <p:sp>
          <p:nvSpPr>
            <p:cNvPr id="668" name="bk object 23"/>
            <p:cNvSpPr/>
            <p:nvPr/>
          </p:nvSpPr>
          <p:spPr>
            <a:xfrm>
              <a:off x="9957182" y="539533"/>
              <a:ext cx="107064" cy="214214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marL="0" marR="0" lvl="0" indent="0" algn="l" defTabSz="554492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92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sym typeface="Calibri"/>
              </a:endParaRPr>
            </a:p>
          </p:txBody>
        </p:sp>
        <p:sp>
          <p:nvSpPr>
            <p:cNvPr id="669" name="bk object 24"/>
            <p:cNvSpPr/>
            <p:nvPr/>
          </p:nvSpPr>
          <p:spPr>
            <a:xfrm>
              <a:off x="10278377" y="539533"/>
              <a:ext cx="107064" cy="214214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marL="0" marR="0" lvl="0" indent="0" algn="l" defTabSz="554492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92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sym typeface="Calibri"/>
              </a:endParaRPr>
            </a:p>
          </p:txBody>
        </p:sp>
        <p:sp>
          <p:nvSpPr>
            <p:cNvPr id="670" name="bk object 25"/>
            <p:cNvSpPr/>
            <p:nvPr/>
          </p:nvSpPr>
          <p:spPr>
            <a:xfrm>
              <a:off x="10599570" y="539533"/>
              <a:ext cx="107075" cy="214214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marL="0" marR="0" lvl="0" indent="0" algn="l" defTabSz="554492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92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sym typeface="Calibri"/>
              </a:endParaRPr>
            </a:p>
          </p:txBody>
        </p:sp>
        <p:sp>
          <p:nvSpPr>
            <p:cNvPr id="671" name="bk object 26"/>
            <p:cNvSpPr/>
            <p:nvPr/>
          </p:nvSpPr>
          <p:spPr>
            <a:xfrm>
              <a:off x="10920765" y="539533"/>
              <a:ext cx="107075" cy="214214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marL="0" marR="0" lvl="0" indent="0" algn="l" defTabSz="554492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92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sym typeface="Calibri"/>
              </a:endParaRPr>
            </a:p>
          </p:txBody>
        </p:sp>
        <p:sp>
          <p:nvSpPr>
            <p:cNvPr id="672" name="bk object 27"/>
            <p:cNvSpPr/>
            <p:nvPr/>
          </p:nvSpPr>
          <p:spPr>
            <a:xfrm>
              <a:off x="11241981" y="432467"/>
              <a:ext cx="107064" cy="321280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marL="0" marR="0" lvl="0" indent="0" algn="l" defTabSz="554492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92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sym typeface="Calibri"/>
              </a:endParaRPr>
            </a:p>
          </p:txBody>
        </p:sp>
        <p:sp>
          <p:nvSpPr>
            <p:cNvPr id="673" name="bk object 28"/>
            <p:cNvSpPr/>
            <p:nvPr/>
          </p:nvSpPr>
          <p:spPr>
            <a:xfrm>
              <a:off x="8029985" y="432467"/>
              <a:ext cx="107064" cy="321280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marL="0" marR="0" lvl="0" indent="0" algn="l" defTabSz="554492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92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sym typeface="Calibri"/>
              </a:endParaRPr>
            </a:p>
          </p:txBody>
        </p:sp>
        <p:sp>
          <p:nvSpPr>
            <p:cNvPr id="674" name="bk object 29"/>
            <p:cNvSpPr/>
            <p:nvPr/>
          </p:nvSpPr>
          <p:spPr>
            <a:xfrm>
              <a:off x="8351179" y="539533"/>
              <a:ext cx="107075" cy="214214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marL="0" marR="0" lvl="0" indent="0" algn="l" defTabSz="554492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92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sym typeface="Calibri"/>
              </a:endParaRPr>
            </a:p>
          </p:txBody>
        </p:sp>
        <p:sp>
          <p:nvSpPr>
            <p:cNvPr id="675" name="bk object 30"/>
            <p:cNvSpPr/>
            <p:nvPr/>
          </p:nvSpPr>
          <p:spPr>
            <a:xfrm>
              <a:off x="8672372" y="539533"/>
              <a:ext cx="107075" cy="214214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marL="0" marR="0" lvl="0" indent="0" algn="l" defTabSz="554492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92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sym typeface="Calibri"/>
              </a:endParaRPr>
            </a:p>
          </p:txBody>
        </p:sp>
        <p:sp>
          <p:nvSpPr>
            <p:cNvPr id="676" name="bk object 31"/>
            <p:cNvSpPr/>
            <p:nvPr/>
          </p:nvSpPr>
          <p:spPr>
            <a:xfrm>
              <a:off x="8993589" y="539533"/>
              <a:ext cx="107064" cy="214214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marL="0" marR="0" lvl="0" indent="0" algn="l" defTabSz="554492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92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sym typeface="Calibri"/>
              </a:endParaRPr>
            </a:p>
          </p:txBody>
        </p:sp>
        <p:sp>
          <p:nvSpPr>
            <p:cNvPr id="677" name="bk object 32"/>
            <p:cNvSpPr/>
            <p:nvPr/>
          </p:nvSpPr>
          <p:spPr>
            <a:xfrm>
              <a:off x="9314783" y="539533"/>
              <a:ext cx="107064" cy="214214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marL="0" marR="0" lvl="0" indent="0" algn="l" defTabSz="554492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92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sym typeface="Calibri"/>
              </a:endParaRPr>
            </a:p>
          </p:txBody>
        </p:sp>
        <p:sp>
          <p:nvSpPr>
            <p:cNvPr id="678" name="bk object 33"/>
            <p:cNvSpPr/>
            <p:nvPr/>
          </p:nvSpPr>
          <p:spPr>
            <a:xfrm>
              <a:off x="6423971" y="432467"/>
              <a:ext cx="107064" cy="321280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marL="0" marR="0" lvl="0" indent="0" algn="l" defTabSz="554492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92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sym typeface="Calibri"/>
              </a:endParaRPr>
            </a:p>
          </p:txBody>
        </p:sp>
        <p:sp>
          <p:nvSpPr>
            <p:cNvPr id="679" name="bk object 34"/>
            <p:cNvSpPr/>
            <p:nvPr/>
          </p:nvSpPr>
          <p:spPr>
            <a:xfrm>
              <a:off x="6745186" y="539533"/>
              <a:ext cx="107075" cy="214214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marL="0" marR="0" lvl="0" indent="0" algn="l" defTabSz="554492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92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sym typeface="Calibri"/>
              </a:endParaRPr>
            </a:p>
          </p:txBody>
        </p:sp>
        <p:sp>
          <p:nvSpPr>
            <p:cNvPr id="680" name="bk object 35"/>
            <p:cNvSpPr/>
            <p:nvPr/>
          </p:nvSpPr>
          <p:spPr>
            <a:xfrm>
              <a:off x="7066381" y="539533"/>
              <a:ext cx="107075" cy="214214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marL="0" marR="0" lvl="0" indent="0" algn="l" defTabSz="554492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92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sym typeface="Calibri"/>
              </a:endParaRPr>
            </a:p>
          </p:txBody>
        </p:sp>
        <p:sp>
          <p:nvSpPr>
            <p:cNvPr id="681" name="bk object 36"/>
            <p:cNvSpPr/>
            <p:nvPr/>
          </p:nvSpPr>
          <p:spPr>
            <a:xfrm>
              <a:off x="7387554" y="539533"/>
              <a:ext cx="107075" cy="214214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marL="0" marR="0" lvl="0" indent="0" algn="l" defTabSz="554492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92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sym typeface="Calibri"/>
              </a:endParaRPr>
            </a:p>
          </p:txBody>
        </p:sp>
        <p:sp>
          <p:nvSpPr>
            <p:cNvPr id="682" name="bk object 37"/>
            <p:cNvSpPr/>
            <p:nvPr/>
          </p:nvSpPr>
          <p:spPr>
            <a:xfrm>
              <a:off x="7708790" y="539533"/>
              <a:ext cx="107064" cy="214214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marL="0" marR="0" lvl="0" indent="0" algn="l" defTabSz="554492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92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sym typeface="Calibri"/>
              </a:endParaRPr>
            </a:p>
          </p:txBody>
        </p:sp>
        <p:sp>
          <p:nvSpPr>
            <p:cNvPr id="683" name="bk object 38"/>
            <p:cNvSpPr/>
            <p:nvPr/>
          </p:nvSpPr>
          <p:spPr>
            <a:xfrm>
              <a:off x="4817978" y="432467"/>
              <a:ext cx="107064" cy="321280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marL="0" marR="0" lvl="0" indent="0" algn="l" defTabSz="554492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92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sym typeface="Calibri"/>
              </a:endParaRPr>
            </a:p>
          </p:txBody>
        </p:sp>
        <p:sp>
          <p:nvSpPr>
            <p:cNvPr id="684" name="bk object 39"/>
            <p:cNvSpPr/>
            <p:nvPr/>
          </p:nvSpPr>
          <p:spPr>
            <a:xfrm>
              <a:off x="5139172" y="539533"/>
              <a:ext cx="107064" cy="214214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marL="0" marR="0" lvl="0" indent="0" algn="l" defTabSz="554492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92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sym typeface="Calibri"/>
              </a:endParaRPr>
            </a:p>
          </p:txBody>
        </p:sp>
        <p:sp>
          <p:nvSpPr>
            <p:cNvPr id="685" name="bk object 40"/>
            <p:cNvSpPr/>
            <p:nvPr/>
          </p:nvSpPr>
          <p:spPr>
            <a:xfrm>
              <a:off x="5460366" y="539533"/>
              <a:ext cx="107075" cy="214214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marL="0" marR="0" lvl="0" indent="0" algn="l" defTabSz="554492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92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sym typeface="Calibri"/>
              </a:endParaRPr>
            </a:p>
          </p:txBody>
        </p:sp>
        <p:sp>
          <p:nvSpPr>
            <p:cNvPr id="686" name="bk object 41"/>
            <p:cNvSpPr/>
            <p:nvPr/>
          </p:nvSpPr>
          <p:spPr>
            <a:xfrm>
              <a:off x="5781561" y="539533"/>
              <a:ext cx="107075" cy="214214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marL="0" marR="0" lvl="0" indent="0" algn="l" defTabSz="554492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92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sym typeface="Calibri"/>
              </a:endParaRPr>
            </a:p>
          </p:txBody>
        </p:sp>
        <p:sp>
          <p:nvSpPr>
            <p:cNvPr id="687" name="bk object 42"/>
            <p:cNvSpPr/>
            <p:nvPr/>
          </p:nvSpPr>
          <p:spPr>
            <a:xfrm>
              <a:off x="6102777" y="539533"/>
              <a:ext cx="107064" cy="214214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marL="0" marR="0" lvl="0" indent="0" algn="l" defTabSz="554492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92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sym typeface="Calibri"/>
              </a:endParaRPr>
            </a:p>
          </p:txBody>
        </p:sp>
        <p:sp>
          <p:nvSpPr>
            <p:cNvPr id="688" name="bk object 43"/>
            <p:cNvSpPr/>
            <p:nvPr/>
          </p:nvSpPr>
          <p:spPr>
            <a:xfrm>
              <a:off x="3211985" y="432467"/>
              <a:ext cx="107065" cy="321280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marL="0" marR="0" lvl="0" indent="0" algn="l" defTabSz="554492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92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sym typeface="Calibri"/>
              </a:endParaRPr>
            </a:p>
          </p:txBody>
        </p:sp>
        <p:sp>
          <p:nvSpPr>
            <p:cNvPr id="689" name="bk object 44"/>
            <p:cNvSpPr/>
            <p:nvPr/>
          </p:nvSpPr>
          <p:spPr>
            <a:xfrm>
              <a:off x="3533179" y="539533"/>
              <a:ext cx="107065" cy="214214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marL="0" marR="0" lvl="0" indent="0" algn="l" defTabSz="554492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92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sym typeface="Calibri"/>
              </a:endParaRPr>
            </a:p>
          </p:txBody>
        </p:sp>
        <p:sp>
          <p:nvSpPr>
            <p:cNvPr id="690" name="bk object 45"/>
            <p:cNvSpPr/>
            <p:nvPr/>
          </p:nvSpPr>
          <p:spPr>
            <a:xfrm>
              <a:off x="3854374" y="539533"/>
              <a:ext cx="107076" cy="214214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marL="0" marR="0" lvl="0" indent="0" algn="l" defTabSz="554492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92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sym typeface="Calibri"/>
              </a:endParaRPr>
            </a:p>
          </p:txBody>
        </p:sp>
        <p:sp>
          <p:nvSpPr>
            <p:cNvPr id="691" name="bk object 46"/>
            <p:cNvSpPr/>
            <p:nvPr/>
          </p:nvSpPr>
          <p:spPr>
            <a:xfrm>
              <a:off x="4175578" y="539533"/>
              <a:ext cx="107065" cy="214214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marL="0" marR="0" lvl="0" indent="0" algn="l" defTabSz="554492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92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sym typeface="Calibri"/>
              </a:endParaRPr>
            </a:p>
          </p:txBody>
        </p:sp>
        <p:sp>
          <p:nvSpPr>
            <p:cNvPr id="692" name="bk object 47"/>
            <p:cNvSpPr/>
            <p:nvPr/>
          </p:nvSpPr>
          <p:spPr>
            <a:xfrm>
              <a:off x="4496784" y="539533"/>
              <a:ext cx="107064" cy="214214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marL="0" marR="0" lvl="0" indent="0" algn="l" defTabSz="554492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92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sym typeface="Calibri"/>
              </a:endParaRPr>
            </a:p>
          </p:txBody>
        </p:sp>
        <p:sp>
          <p:nvSpPr>
            <p:cNvPr id="693" name="bk object 48"/>
            <p:cNvSpPr/>
            <p:nvPr/>
          </p:nvSpPr>
          <p:spPr>
            <a:xfrm>
              <a:off x="1605992" y="432467"/>
              <a:ext cx="107065" cy="321280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marL="0" marR="0" lvl="0" indent="0" algn="l" defTabSz="554492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92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sym typeface="Calibri"/>
              </a:endParaRPr>
            </a:p>
          </p:txBody>
        </p:sp>
        <p:sp>
          <p:nvSpPr>
            <p:cNvPr id="694" name="bk object 49"/>
            <p:cNvSpPr/>
            <p:nvPr/>
          </p:nvSpPr>
          <p:spPr>
            <a:xfrm>
              <a:off x="1927186" y="539533"/>
              <a:ext cx="107065" cy="214214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marL="0" marR="0" lvl="0" indent="0" algn="l" defTabSz="554492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92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sym typeface="Calibri"/>
              </a:endParaRPr>
            </a:p>
          </p:txBody>
        </p:sp>
        <p:sp>
          <p:nvSpPr>
            <p:cNvPr id="695" name="bk object 50"/>
            <p:cNvSpPr/>
            <p:nvPr/>
          </p:nvSpPr>
          <p:spPr>
            <a:xfrm>
              <a:off x="2248381" y="539533"/>
              <a:ext cx="107076" cy="214214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marL="0" marR="0" lvl="0" indent="0" algn="l" defTabSz="554492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92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sym typeface="Calibri"/>
              </a:endParaRPr>
            </a:p>
          </p:txBody>
        </p:sp>
        <p:sp>
          <p:nvSpPr>
            <p:cNvPr id="696" name="bk object 51"/>
            <p:cNvSpPr/>
            <p:nvPr/>
          </p:nvSpPr>
          <p:spPr>
            <a:xfrm>
              <a:off x="2569586" y="539533"/>
              <a:ext cx="107065" cy="214214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marL="0" marR="0" lvl="0" indent="0" algn="l" defTabSz="554492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92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sym typeface="Calibri"/>
              </a:endParaRPr>
            </a:p>
          </p:txBody>
        </p:sp>
        <p:sp>
          <p:nvSpPr>
            <p:cNvPr id="697" name="bk object 52"/>
            <p:cNvSpPr/>
            <p:nvPr/>
          </p:nvSpPr>
          <p:spPr>
            <a:xfrm>
              <a:off x="2890791" y="539533"/>
              <a:ext cx="107065" cy="214214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marL="0" marR="0" lvl="0" indent="0" algn="l" defTabSz="554492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92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sym typeface="Calibri"/>
              </a:endParaRPr>
            </a:p>
          </p:txBody>
        </p:sp>
        <p:sp>
          <p:nvSpPr>
            <p:cNvPr id="698" name="bk object 53"/>
            <p:cNvSpPr/>
            <p:nvPr/>
          </p:nvSpPr>
          <p:spPr>
            <a:xfrm>
              <a:off x="0" y="432467"/>
              <a:ext cx="107064" cy="321280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marL="0" marR="0" lvl="0" indent="0" algn="l" defTabSz="554492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92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sym typeface="Calibri"/>
              </a:endParaRPr>
            </a:p>
          </p:txBody>
        </p:sp>
        <p:sp>
          <p:nvSpPr>
            <p:cNvPr id="699" name="bk object 54"/>
            <p:cNvSpPr/>
            <p:nvPr/>
          </p:nvSpPr>
          <p:spPr>
            <a:xfrm>
              <a:off x="321172" y="539533"/>
              <a:ext cx="107065" cy="214214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marL="0" marR="0" lvl="0" indent="0" algn="l" defTabSz="554492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92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sym typeface="Calibri"/>
              </a:endParaRPr>
            </a:p>
          </p:txBody>
        </p:sp>
        <p:sp>
          <p:nvSpPr>
            <p:cNvPr id="700" name="bk object 55"/>
            <p:cNvSpPr/>
            <p:nvPr/>
          </p:nvSpPr>
          <p:spPr>
            <a:xfrm>
              <a:off x="642367" y="539533"/>
              <a:ext cx="107065" cy="214214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marL="0" marR="0" lvl="0" indent="0" algn="l" defTabSz="554492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92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sym typeface="Calibri"/>
              </a:endParaRPr>
            </a:p>
          </p:txBody>
        </p:sp>
        <p:sp>
          <p:nvSpPr>
            <p:cNvPr id="701" name="bk object 56"/>
            <p:cNvSpPr/>
            <p:nvPr/>
          </p:nvSpPr>
          <p:spPr>
            <a:xfrm>
              <a:off x="963593" y="539533"/>
              <a:ext cx="107065" cy="214214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marL="0" marR="0" lvl="0" indent="0" algn="l" defTabSz="554492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92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sym typeface="Calibri"/>
              </a:endParaRPr>
            </a:p>
          </p:txBody>
        </p:sp>
        <p:sp>
          <p:nvSpPr>
            <p:cNvPr id="702" name="bk object 57"/>
            <p:cNvSpPr/>
            <p:nvPr/>
          </p:nvSpPr>
          <p:spPr>
            <a:xfrm>
              <a:off x="1284798" y="539533"/>
              <a:ext cx="107065" cy="214214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marL="0" marR="0" lvl="0" indent="0" algn="l" defTabSz="554492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92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sym typeface="Calibri"/>
              </a:endParaRPr>
            </a:p>
          </p:txBody>
        </p:sp>
        <p:sp>
          <p:nvSpPr>
            <p:cNvPr id="703" name="bk object 58"/>
            <p:cNvSpPr/>
            <p:nvPr/>
          </p:nvSpPr>
          <p:spPr>
            <a:xfrm>
              <a:off x="11563174" y="539533"/>
              <a:ext cx="107064" cy="214214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marL="0" marR="0" lvl="0" indent="0" algn="l" defTabSz="554492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92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sym typeface="Calibri"/>
              </a:endParaRPr>
            </a:p>
          </p:txBody>
        </p:sp>
        <p:sp>
          <p:nvSpPr>
            <p:cNvPr id="704" name="bk object 59"/>
            <p:cNvSpPr/>
            <p:nvPr/>
          </p:nvSpPr>
          <p:spPr>
            <a:xfrm>
              <a:off x="11884369" y="539533"/>
              <a:ext cx="107064" cy="214214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marL="0" marR="0" lvl="0" indent="0" algn="l" defTabSz="554492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92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sym typeface="Calibri"/>
              </a:endParaRPr>
            </a:p>
          </p:txBody>
        </p:sp>
        <p:sp>
          <p:nvSpPr>
            <p:cNvPr id="705" name="bk object 60"/>
            <p:cNvSpPr/>
            <p:nvPr/>
          </p:nvSpPr>
          <p:spPr>
            <a:xfrm>
              <a:off x="12205575" y="539533"/>
              <a:ext cx="107064" cy="214214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marL="0" marR="0" lvl="0" indent="0" algn="l" defTabSz="554492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92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sym typeface="Calibri"/>
              </a:endParaRPr>
            </a:p>
          </p:txBody>
        </p:sp>
        <p:sp>
          <p:nvSpPr>
            <p:cNvPr id="706" name="bk object 61"/>
            <p:cNvSpPr/>
            <p:nvPr/>
          </p:nvSpPr>
          <p:spPr>
            <a:xfrm>
              <a:off x="12526757" y="539533"/>
              <a:ext cx="107075" cy="214214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marL="0" marR="0" lvl="0" indent="0" algn="l" defTabSz="554492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92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sym typeface="Calibri"/>
              </a:endParaRPr>
            </a:p>
          </p:txBody>
        </p:sp>
        <p:sp>
          <p:nvSpPr>
            <p:cNvPr id="707" name="Rectangle 139"/>
            <p:cNvSpPr/>
            <p:nvPr/>
          </p:nvSpPr>
          <p:spPr>
            <a:xfrm>
              <a:off x="12826047" y="3433"/>
              <a:ext cx="109890" cy="750346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marL="0" marR="0" lvl="0" indent="0" algn="l" defTabSz="554492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92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sym typeface="Calibri"/>
              </a:endParaRPr>
            </a:p>
          </p:txBody>
        </p:sp>
        <p:sp>
          <p:nvSpPr>
            <p:cNvPr id="708" name="Rectangle 140"/>
            <p:cNvSpPr/>
            <p:nvPr/>
          </p:nvSpPr>
          <p:spPr>
            <a:xfrm>
              <a:off x="13148848" y="540866"/>
              <a:ext cx="106456" cy="212913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marL="0" marR="0" lvl="0" indent="0" algn="l" defTabSz="554492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92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sym typeface="Calibri"/>
              </a:endParaRPr>
            </a:p>
          </p:txBody>
        </p:sp>
        <p:sp>
          <p:nvSpPr>
            <p:cNvPr id="709" name="Rectangle 141"/>
            <p:cNvSpPr/>
            <p:nvPr/>
          </p:nvSpPr>
          <p:spPr>
            <a:xfrm>
              <a:off x="13468218" y="540866"/>
              <a:ext cx="109890" cy="212913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marL="0" marR="0" lvl="0" indent="0" algn="l" defTabSz="554492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92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sym typeface="Calibri"/>
              </a:endParaRPr>
            </a:p>
          </p:txBody>
        </p:sp>
        <p:sp>
          <p:nvSpPr>
            <p:cNvPr id="710" name="Rectangle 142"/>
            <p:cNvSpPr/>
            <p:nvPr/>
          </p:nvSpPr>
          <p:spPr>
            <a:xfrm>
              <a:off x="13791020" y="540866"/>
              <a:ext cx="106456" cy="212913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marL="0" marR="0" lvl="0" indent="0" algn="l" defTabSz="554492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92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sym typeface="Calibri"/>
              </a:endParaRPr>
            </a:p>
          </p:txBody>
        </p:sp>
        <p:sp>
          <p:nvSpPr>
            <p:cNvPr id="711" name="Rectangle 143"/>
            <p:cNvSpPr/>
            <p:nvPr/>
          </p:nvSpPr>
          <p:spPr>
            <a:xfrm>
              <a:off x="14113822" y="540866"/>
              <a:ext cx="106456" cy="212913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marL="0" marR="0" lvl="0" indent="0" algn="l" defTabSz="554492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92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sym typeface="Calibri"/>
              </a:endParaRPr>
            </a:p>
          </p:txBody>
        </p:sp>
        <p:sp>
          <p:nvSpPr>
            <p:cNvPr id="712" name="Freeform 144"/>
            <p:cNvSpPr/>
            <p:nvPr/>
          </p:nvSpPr>
          <p:spPr>
            <a:xfrm>
              <a:off x="14003931" y="3433"/>
              <a:ext cx="322803" cy="4309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0"/>
                  </a:lnTo>
                  <a:lnTo>
                    <a:pt x="0" y="5335"/>
                  </a:lnTo>
                  <a:lnTo>
                    <a:pt x="7353" y="5335"/>
                  </a:lnTo>
                  <a:lnTo>
                    <a:pt x="7353" y="21600"/>
                  </a:lnTo>
                  <a:lnTo>
                    <a:pt x="14477" y="21600"/>
                  </a:lnTo>
                  <a:lnTo>
                    <a:pt x="14477" y="5335"/>
                  </a:lnTo>
                  <a:lnTo>
                    <a:pt x="21600" y="5335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marL="0" marR="0" lvl="0" indent="0" algn="l" defTabSz="554492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92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sym typeface="Calibri"/>
              </a:endParaRPr>
            </a:p>
          </p:txBody>
        </p:sp>
        <p:sp>
          <p:nvSpPr>
            <p:cNvPr id="713" name="Rectangle 145"/>
            <p:cNvSpPr/>
            <p:nvPr/>
          </p:nvSpPr>
          <p:spPr>
            <a:xfrm>
              <a:off x="14433190" y="3433"/>
              <a:ext cx="106456" cy="750346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marL="0" marR="0" lvl="0" indent="0" algn="l" defTabSz="554492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92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sym typeface="Calibri"/>
              </a:endParaRPr>
            </a:p>
          </p:txBody>
        </p:sp>
        <p:sp>
          <p:nvSpPr>
            <p:cNvPr id="714" name="Freeform 146"/>
            <p:cNvSpPr/>
            <p:nvPr/>
          </p:nvSpPr>
          <p:spPr>
            <a:xfrm>
              <a:off x="13148848" y="3433"/>
              <a:ext cx="319369" cy="4309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916" y="10671"/>
                  </a:moveTo>
                  <a:lnTo>
                    <a:pt x="7200" y="10671"/>
                  </a:lnTo>
                  <a:lnTo>
                    <a:pt x="7200" y="5335"/>
                  </a:lnTo>
                  <a:lnTo>
                    <a:pt x="11613" y="5335"/>
                  </a:lnTo>
                  <a:lnTo>
                    <a:pt x="12310" y="5508"/>
                  </a:lnTo>
                  <a:lnTo>
                    <a:pt x="13471" y="6196"/>
                  </a:lnTo>
                  <a:lnTo>
                    <a:pt x="14168" y="7057"/>
                  </a:lnTo>
                  <a:lnTo>
                    <a:pt x="14400" y="7401"/>
                  </a:lnTo>
                  <a:lnTo>
                    <a:pt x="14400" y="8606"/>
                  </a:lnTo>
                  <a:lnTo>
                    <a:pt x="14168" y="9122"/>
                  </a:lnTo>
                  <a:lnTo>
                    <a:pt x="13471" y="9982"/>
                  </a:lnTo>
                  <a:lnTo>
                    <a:pt x="12310" y="10499"/>
                  </a:lnTo>
                  <a:lnTo>
                    <a:pt x="11613" y="10671"/>
                  </a:lnTo>
                  <a:lnTo>
                    <a:pt x="10916" y="10671"/>
                  </a:lnTo>
                  <a:close/>
                  <a:moveTo>
                    <a:pt x="10916" y="0"/>
                  </a:moveTo>
                  <a:lnTo>
                    <a:pt x="0" y="0"/>
                  </a:lnTo>
                  <a:lnTo>
                    <a:pt x="0" y="21600"/>
                  </a:lnTo>
                  <a:lnTo>
                    <a:pt x="7200" y="21600"/>
                  </a:lnTo>
                  <a:lnTo>
                    <a:pt x="7200" y="16006"/>
                  </a:lnTo>
                  <a:lnTo>
                    <a:pt x="10916" y="16006"/>
                  </a:lnTo>
                  <a:lnTo>
                    <a:pt x="13006" y="15834"/>
                  </a:lnTo>
                  <a:lnTo>
                    <a:pt x="15097" y="15490"/>
                  </a:lnTo>
                  <a:lnTo>
                    <a:pt x="16955" y="14629"/>
                  </a:lnTo>
                  <a:lnTo>
                    <a:pt x="18581" y="13769"/>
                  </a:lnTo>
                  <a:lnTo>
                    <a:pt x="19974" y="12564"/>
                  </a:lnTo>
                  <a:lnTo>
                    <a:pt x="20903" y="11187"/>
                  </a:lnTo>
                  <a:lnTo>
                    <a:pt x="21600" y="9638"/>
                  </a:lnTo>
                  <a:lnTo>
                    <a:pt x="21600" y="6368"/>
                  </a:lnTo>
                  <a:lnTo>
                    <a:pt x="20903" y="4819"/>
                  </a:lnTo>
                  <a:lnTo>
                    <a:pt x="19974" y="3614"/>
                  </a:lnTo>
                  <a:lnTo>
                    <a:pt x="18581" y="2410"/>
                  </a:lnTo>
                  <a:lnTo>
                    <a:pt x="16955" y="1377"/>
                  </a:lnTo>
                  <a:lnTo>
                    <a:pt x="15097" y="688"/>
                  </a:lnTo>
                  <a:lnTo>
                    <a:pt x="13006" y="172"/>
                  </a:lnTo>
                  <a:lnTo>
                    <a:pt x="10916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marL="0" marR="0" lvl="0" indent="0" algn="l" defTabSz="554492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92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sym typeface="Calibri"/>
              </a:endParaRPr>
            </a:p>
          </p:txBody>
        </p:sp>
        <p:sp>
          <p:nvSpPr>
            <p:cNvPr id="715" name="Freeform 149"/>
            <p:cNvSpPr/>
            <p:nvPr/>
          </p:nvSpPr>
          <p:spPr>
            <a:xfrm>
              <a:off x="13547201" y="0"/>
              <a:ext cx="367445" cy="4344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516" y="21600"/>
                  </a:moveTo>
                  <a:lnTo>
                    <a:pt x="10093" y="21429"/>
                  </a:lnTo>
                  <a:lnTo>
                    <a:pt x="7873" y="20746"/>
                  </a:lnTo>
                  <a:lnTo>
                    <a:pt x="6662" y="20405"/>
                  </a:lnTo>
                  <a:lnTo>
                    <a:pt x="5652" y="19892"/>
                  </a:lnTo>
                  <a:lnTo>
                    <a:pt x="4643" y="19124"/>
                  </a:lnTo>
                  <a:lnTo>
                    <a:pt x="2826" y="17587"/>
                  </a:lnTo>
                  <a:lnTo>
                    <a:pt x="2019" y="16734"/>
                  </a:lnTo>
                  <a:lnTo>
                    <a:pt x="1413" y="15880"/>
                  </a:lnTo>
                  <a:lnTo>
                    <a:pt x="807" y="14855"/>
                  </a:lnTo>
                  <a:lnTo>
                    <a:pt x="404" y="13831"/>
                  </a:lnTo>
                  <a:lnTo>
                    <a:pt x="0" y="11782"/>
                  </a:lnTo>
                  <a:lnTo>
                    <a:pt x="0" y="9733"/>
                  </a:lnTo>
                  <a:lnTo>
                    <a:pt x="404" y="7684"/>
                  </a:lnTo>
                  <a:lnTo>
                    <a:pt x="807" y="6659"/>
                  </a:lnTo>
                  <a:lnTo>
                    <a:pt x="1413" y="5635"/>
                  </a:lnTo>
                  <a:lnTo>
                    <a:pt x="2019" y="4781"/>
                  </a:lnTo>
                  <a:lnTo>
                    <a:pt x="2826" y="3927"/>
                  </a:lnTo>
                  <a:lnTo>
                    <a:pt x="4643" y="2391"/>
                  </a:lnTo>
                  <a:lnTo>
                    <a:pt x="5652" y="1878"/>
                  </a:lnTo>
                  <a:lnTo>
                    <a:pt x="6662" y="1195"/>
                  </a:lnTo>
                  <a:lnTo>
                    <a:pt x="7873" y="854"/>
                  </a:lnTo>
                  <a:lnTo>
                    <a:pt x="10093" y="171"/>
                  </a:lnTo>
                  <a:lnTo>
                    <a:pt x="12516" y="0"/>
                  </a:lnTo>
                  <a:lnTo>
                    <a:pt x="14938" y="171"/>
                  </a:lnTo>
                  <a:lnTo>
                    <a:pt x="18572" y="1195"/>
                  </a:lnTo>
                  <a:lnTo>
                    <a:pt x="19581" y="1878"/>
                  </a:lnTo>
                  <a:lnTo>
                    <a:pt x="20591" y="2391"/>
                  </a:lnTo>
                  <a:lnTo>
                    <a:pt x="21600" y="3244"/>
                  </a:lnTo>
                  <a:lnTo>
                    <a:pt x="17159" y="7001"/>
                  </a:lnTo>
                  <a:lnTo>
                    <a:pt x="16150" y="6318"/>
                  </a:lnTo>
                  <a:lnTo>
                    <a:pt x="14938" y="5806"/>
                  </a:lnTo>
                  <a:lnTo>
                    <a:pt x="13727" y="5464"/>
                  </a:lnTo>
                  <a:lnTo>
                    <a:pt x="12516" y="5293"/>
                  </a:lnTo>
                  <a:lnTo>
                    <a:pt x="11305" y="5464"/>
                  </a:lnTo>
                  <a:lnTo>
                    <a:pt x="10093" y="5806"/>
                  </a:lnTo>
                  <a:lnTo>
                    <a:pt x="9084" y="6318"/>
                  </a:lnTo>
                  <a:lnTo>
                    <a:pt x="8075" y="7001"/>
                  </a:lnTo>
                  <a:lnTo>
                    <a:pt x="7267" y="7855"/>
                  </a:lnTo>
                  <a:lnTo>
                    <a:pt x="6662" y="8708"/>
                  </a:lnTo>
                  <a:lnTo>
                    <a:pt x="6258" y="9733"/>
                  </a:lnTo>
                  <a:lnTo>
                    <a:pt x="6258" y="11782"/>
                  </a:lnTo>
                  <a:lnTo>
                    <a:pt x="6662" y="12806"/>
                  </a:lnTo>
                  <a:lnTo>
                    <a:pt x="7267" y="13831"/>
                  </a:lnTo>
                  <a:lnTo>
                    <a:pt x="8075" y="14514"/>
                  </a:lnTo>
                  <a:lnTo>
                    <a:pt x="9084" y="15197"/>
                  </a:lnTo>
                  <a:lnTo>
                    <a:pt x="10093" y="15709"/>
                  </a:lnTo>
                  <a:lnTo>
                    <a:pt x="11305" y="16051"/>
                  </a:lnTo>
                  <a:lnTo>
                    <a:pt x="12516" y="16221"/>
                  </a:lnTo>
                  <a:lnTo>
                    <a:pt x="13727" y="16051"/>
                  </a:lnTo>
                  <a:lnTo>
                    <a:pt x="14938" y="15709"/>
                  </a:lnTo>
                  <a:lnTo>
                    <a:pt x="16150" y="15197"/>
                  </a:lnTo>
                  <a:lnTo>
                    <a:pt x="17159" y="14514"/>
                  </a:lnTo>
                  <a:lnTo>
                    <a:pt x="21600" y="18270"/>
                  </a:lnTo>
                  <a:lnTo>
                    <a:pt x="20591" y="19124"/>
                  </a:lnTo>
                  <a:lnTo>
                    <a:pt x="19581" y="19892"/>
                  </a:lnTo>
                  <a:lnTo>
                    <a:pt x="18572" y="20405"/>
                  </a:lnTo>
                  <a:lnTo>
                    <a:pt x="14938" y="21429"/>
                  </a:lnTo>
                  <a:lnTo>
                    <a:pt x="12516" y="2160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marL="0" marR="0" lvl="0" indent="0" algn="l" defTabSz="554492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92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sym typeface="Calibri"/>
              </a:endParaRPr>
            </a:p>
          </p:txBody>
        </p:sp>
      </p:grpSp>
      <p:sp>
        <p:nvSpPr>
          <p:cNvPr id="717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8570887" y="6356350"/>
            <a:ext cx="166713" cy="168059"/>
          </a:xfrm>
          <a:prstGeom prst="rect">
            <a:avLst/>
          </a:prstGeom>
        </p:spPr>
        <p:txBody>
          <a:bodyPr/>
          <a:lstStyle>
            <a:lvl1pPr indent="0">
              <a:defRPr sz="1092" spc="0">
                <a:solidFill>
                  <a:srgbClr val="888888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pPr defTabSz="554492" hangingPunct="0"/>
            <a:fld id="{86CB4B4D-7CA3-9044-876B-883B54F8677D}" type="slidenum">
              <a:rPr lang="ru-RU" kern="0" smtClean="0"/>
              <a:pPr defTabSz="554492" hangingPunct="0"/>
              <a:t>‹#›</a:t>
            </a:fld>
            <a:endParaRPr lang="ru-RU" kern="0"/>
          </a:p>
        </p:txBody>
      </p:sp>
    </p:spTree>
    <p:extLst>
      <p:ext uri="{BB962C8B-B14F-4D97-AF65-F5344CB8AC3E}">
        <p14:creationId xmlns:p14="http://schemas.microsoft.com/office/powerpoint/2010/main" xmlns="" val="400446980"/>
      </p:ext>
    </p:extLst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2FCF75-38BE-4887-A66B-2DB39B652627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12.10.2025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256714-BAB6-4DDF-80C9-D37FED0212D4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66215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2FCF75-38BE-4887-A66B-2DB39B652627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12.10.2025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256714-BAB6-4DDF-80C9-D37FED0212D4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2248666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2FCF75-38BE-4887-A66B-2DB39B652627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12.10.2025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256714-BAB6-4DDF-80C9-D37FED0212D4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1705043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2FCF75-38BE-4887-A66B-2DB39B652627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12.10.2025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256714-BAB6-4DDF-80C9-D37FED0212D4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0466276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2FCF75-38BE-4887-A66B-2DB39B652627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12.10.2025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256714-BAB6-4DDF-80C9-D37FED0212D4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9645152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2FCF75-38BE-4887-A66B-2DB39B652627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12.10.2025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256714-BAB6-4DDF-80C9-D37FED0212D4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7775113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2FCF75-38BE-4887-A66B-2DB39B652627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12.10.2025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256714-BAB6-4DDF-80C9-D37FED0212D4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1359948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2FCF75-38BE-4887-A66B-2DB39B652627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12.10.2025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256714-BAB6-4DDF-80C9-D37FED0212D4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0878813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2FCF75-38BE-4887-A66B-2DB39B652627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12.10.2025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256714-BAB6-4DDF-80C9-D37FED0212D4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809191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65F63-6EC6-4D66-8DB7-D52216AC416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3633987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2FCF75-38BE-4887-A66B-2DB39B652627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12.10.2025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256714-BAB6-4DDF-80C9-D37FED0212D4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681320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2FCF75-38BE-4887-A66B-2DB39B652627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12.10.2025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256714-BAB6-4DDF-80C9-D37FED0212D4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7922787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Диаграммы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4E6B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sz="1200" b="0" i="0" u="none" strike="noStrike" kern="1200" cap="none" spc="0" normalizeH="0" baseline="0" noProof="0">
                <a:ln>
                  <a:noFill/>
                </a:ln>
                <a:solidFill>
                  <a:srgbClr val="004E6B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srgbClr val="004E6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1" name="object 4"/>
          <p:cNvSpPr/>
          <p:nvPr/>
        </p:nvSpPr>
        <p:spPr>
          <a:xfrm>
            <a:off x="641349" y="616252"/>
            <a:ext cx="95250" cy="692490"/>
          </a:xfrm>
          <a:prstGeom prst="rect">
            <a:avLst/>
          </a:prstGeom>
          <a:blipFill>
            <a:blip r:embed="rId2"/>
          </a:blipFill>
          <a:ln w="12700">
            <a:miter lim="400000"/>
          </a:ln>
        </p:spPr>
        <p:txBody>
          <a:bodyPr lIns="27726" rIns="27726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2" name="object 5"/>
          <p:cNvSpPr/>
          <p:nvPr/>
        </p:nvSpPr>
        <p:spPr>
          <a:xfrm flipV="1">
            <a:off x="736599" y="330362"/>
            <a:ext cx="1" cy="1232506"/>
          </a:xfrm>
          <a:prstGeom prst="line">
            <a:avLst/>
          </a:prstGeom>
          <a:ln w="20941">
            <a:solidFill>
              <a:srgbClr val="004E6B"/>
            </a:solidFill>
          </a:ln>
        </p:spPr>
        <p:txBody>
          <a:bodyPr lIns="27726" rIns="27726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3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4E6B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244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982898" y="3896118"/>
            <a:ext cx="4024419" cy="16806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092" b="0">
                <a:solidFill>
                  <a:srgbClr val="000000"/>
                </a:solidFill>
                <a:latin typeface="Circe Light"/>
                <a:ea typeface="Circe Light"/>
                <a:cs typeface="Circe Light"/>
                <a:sym typeface="Circe Light"/>
              </a:defRPr>
            </a:lvl1pPr>
            <a:lvl2pPr>
              <a:defRPr sz="1092" b="0">
                <a:solidFill>
                  <a:srgbClr val="000000"/>
                </a:solidFill>
                <a:latin typeface="Circe Light"/>
                <a:ea typeface="Circe Light"/>
                <a:cs typeface="Circe Light"/>
                <a:sym typeface="Circe Light"/>
              </a:defRPr>
            </a:lvl2pPr>
            <a:lvl3pPr>
              <a:defRPr sz="1092" b="0">
                <a:solidFill>
                  <a:srgbClr val="000000"/>
                </a:solidFill>
                <a:latin typeface="Circe Light"/>
                <a:ea typeface="Circe Light"/>
                <a:cs typeface="Circe Light"/>
                <a:sym typeface="Circe Light"/>
              </a:defRPr>
            </a:lvl3pPr>
            <a:lvl4pPr>
              <a:defRPr sz="1092" b="0">
                <a:solidFill>
                  <a:srgbClr val="000000"/>
                </a:solidFill>
                <a:latin typeface="Circe Light"/>
                <a:ea typeface="Circe Light"/>
                <a:cs typeface="Circe Light"/>
                <a:sym typeface="Circe Light"/>
              </a:defRPr>
            </a:lvl4pPr>
            <a:lvl5pPr>
              <a:defRPr sz="1092" b="0">
                <a:solidFill>
                  <a:srgbClr val="000000"/>
                </a:solidFill>
                <a:latin typeface="Circe Light"/>
                <a:ea typeface="Circe Light"/>
                <a:cs typeface="Circe Light"/>
                <a:sym typeface="Circe Light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/>
          </a:p>
        </p:txBody>
      </p:sp>
      <p:sp>
        <p:nvSpPr>
          <p:cNvPr id="245" name="Holder 3"/>
          <p:cNvSpPr>
            <a:spLocks noGrp="1"/>
          </p:cNvSpPr>
          <p:nvPr>
            <p:ph type="body" sz="quarter" idx="13"/>
          </p:nvPr>
        </p:nvSpPr>
        <p:spPr>
          <a:xfrm>
            <a:off x="982898" y="4401709"/>
            <a:ext cx="4549860" cy="392156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>
              <a:defRPr sz="1400" b="0">
                <a:solidFill>
                  <a:srgbClr val="808080"/>
                </a:solidFill>
                <a:latin typeface="Circe Light"/>
                <a:ea typeface="Circe Light"/>
                <a:cs typeface="Circe Light"/>
                <a:sym typeface="Circe Light"/>
              </a:defRPr>
            </a:pPr>
            <a:r>
              <a:rPr lang="ru-RU"/>
              <a:t>Образец текста</a:t>
            </a:r>
          </a:p>
        </p:txBody>
      </p:sp>
      <p:pic>
        <p:nvPicPr>
          <p:cNvPr id="246" name="fon-05.png" descr="fon-05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98583" y="6189204"/>
            <a:ext cx="9547061" cy="223335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xmlns="" val="3911295966"/>
      </p:ext>
    </p:extLst>
  </p:cSld>
  <p:clrMapOvr>
    <a:masterClrMapping/>
  </p:clrMapOvr>
  <p:transition spd="med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2FCF75-38BE-4887-A66B-2DB39B652627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12.10.2025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256714-BAB6-4DDF-80C9-D37FED0212D4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7785451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2FCF75-38BE-4887-A66B-2DB39B652627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12.10.2025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256714-BAB6-4DDF-80C9-D37FED0212D4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9711739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2FCF75-38BE-4887-A66B-2DB39B652627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12.10.2025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256714-BAB6-4DDF-80C9-D37FED0212D4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3670866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2FCF75-38BE-4887-A66B-2DB39B652627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12.10.2025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256714-BAB6-4DDF-80C9-D37FED0212D4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9560491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2FCF75-38BE-4887-A66B-2DB39B652627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12.10.2025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256714-BAB6-4DDF-80C9-D37FED0212D4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5487408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2FCF75-38BE-4887-A66B-2DB39B652627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12.10.2025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256714-BAB6-4DDF-80C9-D37FED0212D4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0468691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2FCF75-38BE-4887-A66B-2DB39B652627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12.10.2025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256714-BAB6-4DDF-80C9-D37FED0212D4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096032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65F63-6EC6-4D66-8DB7-D52216AC416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494830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2FCF75-38BE-4887-A66B-2DB39B652627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12.10.2025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256714-BAB6-4DDF-80C9-D37FED0212D4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1344654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2FCF75-38BE-4887-A66B-2DB39B652627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12.10.2025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256714-BAB6-4DDF-80C9-D37FED0212D4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5425979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2FCF75-38BE-4887-A66B-2DB39B652627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12.10.2025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256714-BAB6-4DDF-80C9-D37FED0212D4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5081492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2FCF75-38BE-4887-A66B-2DB39B652627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12.10.2025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256714-BAB6-4DDF-80C9-D37FED0212D4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0397250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Диаграммы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4E6B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sz="1200" b="0" i="0" u="none" strike="noStrike" kern="1200" cap="none" spc="0" normalizeH="0" baseline="0" noProof="0">
                <a:ln>
                  <a:noFill/>
                </a:ln>
                <a:solidFill>
                  <a:srgbClr val="004E6B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srgbClr val="004E6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1" name="object 4"/>
          <p:cNvSpPr/>
          <p:nvPr/>
        </p:nvSpPr>
        <p:spPr>
          <a:xfrm>
            <a:off x="641349" y="616252"/>
            <a:ext cx="95250" cy="692490"/>
          </a:xfrm>
          <a:prstGeom prst="rect">
            <a:avLst/>
          </a:prstGeom>
          <a:blipFill>
            <a:blip r:embed="rId2"/>
          </a:blipFill>
          <a:ln w="12700">
            <a:miter lim="400000"/>
          </a:ln>
        </p:spPr>
        <p:txBody>
          <a:bodyPr lIns="27726" rIns="27726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2" name="object 5"/>
          <p:cNvSpPr/>
          <p:nvPr/>
        </p:nvSpPr>
        <p:spPr>
          <a:xfrm flipV="1">
            <a:off x="736599" y="330362"/>
            <a:ext cx="1" cy="1232506"/>
          </a:xfrm>
          <a:prstGeom prst="line">
            <a:avLst/>
          </a:prstGeom>
          <a:ln w="20941">
            <a:solidFill>
              <a:srgbClr val="004E6B"/>
            </a:solidFill>
          </a:ln>
        </p:spPr>
        <p:txBody>
          <a:bodyPr lIns="27726" rIns="27726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3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4E6B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244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982898" y="3896118"/>
            <a:ext cx="4024419" cy="16806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092" b="0">
                <a:solidFill>
                  <a:srgbClr val="000000"/>
                </a:solidFill>
                <a:latin typeface="Circe Light"/>
                <a:ea typeface="Circe Light"/>
                <a:cs typeface="Circe Light"/>
                <a:sym typeface="Circe Light"/>
              </a:defRPr>
            </a:lvl1pPr>
            <a:lvl2pPr>
              <a:defRPr sz="1092" b="0">
                <a:solidFill>
                  <a:srgbClr val="000000"/>
                </a:solidFill>
                <a:latin typeface="Circe Light"/>
                <a:ea typeface="Circe Light"/>
                <a:cs typeface="Circe Light"/>
                <a:sym typeface="Circe Light"/>
              </a:defRPr>
            </a:lvl2pPr>
            <a:lvl3pPr>
              <a:defRPr sz="1092" b="0">
                <a:solidFill>
                  <a:srgbClr val="000000"/>
                </a:solidFill>
                <a:latin typeface="Circe Light"/>
                <a:ea typeface="Circe Light"/>
                <a:cs typeface="Circe Light"/>
                <a:sym typeface="Circe Light"/>
              </a:defRPr>
            </a:lvl3pPr>
            <a:lvl4pPr>
              <a:defRPr sz="1092" b="0">
                <a:solidFill>
                  <a:srgbClr val="000000"/>
                </a:solidFill>
                <a:latin typeface="Circe Light"/>
                <a:ea typeface="Circe Light"/>
                <a:cs typeface="Circe Light"/>
                <a:sym typeface="Circe Light"/>
              </a:defRPr>
            </a:lvl4pPr>
            <a:lvl5pPr>
              <a:defRPr sz="1092" b="0">
                <a:solidFill>
                  <a:srgbClr val="000000"/>
                </a:solidFill>
                <a:latin typeface="Circe Light"/>
                <a:ea typeface="Circe Light"/>
                <a:cs typeface="Circe Light"/>
                <a:sym typeface="Circe Light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/>
          </a:p>
        </p:txBody>
      </p:sp>
      <p:sp>
        <p:nvSpPr>
          <p:cNvPr id="245" name="Holder 3"/>
          <p:cNvSpPr>
            <a:spLocks noGrp="1"/>
          </p:cNvSpPr>
          <p:nvPr>
            <p:ph type="body" sz="quarter" idx="13"/>
          </p:nvPr>
        </p:nvSpPr>
        <p:spPr>
          <a:xfrm>
            <a:off x="982898" y="4401709"/>
            <a:ext cx="4549860" cy="392156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>
              <a:defRPr sz="1400" b="0">
                <a:solidFill>
                  <a:srgbClr val="808080"/>
                </a:solidFill>
                <a:latin typeface="Circe Light"/>
                <a:ea typeface="Circe Light"/>
                <a:cs typeface="Circe Light"/>
                <a:sym typeface="Circe Light"/>
              </a:defRPr>
            </a:pPr>
            <a:r>
              <a:rPr lang="ru-RU"/>
              <a:t>Образец текста</a:t>
            </a:r>
          </a:p>
        </p:txBody>
      </p:sp>
      <p:pic>
        <p:nvPicPr>
          <p:cNvPr id="246" name="fon-05.png" descr="fon-05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98583" y="6189204"/>
            <a:ext cx="9547061" cy="223335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xmlns="" val="1528292396"/>
      </p:ext>
    </p:extLst>
  </p:cSld>
  <p:clrMapOvr>
    <a:masterClrMapping/>
  </p:clrMapOvr>
  <p:transition spd="med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2FCF75-38BE-4887-A66B-2DB39B652627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12.10.2025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256714-BAB6-4DDF-80C9-D37FED0212D4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4931209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2FCF75-38BE-4887-A66B-2DB39B652627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12.10.2025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256714-BAB6-4DDF-80C9-D37FED0212D4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7125510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2FCF75-38BE-4887-A66B-2DB39B652627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12.10.2025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256714-BAB6-4DDF-80C9-D37FED0212D4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3701796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2FCF75-38BE-4887-A66B-2DB39B652627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12.10.2025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256714-BAB6-4DDF-80C9-D37FED0212D4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5573926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2FCF75-38BE-4887-A66B-2DB39B652627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12.10.2025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256714-BAB6-4DDF-80C9-D37FED0212D4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042966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65F63-6EC6-4D66-8DB7-D52216AC416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3939427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2FCF75-38BE-4887-A66B-2DB39B652627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12.10.2025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256714-BAB6-4DDF-80C9-D37FED0212D4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7908526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2FCF75-38BE-4887-A66B-2DB39B652627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12.10.2025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256714-BAB6-4DDF-80C9-D37FED0212D4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1452179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2FCF75-38BE-4887-A66B-2DB39B652627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12.10.2025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256714-BAB6-4DDF-80C9-D37FED0212D4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1530881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2FCF75-38BE-4887-A66B-2DB39B652627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12.10.2025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256714-BAB6-4DDF-80C9-D37FED0212D4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7023940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2FCF75-38BE-4887-A66B-2DB39B652627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12.10.2025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256714-BAB6-4DDF-80C9-D37FED0212D4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6921326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2FCF75-38BE-4887-A66B-2DB39B652627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12.10.2025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256714-BAB6-4DDF-80C9-D37FED0212D4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590509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Диаграммы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4E6B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sz="1200" b="0" i="0" u="none" strike="noStrike" kern="1200" cap="none" spc="0" normalizeH="0" baseline="0" noProof="0">
                <a:ln>
                  <a:noFill/>
                </a:ln>
                <a:solidFill>
                  <a:srgbClr val="004E6B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srgbClr val="004E6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1" name="object 4"/>
          <p:cNvSpPr/>
          <p:nvPr/>
        </p:nvSpPr>
        <p:spPr>
          <a:xfrm>
            <a:off x="641349" y="616252"/>
            <a:ext cx="95250" cy="692490"/>
          </a:xfrm>
          <a:prstGeom prst="rect">
            <a:avLst/>
          </a:prstGeom>
          <a:blipFill>
            <a:blip r:embed="rId2"/>
          </a:blipFill>
          <a:ln w="12700">
            <a:miter lim="400000"/>
          </a:ln>
        </p:spPr>
        <p:txBody>
          <a:bodyPr lIns="27726" rIns="27726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2" name="object 5"/>
          <p:cNvSpPr/>
          <p:nvPr/>
        </p:nvSpPr>
        <p:spPr>
          <a:xfrm flipV="1">
            <a:off x="736599" y="330362"/>
            <a:ext cx="1" cy="1232506"/>
          </a:xfrm>
          <a:prstGeom prst="line">
            <a:avLst/>
          </a:prstGeom>
          <a:ln w="20941">
            <a:solidFill>
              <a:srgbClr val="004E6B"/>
            </a:solidFill>
          </a:ln>
        </p:spPr>
        <p:txBody>
          <a:bodyPr lIns="27726" rIns="27726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3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4E6B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244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982898" y="3896118"/>
            <a:ext cx="4024419" cy="16806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092" b="0">
                <a:solidFill>
                  <a:srgbClr val="000000"/>
                </a:solidFill>
                <a:latin typeface="Circe Light"/>
                <a:ea typeface="Circe Light"/>
                <a:cs typeface="Circe Light"/>
                <a:sym typeface="Circe Light"/>
              </a:defRPr>
            </a:lvl1pPr>
            <a:lvl2pPr>
              <a:defRPr sz="1092" b="0">
                <a:solidFill>
                  <a:srgbClr val="000000"/>
                </a:solidFill>
                <a:latin typeface="Circe Light"/>
                <a:ea typeface="Circe Light"/>
                <a:cs typeface="Circe Light"/>
                <a:sym typeface="Circe Light"/>
              </a:defRPr>
            </a:lvl2pPr>
            <a:lvl3pPr>
              <a:defRPr sz="1092" b="0">
                <a:solidFill>
                  <a:srgbClr val="000000"/>
                </a:solidFill>
                <a:latin typeface="Circe Light"/>
                <a:ea typeface="Circe Light"/>
                <a:cs typeface="Circe Light"/>
                <a:sym typeface="Circe Light"/>
              </a:defRPr>
            </a:lvl3pPr>
            <a:lvl4pPr>
              <a:defRPr sz="1092" b="0">
                <a:solidFill>
                  <a:srgbClr val="000000"/>
                </a:solidFill>
                <a:latin typeface="Circe Light"/>
                <a:ea typeface="Circe Light"/>
                <a:cs typeface="Circe Light"/>
                <a:sym typeface="Circe Light"/>
              </a:defRPr>
            </a:lvl4pPr>
            <a:lvl5pPr>
              <a:defRPr sz="1092" b="0">
                <a:solidFill>
                  <a:srgbClr val="000000"/>
                </a:solidFill>
                <a:latin typeface="Circe Light"/>
                <a:ea typeface="Circe Light"/>
                <a:cs typeface="Circe Light"/>
                <a:sym typeface="Circe Light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/>
          </a:p>
        </p:txBody>
      </p:sp>
      <p:sp>
        <p:nvSpPr>
          <p:cNvPr id="245" name="Holder 3"/>
          <p:cNvSpPr>
            <a:spLocks noGrp="1"/>
          </p:cNvSpPr>
          <p:nvPr>
            <p:ph type="body" sz="quarter" idx="13"/>
          </p:nvPr>
        </p:nvSpPr>
        <p:spPr>
          <a:xfrm>
            <a:off x="982898" y="4401709"/>
            <a:ext cx="4549860" cy="392156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>
              <a:defRPr sz="1400" b="0">
                <a:solidFill>
                  <a:srgbClr val="808080"/>
                </a:solidFill>
                <a:latin typeface="Circe Light"/>
                <a:ea typeface="Circe Light"/>
                <a:cs typeface="Circe Light"/>
                <a:sym typeface="Circe Light"/>
              </a:defRPr>
            </a:pPr>
            <a:r>
              <a:rPr lang="ru-RU"/>
              <a:t>Образец текста</a:t>
            </a:r>
          </a:p>
        </p:txBody>
      </p:sp>
      <p:pic>
        <p:nvPicPr>
          <p:cNvPr id="246" name="fon-05.png" descr="fon-05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98583" y="6189204"/>
            <a:ext cx="9547061" cy="223335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xmlns="" val="315476946"/>
      </p:ext>
    </p:extLst>
  </p:cSld>
  <p:clrMapOvr>
    <a:masterClrMapping/>
  </p:clrMapOvr>
  <p:transition spd="med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2FCF75-38BE-4887-A66B-2DB39B652627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12.10.2025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256714-BAB6-4DDF-80C9-D37FED0212D4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235841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2FCF75-38BE-4887-A66B-2DB39B652627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12.10.2025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256714-BAB6-4DDF-80C9-D37FED0212D4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5487753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2FCF75-38BE-4887-A66B-2DB39B652627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12.10.2025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256714-BAB6-4DDF-80C9-D37FED0212D4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291136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65F63-6EC6-4D66-8DB7-D52216AC416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3067987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2FCF75-38BE-4887-A66B-2DB39B652627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12.10.2025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256714-BAB6-4DDF-80C9-D37FED0212D4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2088298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2FCF75-38BE-4887-A66B-2DB39B652627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12.10.2025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256714-BAB6-4DDF-80C9-D37FED0212D4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1557917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2FCF75-38BE-4887-A66B-2DB39B652627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12.10.2025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256714-BAB6-4DDF-80C9-D37FED0212D4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0011841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2FCF75-38BE-4887-A66B-2DB39B652627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12.10.2025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256714-BAB6-4DDF-80C9-D37FED0212D4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2937331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2FCF75-38BE-4887-A66B-2DB39B652627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12.10.2025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256714-BAB6-4DDF-80C9-D37FED0212D4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7908478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2FCF75-38BE-4887-A66B-2DB39B652627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12.10.2025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256714-BAB6-4DDF-80C9-D37FED0212D4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0958101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2FCF75-38BE-4887-A66B-2DB39B652627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12.10.2025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256714-BAB6-4DDF-80C9-D37FED0212D4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3112981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2FCF75-38BE-4887-A66B-2DB39B652627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12.10.2025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256714-BAB6-4DDF-80C9-D37FED0212D4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5411237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Диаграммы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4E6B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sz="1200" b="0" i="0" u="none" strike="noStrike" kern="1200" cap="none" spc="0" normalizeH="0" baseline="0" noProof="0">
                <a:ln>
                  <a:noFill/>
                </a:ln>
                <a:solidFill>
                  <a:srgbClr val="004E6B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srgbClr val="004E6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1" name="object 4"/>
          <p:cNvSpPr/>
          <p:nvPr/>
        </p:nvSpPr>
        <p:spPr>
          <a:xfrm>
            <a:off x="641349" y="616252"/>
            <a:ext cx="95250" cy="692490"/>
          </a:xfrm>
          <a:prstGeom prst="rect">
            <a:avLst/>
          </a:prstGeom>
          <a:blipFill>
            <a:blip r:embed="rId2"/>
          </a:blipFill>
          <a:ln w="12700">
            <a:miter lim="400000"/>
          </a:ln>
        </p:spPr>
        <p:txBody>
          <a:bodyPr lIns="27726" rIns="27726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2" name="object 5"/>
          <p:cNvSpPr/>
          <p:nvPr/>
        </p:nvSpPr>
        <p:spPr>
          <a:xfrm flipV="1">
            <a:off x="736599" y="330362"/>
            <a:ext cx="1" cy="1232506"/>
          </a:xfrm>
          <a:prstGeom prst="line">
            <a:avLst/>
          </a:prstGeom>
          <a:ln w="20941">
            <a:solidFill>
              <a:srgbClr val="004E6B"/>
            </a:solidFill>
          </a:ln>
        </p:spPr>
        <p:txBody>
          <a:bodyPr lIns="27726" rIns="27726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3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4E6B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244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982898" y="3896118"/>
            <a:ext cx="4024419" cy="16806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092" b="0">
                <a:solidFill>
                  <a:srgbClr val="000000"/>
                </a:solidFill>
                <a:latin typeface="Circe Light"/>
                <a:ea typeface="Circe Light"/>
                <a:cs typeface="Circe Light"/>
                <a:sym typeface="Circe Light"/>
              </a:defRPr>
            </a:lvl1pPr>
            <a:lvl2pPr>
              <a:defRPr sz="1092" b="0">
                <a:solidFill>
                  <a:srgbClr val="000000"/>
                </a:solidFill>
                <a:latin typeface="Circe Light"/>
                <a:ea typeface="Circe Light"/>
                <a:cs typeface="Circe Light"/>
                <a:sym typeface="Circe Light"/>
              </a:defRPr>
            </a:lvl2pPr>
            <a:lvl3pPr>
              <a:defRPr sz="1092" b="0">
                <a:solidFill>
                  <a:srgbClr val="000000"/>
                </a:solidFill>
                <a:latin typeface="Circe Light"/>
                <a:ea typeface="Circe Light"/>
                <a:cs typeface="Circe Light"/>
                <a:sym typeface="Circe Light"/>
              </a:defRPr>
            </a:lvl3pPr>
            <a:lvl4pPr>
              <a:defRPr sz="1092" b="0">
                <a:solidFill>
                  <a:srgbClr val="000000"/>
                </a:solidFill>
                <a:latin typeface="Circe Light"/>
                <a:ea typeface="Circe Light"/>
                <a:cs typeface="Circe Light"/>
                <a:sym typeface="Circe Light"/>
              </a:defRPr>
            </a:lvl4pPr>
            <a:lvl5pPr>
              <a:defRPr sz="1092" b="0">
                <a:solidFill>
                  <a:srgbClr val="000000"/>
                </a:solidFill>
                <a:latin typeface="Circe Light"/>
                <a:ea typeface="Circe Light"/>
                <a:cs typeface="Circe Light"/>
                <a:sym typeface="Circe Light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/>
          </a:p>
        </p:txBody>
      </p:sp>
      <p:sp>
        <p:nvSpPr>
          <p:cNvPr id="245" name="Holder 3"/>
          <p:cNvSpPr>
            <a:spLocks noGrp="1"/>
          </p:cNvSpPr>
          <p:nvPr>
            <p:ph type="body" sz="quarter" idx="13"/>
          </p:nvPr>
        </p:nvSpPr>
        <p:spPr>
          <a:xfrm>
            <a:off x="982898" y="4401709"/>
            <a:ext cx="4549860" cy="392156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>
              <a:defRPr sz="1400" b="0">
                <a:solidFill>
                  <a:srgbClr val="808080"/>
                </a:solidFill>
                <a:latin typeface="Circe Light"/>
                <a:ea typeface="Circe Light"/>
                <a:cs typeface="Circe Light"/>
                <a:sym typeface="Circe Light"/>
              </a:defRPr>
            </a:pPr>
            <a:r>
              <a:rPr lang="ru-RU"/>
              <a:t>Образец текста</a:t>
            </a:r>
          </a:p>
        </p:txBody>
      </p:sp>
      <p:pic>
        <p:nvPicPr>
          <p:cNvPr id="246" name="fon-05.png" descr="fon-05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98583" y="6189204"/>
            <a:ext cx="9547061" cy="223335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xmlns="" val="206161131"/>
      </p:ext>
    </p:extLst>
  </p:cSld>
  <p:clrMapOvr>
    <a:masterClrMapping/>
  </p:clrMapOvr>
  <p:transition spd="med"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2FCF75-38BE-4887-A66B-2DB39B652627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12.10.2025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256714-BAB6-4DDF-80C9-D37FED0212D4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559028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65F63-6EC6-4D66-8DB7-D52216AC416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46080385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2FCF75-38BE-4887-A66B-2DB39B652627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12.10.2025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256714-BAB6-4DDF-80C9-D37FED0212D4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7225965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2FCF75-38BE-4887-A66B-2DB39B652627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12.10.2025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256714-BAB6-4DDF-80C9-D37FED0212D4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1037319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2FCF75-38BE-4887-A66B-2DB39B652627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12.10.2025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256714-BAB6-4DDF-80C9-D37FED0212D4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7378961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2FCF75-38BE-4887-A66B-2DB39B652627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12.10.2025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256714-BAB6-4DDF-80C9-D37FED0212D4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5464047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2FCF75-38BE-4887-A66B-2DB39B652627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12.10.2025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256714-BAB6-4DDF-80C9-D37FED0212D4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6299421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2FCF75-38BE-4887-A66B-2DB39B652627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12.10.2025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256714-BAB6-4DDF-80C9-D37FED0212D4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450930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2FCF75-38BE-4887-A66B-2DB39B652627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12.10.2025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256714-BAB6-4DDF-80C9-D37FED0212D4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4814099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2FCF75-38BE-4887-A66B-2DB39B652627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12.10.2025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256714-BAB6-4DDF-80C9-D37FED0212D4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91223299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2FCF75-38BE-4887-A66B-2DB39B652627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12.10.2025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256714-BAB6-4DDF-80C9-D37FED0212D4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67729978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2FCF75-38BE-4887-A66B-2DB39B652627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12.10.2025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256714-BAB6-4DDF-80C9-D37FED0212D4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995746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65F63-6EC6-4D66-8DB7-D52216AC416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6408928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Диаграммы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4E6B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sz="1200" b="0" i="0" u="none" strike="noStrike" kern="1200" cap="none" spc="0" normalizeH="0" baseline="0" noProof="0">
                <a:ln>
                  <a:noFill/>
                </a:ln>
                <a:solidFill>
                  <a:srgbClr val="004E6B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srgbClr val="004E6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1" name="object 4"/>
          <p:cNvSpPr/>
          <p:nvPr/>
        </p:nvSpPr>
        <p:spPr>
          <a:xfrm>
            <a:off x="641349" y="616252"/>
            <a:ext cx="95250" cy="692490"/>
          </a:xfrm>
          <a:prstGeom prst="rect">
            <a:avLst/>
          </a:prstGeom>
          <a:blipFill>
            <a:blip r:embed="rId2"/>
          </a:blipFill>
          <a:ln w="12700">
            <a:miter lim="400000"/>
          </a:ln>
        </p:spPr>
        <p:txBody>
          <a:bodyPr lIns="27726" rIns="27726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2" name="object 5"/>
          <p:cNvSpPr/>
          <p:nvPr/>
        </p:nvSpPr>
        <p:spPr>
          <a:xfrm flipV="1">
            <a:off x="736599" y="330362"/>
            <a:ext cx="1" cy="1232506"/>
          </a:xfrm>
          <a:prstGeom prst="line">
            <a:avLst/>
          </a:prstGeom>
          <a:ln w="20941">
            <a:solidFill>
              <a:srgbClr val="004E6B"/>
            </a:solidFill>
          </a:ln>
        </p:spPr>
        <p:txBody>
          <a:bodyPr lIns="27726" rIns="27726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3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4E6B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244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982898" y="3896118"/>
            <a:ext cx="4024419" cy="16806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092" b="0">
                <a:solidFill>
                  <a:srgbClr val="000000"/>
                </a:solidFill>
                <a:latin typeface="Circe Light"/>
                <a:ea typeface="Circe Light"/>
                <a:cs typeface="Circe Light"/>
                <a:sym typeface="Circe Light"/>
              </a:defRPr>
            </a:lvl1pPr>
            <a:lvl2pPr>
              <a:defRPr sz="1092" b="0">
                <a:solidFill>
                  <a:srgbClr val="000000"/>
                </a:solidFill>
                <a:latin typeface="Circe Light"/>
                <a:ea typeface="Circe Light"/>
                <a:cs typeface="Circe Light"/>
                <a:sym typeface="Circe Light"/>
              </a:defRPr>
            </a:lvl2pPr>
            <a:lvl3pPr>
              <a:defRPr sz="1092" b="0">
                <a:solidFill>
                  <a:srgbClr val="000000"/>
                </a:solidFill>
                <a:latin typeface="Circe Light"/>
                <a:ea typeface="Circe Light"/>
                <a:cs typeface="Circe Light"/>
                <a:sym typeface="Circe Light"/>
              </a:defRPr>
            </a:lvl3pPr>
            <a:lvl4pPr>
              <a:defRPr sz="1092" b="0">
                <a:solidFill>
                  <a:srgbClr val="000000"/>
                </a:solidFill>
                <a:latin typeface="Circe Light"/>
                <a:ea typeface="Circe Light"/>
                <a:cs typeface="Circe Light"/>
                <a:sym typeface="Circe Light"/>
              </a:defRPr>
            </a:lvl4pPr>
            <a:lvl5pPr>
              <a:defRPr sz="1092" b="0">
                <a:solidFill>
                  <a:srgbClr val="000000"/>
                </a:solidFill>
                <a:latin typeface="Circe Light"/>
                <a:ea typeface="Circe Light"/>
                <a:cs typeface="Circe Light"/>
                <a:sym typeface="Circe Light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/>
          </a:p>
        </p:txBody>
      </p:sp>
      <p:sp>
        <p:nvSpPr>
          <p:cNvPr id="245" name="Holder 3"/>
          <p:cNvSpPr>
            <a:spLocks noGrp="1"/>
          </p:cNvSpPr>
          <p:nvPr>
            <p:ph type="body" sz="quarter" idx="13"/>
          </p:nvPr>
        </p:nvSpPr>
        <p:spPr>
          <a:xfrm>
            <a:off x="982898" y="4401709"/>
            <a:ext cx="4549860" cy="392156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>
              <a:defRPr sz="1400" b="0">
                <a:solidFill>
                  <a:srgbClr val="808080"/>
                </a:solidFill>
                <a:latin typeface="Circe Light"/>
                <a:ea typeface="Circe Light"/>
                <a:cs typeface="Circe Light"/>
                <a:sym typeface="Circe Light"/>
              </a:defRPr>
            </a:pPr>
            <a:r>
              <a:rPr lang="ru-RU"/>
              <a:t>Образец текста</a:t>
            </a:r>
          </a:p>
        </p:txBody>
      </p:sp>
      <p:pic>
        <p:nvPicPr>
          <p:cNvPr id="246" name="fon-05.png" descr="fon-05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98583" y="6189204"/>
            <a:ext cx="9547061" cy="223335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xmlns="" val="167355542"/>
      </p:ext>
    </p:extLst>
  </p:cSld>
  <p:clrMapOvr>
    <a:masterClrMapping/>
  </p:clrMapOvr>
  <p:transition spd="med"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2FCF75-38BE-4887-A66B-2DB39B652627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12.10.2025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256714-BAB6-4DDF-80C9-D37FED0212D4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51592136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2FCF75-38BE-4887-A66B-2DB39B652627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12.10.2025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256714-BAB6-4DDF-80C9-D37FED0212D4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98199295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2FCF75-38BE-4887-A66B-2DB39B652627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12.10.2025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256714-BAB6-4DDF-80C9-D37FED0212D4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40829312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2FCF75-38BE-4887-A66B-2DB39B652627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12.10.2025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256714-BAB6-4DDF-80C9-D37FED0212D4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52953451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2FCF75-38BE-4887-A66B-2DB39B652627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12.10.2025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256714-BAB6-4DDF-80C9-D37FED0212D4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00912640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2FCF75-38BE-4887-A66B-2DB39B652627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12.10.2025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256714-BAB6-4DDF-80C9-D37FED0212D4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11588411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2FCF75-38BE-4887-A66B-2DB39B652627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12.10.2025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256714-BAB6-4DDF-80C9-D37FED0212D4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3066245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2FCF75-38BE-4887-A66B-2DB39B652627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12.10.2025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256714-BAB6-4DDF-80C9-D37FED0212D4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25849586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2FCF75-38BE-4887-A66B-2DB39B652627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12.10.2025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256714-BAB6-4DDF-80C9-D37FED0212D4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065809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65F63-6EC6-4D66-8DB7-D52216AC416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37812057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2FCF75-38BE-4887-A66B-2DB39B652627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12.10.2025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256714-BAB6-4DDF-80C9-D37FED0212D4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58487348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2FCF75-38BE-4887-A66B-2DB39B652627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12.10.2025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256714-BAB6-4DDF-80C9-D37FED0212D4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74748796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Диаграммы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4E6B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sz="1200" b="0" i="0" u="none" strike="noStrike" kern="1200" cap="none" spc="0" normalizeH="0" baseline="0" noProof="0">
                <a:ln>
                  <a:noFill/>
                </a:ln>
                <a:solidFill>
                  <a:srgbClr val="004E6B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srgbClr val="004E6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1" name="object 4"/>
          <p:cNvSpPr/>
          <p:nvPr/>
        </p:nvSpPr>
        <p:spPr>
          <a:xfrm>
            <a:off x="641349" y="616252"/>
            <a:ext cx="95250" cy="692490"/>
          </a:xfrm>
          <a:prstGeom prst="rect">
            <a:avLst/>
          </a:prstGeom>
          <a:blipFill>
            <a:blip r:embed="rId2"/>
          </a:blipFill>
          <a:ln w="12700">
            <a:miter lim="400000"/>
          </a:ln>
        </p:spPr>
        <p:txBody>
          <a:bodyPr lIns="27726" rIns="27726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2" name="object 5"/>
          <p:cNvSpPr/>
          <p:nvPr/>
        </p:nvSpPr>
        <p:spPr>
          <a:xfrm flipV="1">
            <a:off x="736599" y="330362"/>
            <a:ext cx="1" cy="1232506"/>
          </a:xfrm>
          <a:prstGeom prst="line">
            <a:avLst/>
          </a:prstGeom>
          <a:ln w="20941">
            <a:solidFill>
              <a:srgbClr val="004E6B"/>
            </a:solidFill>
          </a:ln>
        </p:spPr>
        <p:txBody>
          <a:bodyPr lIns="27726" rIns="27726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3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4E6B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244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982898" y="3896118"/>
            <a:ext cx="4024419" cy="16806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092" b="0">
                <a:solidFill>
                  <a:srgbClr val="000000"/>
                </a:solidFill>
                <a:latin typeface="Circe Light"/>
                <a:ea typeface="Circe Light"/>
                <a:cs typeface="Circe Light"/>
                <a:sym typeface="Circe Light"/>
              </a:defRPr>
            </a:lvl1pPr>
            <a:lvl2pPr>
              <a:defRPr sz="1092" b="0">
                <a:solidFill>
                  <a:srgbClr val="000000"/>
                </a:solidFill>
                <a:latin typeface="Circe Light"/>
                <a:ea typeface="Circe Light"/>
                <a:cs typeface="Circe Light"/>
                <a:sym typeface="Circe Light"/>
              </a:defRPr>
            </a:lvl2pPr>
            <a:lvl3pPr>
              <a:defRPr sz="1092" b="0">
                <a:solidFill>
                  <a:srgbClr val="000000"/>
                </a:solidFill>
                <a:latin typeface="Circe Light"/>
                <a:ea typeface="Circe Light"/>
                <a:cs typeface="Circe Light"/>
                <a:sym typeface="Circe Light"/>
              </a:defRPr>
            </a:lvl3pPr>
            <a:lvl4pPr>
              <a:defRPr sz="1092" b="0">
                <a:solidFill>
                  <a:srgbClr val="000000"/>
                </a:solidFill>
                <a:latin typeface="Circe Light"/>
                <a:ea typeface="Circe Light"/>
                <a:cs typeface="Circe Light"/>
                <a:sym typeface="Circe Light"/>
              </a:defRPr>
            </a:lvl4pPr>
            <a:lvl5pPr>
              <a:defRPr sz="1092" b="0">
                <a:solidFill>
                  <a:srgbClr val="000000"/>
                </a:solidFill>
                <a:latin typeface="Circe Light"/>
                <a:ea typeface="Circe Light"/>
                <a:cs typeface="Circe Light"/>
                <a:sym typeface="Circe Light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/>
          </a:p>
        </p:txBody>
      </p:sp>
      <p:sp>
        <p:nvSpPr>
          <p:cNvPr id="245" name="Holder 3"/>
          <p:cNvSpPr>
            <a:spLocks noGrp="1"/>
          </p:cNvSpPr>
          <p:nvPr>
            <p:ph type="body" sz="quarter" idx="13"/>
          </p:nvPr>
        </p:nvSpPr>
        <p:spPr>
          <a:xfrm>
            <a:off x="982898" y="4401709"/>
            <a:ext cx="4549860" cy="392156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>
              <a:defRPr sz="1400" b="0">
                <a:solidFill>
                  <a:srgbClr val="808080"/>
                </a:solidFill>
                <a:latin typeface="Circe Light"/>
                <a:ea typeface="Circe Light"/>
                <a:cs typeface="Circe Light"/>
                <a:sym typeface="Circe Light"/>
              </a:defRPr>
            </a:pPr>
            <a:r>
              <a:rPr lang="ru-RU"/>
              <a:t>Образец текста</a:t>
            </a:r>
          </a:p>
        </p:txBody>
      </p:sp>
      <p:pic>
        <p:nvPicPr>
          <p:cNvPr id="246" name="fon-05.png" descr="fon-05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98583" y="6189204"/>
            <a:ext cx="9547061" cy="223335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xmlns="" val="4202381850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32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slideLayout" Target="../slideLayouts/slideLayout44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slideLayout" Target="../slideLayouts/slideLayout68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5.xml"/><Relationship Id="rId12" Type="http://schemas.openxmlformats.org/officeDocument/2006/relationships/slideLayout" Target="../slideLayouts/slideLayout80.xml"/><Relationship Id="rId2" Type="http://schemas.openxmlformats.org/officeDocument/2006/relationships/slideLayout" Target="../slideLayouts/slideLayout70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78.xm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8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83.xml"/><Relationship Id="rId7" Type="http://schemas.openxmlformats.org/officeDocument/2006/relationships/slideLayout" Target="../slideLayouts/slideLayout87.xml"/><Relationship Id="rId12" Type="http://schemas.openxmlformats.org/officeDocument/2006/relationships/slideLayout" Target="../slideLayouts/slideLayout92.xml"/><Relationship Id="rId2" Type="http://schemas.openxmlformats.org/officeDocument/2006/relationships/slideLayout" Target="../slideLayouts/slideLayout82.xml"/><Relationship Id="rId1" Type="http://schemas.openxmlformats.org/officeDocument/2006/relationships/slideLayout" Target="../slideLayouts/slideLayout81.xml"/><Relationship Id="rId6" Type="http://schemas.openxmlformats.org/officeDocument/2006/relationships/slideLayout" Target="../slideLayouts/slideLayout86.xml"/><Relationship Id="rId11" Type="http://schemas.openxmlformats.org/officeDocument/2006/relationships/slideLayout" Target="../slideLayouts/slideLayout91.xml"/><Relationship Id="rId5" Type="http://schemas.openxmlformats.org/officeDocument/2006/relationships/slideLayout" Target="../slideLayouts/slideLayout85.xml"/><Relationship Id="rId10" Type="http://schemas.openxmlformats.org/officeDocument/2006/relationships/slideLayout" Target="../slideLayouts/slideLayout90.xml"/><Relationship Id="rId4" Type="http://schemas.openxmlformats.org/officeDocument/2006/relationships/slideLayout" Target="../slideLayouts/slideLayout84.xml"/><Relationship Id="rId9" Type="http://schemas.openxmlformats.org/officeDocument/2006/relationships/slideLayout" Target="../slideLayouts/slideLayout8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865F63-6EC6-4D66-8DB7-D52216AC416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430574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8" r:id="rId13"/>
    <p:sldLayoutId id="2147483670" r:id="rId1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1596864" y="6303553"/>
            <a:ext cx="145810" cy="130677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>
            <a:lvl1pPr indent="7701" algn="r">
              <a:defRPr sz="849" spc="9">
                <a:latin typeface="Circe"/>
                <a:ea typeface="Circe"/>
                <a:cs typeface="Circe"/>
                <a:sym typeface="Circe"/>
              </a:defRPr>
            </a:lvl1pPr>
          </a:lstStyle>
          <a:p>
            <a:pPr defTabSz="554492" hangingPunct="0"/>
            <a:fld id="{86CB4B4D-7CA3-9044-876B-883B54F8677D}" type="slidenum">
              <a:rPr lang="ru-RU" kern="0" smtClean="0">
                <a:solidFill>
                  <a:srgbClr val="000000"/>
                </a:solidFill>
              </a:rPr>
              <a:pPr defTabSz="554492" hangingPunct="0"/>
              <a:t>‹#›</a:t>
            </a:fld>
            <a:endParaRPr lang="ru-RU" kern="0">
              <a:solidFill>
                <a:srgbClr val="000000"/>
              </a:solidFill>
            </a:endParaRPr>
          </a:p>
        </p:txBody>
      </p:sp>
      <p:grpSp>
        <p:nvGrpSpPr>
          <p:cNvPr id="5" name="Группа 7"/>
          <p:cNvGrpSpPr/>
          <p:nvPr/>
        </p:nvGrpSpPr>
        <p:grpSpPr>
          <a:xfrm>
            <a:off x="641349" y="330362"/>
            <a:ext cx="95250" cy="1232506"/>
            <a:chOff x="0" y="0"/>
            <a:chExt cx="157063" cy="2031351"/>
          </a:xfrm>
        </p:grpSpPr>
        <p:sp>
          <p:nvSpPr>
            <p:cNvPr id="3" name="object 4"/>
            <p:cNvSpPr/>
            <p:nvPr/>
          </p:nvSpPr>
          <p:spPr>
            <a:xfrm>
              <a:off x="0" y="471189"/>
              <a:ext cx="157064" cy="1141326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marL="0" marR="0" lvl="0" indent="0" algn="l" defTabSz="554492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92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sym typeface="Calibri"/>
              </a:endParaRPr>
            </a:p>
          </p:txBody>
        </p:sp>
        <p:sp>
          <p:nvSpPr>
            <p:cNvPr id="4" name="object 5"/>
            <p:cNvSpPr/>
            <p:nvPr/>
          </p:nvSpPr>
          <p:spPr>
            <a:xfrm flipV="1">
              <a:off x="157062" y="0"/>
              <a:ext cx="1" cy="2031352"/>
            </a:xfrm>
            <a:prstGeom prst="line">
              <a:avLst/>
            </a:prstGeom>
            <a:noFill/>
            <a:ln w="20941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marL="0" marR="0" lvl="0" indent="0" algn="l" defTabSz="554492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92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sym typeface="Calibri"/>
              </a:endParaRPr>
            </a:p>
          </p:txBody>
        </p:sp>
      </p:grpSp>
      <p:grpSp>
        <p:nvGrpSpPr>
          <p:cNvPr id="149" name="Группа 10"/>
          <p:cNvGrpSpPr/>
          <p:nvPr/>
        </p:nvGrpSpPr>
        <p:grpSpPr>
          <a:xfrm>
            <a:off x="1024868" y="6219538"/>
            <a:ext cx="10138621" cy="175857"/>
            <a:chOff x="0" y="0"/>
            <a:chExt cx="16718162" cy="289836"/>
          </a:xfrm>
        </p:grpSpPr>
        <p:sp>
          <p:nvSpPr>
            <p:cNvPr id="6" name="object 5"/>
            <p:cNvSpPr/>
            <p:nvPr/>
          </p:nvSpPr>
          <p:spPr>
            <a:xfrm>
              <a:off x="16222972" y="207273"/>
              <a:ext cx="1" cy="82564"/>
            </a:xfrm>
            <a:prstGeom prst="line">
              <a:avLst/>
            </a:prstGeom>
            <a:noFill/>
            <a:ln w="4253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marL="0" marR="0" lvl="0" indent="0" algn="l" defTabSz="554492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92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sym typeface="Calibri"/>
              </a:endParaRPr>
            </a:p>
          </p:txBody>
        </p:sp>
        <p:sp>
          <p:nvSpPr>
            <p:cNvPr id="7" name="object 6"/>
            <p:cNvSpPr/>
            <p:nvPr/>
          </p:nvSpPr>
          <p:spPr>
            <a:xfrm>
              <a:off x="16346769" y="207273"/>
              <a:ext cx="1" cy="82564"/>
            </a:xfrm>
            <a:prstGeom prst="line">
              <a:avLst/>
            </a:prstGeom>
            <a:noFill/>
            <a:ln w="4253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marL="0" marR="0" lvl="0" indent="0" algn="l" defTabSz="554492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92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sym typeface="Calibri"/>
              </a:endParaRPr>
            </a:p>
          </p:txBody>
        </p:sp>
        <p:sp>
          <p:nvSpPr>
            <p:cNvPr id="8" name="object 7"/>
            <p:cNvSpPr/>
            <p:nvPr/>
          </p:nvSpPr>
          <p:spPr>
            <a:xfrm>
              <a:off x="16470565" y="207273"/>
              <a:ext cx="1" cy="82564"/>
            </a:xfrm>
            <a:prstGeom prst="line">
              <a:avLst/>
            </a:prstGeom>
            <a:noFill/>
            <a:ln w="4253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marL="0" marR="0" lvl="0" indent="0" algn="l" defTabSz="554492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92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sym typeface="Calibri"/>
              </a:endParaRPr>
            </a:p>
          </p:txBody>
        </p:sp>
        <p:sp>
          <p:nvSpPr>
            <p:cNvPr id="9" name="object 8"/>
            <p:cNvSpPr/>
            <p:nvPr/>
          </p:nvSpPr>
          <p:spPr>
            <a:xfrm>
              <a:off x="16594362" y="207273"/>
              <a:ext cx="1" cy="82564"/>
            </a:xfrm>
            <a:prstGeom prst="line">
              <a:avLst/>
            </a:prstGeom>
            <a:noFill/>
            <a:ln w="4253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marL="0" marR="0" lvl="0" indent="0" algn="l" defTabSz="554492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92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sym typeface="Calibri"/>
              </a:endParaRPr>
            </a:p>
          </p:txBody>
        </p:sp>
        <p:sp>
          <p:nvSpPr>
            <p:cNvPr id="10" name="object 9"/>
            <p:cNvSpPr/>
            <p:nvPr/>
          </p:nvSpPr>
          <p:spPr>
            <a:xfrm>
              <a:off x="16718162" y="166008"/>
              <a:ext cx="1" cy="123829"/>
            </a:xfrm>
            <a:prstGeom prst="line">
              <a:avLst/>
            </a:prstGeom>
            <a:noFill/>
            <a:ln w="4253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marL="0" marR="0" lvl="0" indent="0" algn="l" defTabSz="554492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92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sym typeface="Calibri"/>
              </a:endParaRPr>
            </a:p>
          </p:txBody>
        </p:sp>
        <p:sp>
          <p:nvSpPr>
            <p:cNvPr id="11" name="object 10"/>
            <p:cNvSpPr/>
            <p:nvPr/>
          </p:nvSpPr>
          <p:spPr>
            <a:xfrm>
              <a:off x="14242203" y="166008"/>
              <a:ext cx="1" cy="123829"/>
            </a:xfrm>
            <a:prstGeom prst="line">
              <a:avLst/>
            </a:prstGeom>
            <a:noFill/>
            <a:ln w="4253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marL="0" marR="0" lvl="0" indent="0" algn="l" defTabSz="554492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92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sym typeface="Calibri"/>
              </a:endParaRPr>
            </a:p>
          </p:txBody>
        </p:sp>
        <p:sp>
          <p:nvSpPr>
            <p:cNvPr id="12" name="object 11"/>
            <p:cNvSpPr/>
            <p:nvPr/>
          </p:nvSpPr>
          <p:spPr>
            <a:xfrm>
              <a:off x="14366002" y="207273"/>
              <a:ext cx="1" cy="82564"/>
            </a:xfrm>
            <a:prstGeom prst="line">
              <a:avLst/>
            </a:prstGeom>
            <a:noFill/>
            <a:ln w="4253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marL="0" marR="0" lvl="0" indent="0" algn="l" defTabSz="554492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92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sym typeface="Calibri"/>
              </a:endParaRPr>
            </a:p>
          </p:txBody>
        </p:sp>
        <p:sp>
          <p:nvSpPr>
            <p:cNvPr id="13" name="object 12"/>
            <p:cNvSpPr/>
            <p:nvPr/>
          </p:nvSpPr>
          <p:spPr>
            <a:xfrm>
              <a:off x="14489799" y="207273"/>
              <a:ext cx="1" cy="82564"/>
            </a:xfrm>
            <a:prstGeom prst="line">
              <a:avLst/>
            </a:prstGeom>
            <a:noFill/>
            <a:ln w="4253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marL="0" marR="0" lvl="0" indent="0" algn="l" defTabSz="554492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92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sym typeface="Calibri"/>
              </a:endParaRPr>
            </a:p>
          </p:txBody>
        </p:sp>
        <p:sp>
          <p:nvSpPr>
            <p:cNvPr id="14" name="object 13"/>
            <p:cNvSpPr/>
            <p:nvPr/>
          </p:nvSpPr>
          <p:spPr>
            <a:xfrm>
              <a:off x="14613596" y="207273"/>
              <a:ext cx="1" cy="82564"/>
            </a:xfrm>
            <a:prstGeom prst="line">
              <a:avLst/>
            </a:prstGeom>
            <a:noFill/>
            <a:ln w="4253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marL="0" marR="0" lvl="0" indent="0" algn="l" defTabSz="554492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92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sym typeface="Calibri"/>
              </a:endParaRPr>
            </a:p>
          </p:txBody>
        </p:sp>
        <p:sp>
          <p:nvSpPr>
            <p:cNvPr id="15" name="object 14"/>
            <p:cNvSpPr/>
            <p:nvPr/>
          </p:nvSpPr>
          <p:spPr>
            <a:xfrm>
              <a:off x="14737393" y="207273"/>
              <a:ext cx="1" cy="82564"/>
            </a:xfrm>
            <a:prstGeom prst="line">
              <a:avLst/>
            </a:prstGeom>
            <a:noFill/>
            <a:ln w="4253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marL="0" marR="0" lvl="0" indent="0" algn="l" defTabSz="554492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92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sym typeface="Calibri"/>
              </a:endParaRPr>
            </a:p>
          </p:txBody>
        </p:sp>
        <p:sp>
          <p:nvSpPr>
            <p:cNvPr id="16" name="object 15"/>
            <p:cNvSpPr/>
            <p:nvPr/>
          </p:nvSpPr>
          <p:spPr>
            <a:xfrm>
              <a:off x="14861190" y="166008"/>
              <a:ext cx="1" cy="123829"/>
            </a:xfrm>
            <a:prstGeom prst="line">
              <a:avLst/>
            </a:prstGeom>
            <a:noFill/>
            <a:ln w="4253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marL="0" marR="0" lvl="0" indent="0" algn="l" defTabSz="554492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92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sym typeface="Calibri"/>
              </a:endParaRPr>
            </a:p>
          </p:txBody>
        </p:sp>
        <p:sp>
          <p:nvSpPr>
            <p:cNvPr id="17" name="object 16"/>
            <p:cNvSpPr/>
            <p:nvPr/>
          </p:nvSpPr>
          <p:spPr>
            <a:xfrm>
              <a:off x="13623219" y="166008"/>
              <a:ext cx="1" cy="123829"/>
            </a:xfrm>
            <a:prstGeom prst="line">
              <a:avLst/>
            </a:prstGeom>
            <a:noFill/>
            <a:ln w="4253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marL="0" marR="0" lvl="0" indent="0" algn="l" defTabSz="554492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92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sym typeface="Calibri"/>
              </a:endParaRPr>
            </a:p>
          </p:txBody>
        </p:sp>
        <p:sp>
          <p:nvSpPr>
            <p:cNvPr id="18" name="object 17"/>
            <p:cNvSpPr/>
            <p:nvPr/>
          </p:nvSpPr>
          <p:spPr>
            <a:xfrm>
              <a:off x="13747015" y="207273"/>
              <a:ext cx="1" cy="82564"/>
            </a:xfrm>
            <a:prstGeom prst="line">
              <a:avLst/>
            </a:prstGeom>
            <a:noFill/>
            <a:ln w="4253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marL="0" marR="0" lvl="0" indent="0" algn="l" defTabSz="554492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92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sym typeface="Calibri"/>
              </a:endParaRPr>
            </a:p>
          </p:txBody>
        </p:sp>
        <p:sp>
          <p:nvSpPr>
            <p:cNvPr id="19" name="object 18"/>
            <p:cNvSpPr/>
            <p:nvPr/>
          </p:nvSpPr>
          <p:spPr>
            <a:xfrm>
              <a:off x="13870812" y="207273"/>
              <a:ext cx="1" cy="82564"/>
            </a:xfrm>
            <a:prstGeom prst="line">
              <a:avLst/>
            </a:prstGeom>
            <a:noFill/>
            <a:ln w="4253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marL="0" marR="0" lvl="0" indent="0" algn="l" defTabSz="554492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92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sym typeface="Calibri"/>
              </a:endParaRPr>
            </a:p>
          </p:txBody>
        </p:sp>
        <p:sp>
          <p:nvSpPr>
            <p:cNvPr id="20" name="object 19"/>
            <p:cNvSpPr/>
            <p:nvPr/>
          </p:nvSpPr>
          <p:spPr>
            <a:xfrm>
              <a:off x="13994609" y="207273"/>
              <a:ext cx="1" cy="82564"/>
            </a:xfrm>
            <a:prstGeom prst="line">
              <a:avLst/>
            </a:prstGeom>
            <a:noFill/>
            <a:ln w="4253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marL="0" marR="0" lvl="0" indent="0" algn="l" defTabSz="554492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92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sym typeface="Calibri"/>
              </a:endParaRPr>
            </a:p>
          </p:txBody>
        </p:sp>
        <p:sp>
          <p:nvSpPr>
            <p:cNvPr id="21" name="object 20"/>
            <p:cNvSpPr/>
            <p:nvPr/>
          </p:nvSpPr>
          <p:spPr>
            <a:xfrm>
              <a:off x="14118406" y="207273"/>
              <a:ext cx="1" cy="82564"/>
            </a:xfrm>
            <a:prstGeom prst="line">
              <a:avLst/>
            </a:prstGeom>
            <a:noFill/>
            <a:ln w="4253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marL="0" marR="0" lvl="0" indent="0" algn="l" defTabSz="554492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92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sym typeface="Calibri"/>
              </a:endParaRPr>
            </a:p>
          </p:txBody>
        </p:sp>
        <p:sp>
          <p:nvSpPr>
            <p:cNvPr id="22" name="object 21"/>
            <p:cNvSpPr/>
            <p:nvPr/>
          </p:nvSpPr>
          <p:spPr>
            <a:xfrm>
              <a:off x="13004222" y="166008"/>
              <a:ext cx="1" cy="123829"/>
            </a:xfrm>
            <a:prstGeom prst="line">
              <a:avLst/>
            </a:prstGeom>
            <a:noFill/>
            <a:ln w="4253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marL="0" marR="0" lvl="0" indent="0" algn="l" defTabSz="554492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92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sym typeface="Calibri"/>
              </a:endParaRPr>
            </a:p>
          </p:txBody>
        </p:sp>
        <p:sp>
          <p:nvSpPr>
            <p:cNvPr id="23" name="object 22"/>
            <p:cNvSpPr/>
            <p:nvPr/>
          </p:nvSpPr>
          <p:spPr>
            <a:xfrm>
              <a:off x="13128028" y="207273"/>
              <a:ext cx="1" cy="82564"/>
            </a:xfrm>
            <a:prstGeom prst="line">
              <a:avLst/>
            </a:prstGeom>
            <a:noFill/>
            <a:ln w="4253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marL="0" marR="0" lvl="0" indent="0" algn="l" defTabSz="554492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92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sym typeface="Calibri"/>
              </a:endParaRPr>
            </a:p>
          </p:txBody>
        </p:sp>
        <p:sp>
          <p:nvSpPr>
            <p:cNvPr id="24" name="object 23"/>
            <p:cNvSpPr/>
            <p:nvPr/>
          </p:nvSpPr>
          <p:spPr>
            <a:xfrm>
              <a:off x="13251827" y="207273"/>
              <a:ext cx="1" cy="82564"/>
            </a:xfrm>
            <a:prstGeom prst="line">
              <a:avLst/>
            </a:prstGeom>
            <a:noFill/>
            <a:ln w="4253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marL="0" marR="0" lvl="0" indent="0" algn="l" defTabSz="554492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92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sym typeface="Calibri"/>
              </a:endParaRPr>
            </a:p>
          </p:txBody>
        </p:sp>
        <p:sp>
          <p:nvSpPr>
            <p:cNvPr id="25" name="object 24"/>
            <p:cNvSpPr/>
            <p:nvPr/>
          </p:nvSpPr>
          <p:spPr>
            <a:xfrm>
              <a:off x="13375614" y="207273"/>
              <a:ext cx="1" cy="82564"/>
            </a:xfrm>
            <a:prstGeom prst="line">
              <a:avLst/>
            </a:prstGeom>
            <a:noFill/>
            <a:ln w="4253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marL="0" marR="0" lvl="0" indent="0" algn="l" defTabSz="554492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92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sym typeface="Calibri"/>
              </a:endParaRPr>
            </a:p>
          </p:txBody>
        </p:sp>
        <p:sp>
          <p:nvSpPr>
            <p:cNvPr id="26" name="object 25"/>
            <p:cNvSpPr/>
            <p:nvPr/>
          </p:nvSpPr>
          <p:spPr>
            <a:xfrm>
              <a:off x="13499422" y="207273"/>
              <a:ext cx="1" cy="82564"/>
            </a:xfrm>
            <a:prstGeom prst="line">
              <a:avLst/>
            </a:prstGeom>
            <a:noFill/>
            <a:ln w="4253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marL="0" marR="0" lvl="0" indent="0" algn="l" defTabSz="554492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92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sym typeface="Calibri"/>
              </a:endParaRPr>
            </a:p>
          </p:txBody>
        </p:sp>
        <p:sp>
          <p:nvSpPr>
            <p:cNvPr id="27" name="object 26"/>
            <p:cNvSpPr/>
            <p:nvPr/>
          </p:nvSpPr>
          <p:spPr>
            <a:xfrm>
              <a:off x="12385235" y="166008"/>
              <a:ext cx="1" cy="123829"/>
            </a:xfrm>
            <a:prstGeom prst="line">
              <a:avLst/>
            </a:prstGeom>
            <a:noFill/>
            <a:ln w="4253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marL="0" marR="0" lvl="0" indent="0" algn="l" defTabSz="554492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92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sym typeface="Calibri"/>
              </a:endParaRPr>
            </a:p>
          </p:txBody>
        </p:sp>
        <p:sp>
          <p:nvSpPr>
            <p:cNvPr id="28" name="object 27"/>
            <p:cNvSpPr/>
            <p:nvPr/>
          </p:nvSpPr>
          <p:spPr>
            <a:xfrm>
              <a:off x="12509032" y="207273"/>
              <a:ext cx="1" cy="82564"/>
            </a:xfrm>
            <a:prstGeom prst="line">
              <a:avLst/>
            </a:prstGeom>
            <a:noFill/>
            <a:ln w="4253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marL="0" marR="0" lvl="0" indent="0" algn="l" defTabSz="554492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92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sym typeface="Calibri"/>
              </a:endParaRPr>
            </a:p>
          </p:txBody>
        </p:sp>
        <p:sp>
          <p:nvSpPr>
            <p:cNvPr id="29" name="object 28"/>
            <p:cNvSpPr/>
            <p:nvPr/>
          </p:nvSpPr>
          <p:spPr>
            <a:xfrm>
              <a:off x="12632829" y="207273"/>
              <a:ext cx="1" cy="82564"/>
            </a:xfrm>
            <a:prstGeom prst="line">
              <a:avLst/>
            </a:prstGeom>
            <a:noFill/>
            <a:ln w="4253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marL="0" marR="0" lvl="0" indent="0" algn="l" defTabSz="554492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92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sym typeface="Calibri"/>
              </a:endParaRPr>
            </a:p>
          </p:txBody>
        </p:sp>
        <p:sp>
          <p:nvSpPr>
            <p:cNvPr id="30" name="object 29"/>
            <p:cNvSpPr/>
            <p:nvPr/>
          </p:nvSpPr>
          <p:spPr>
            <a:xfrm>
              <a:off x="12756627" y="207273"/>
              <a:ext cx="1" cy="82564"/>
            </a:xfrm>
            <a:prstGeom prst="line">
              <a:avLst/>
            </a:prstGeom>
            <a:noFill/>
            <a:ln w="4253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marL="0" marR="0" lvl="0" indent="0" algn="l" defTabSz="554492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92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sym typeface="Calibri"/>
              </a:endParaRPr>
            </a:p>
          </p:txBody>
        </p:sp>
        <p:sp>
          <p:nvSpPr>
            <p:cNvPr id="31" name="object 30"/>
            <p:cNvSpPr/>
            <p:nvPr/>
          </p:nvSpPr>
          <p:spPr>
            <a:xfrm>
              <a:off x="12880424" y="207273"/>
              <a:ext cx="1" cy="82564"/>
            </a:xfrm>
            <a:prstGeom prst="line">
              <a:avLst/>
            </a:prstGeom>
            <a:noFill/>
            <a:ln w="4253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marL="0" marR="0" lvl="0" indent="0" algn="l" defTabSz="554492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92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sym typeface="Calibri"/>
              </a:endParaRPr>
            </a:p>
          </p:txBody>
        </p:sp>
        <p:sp>
          <p:nvSpPr>
            <p:cNvPr id="32" name="object 31"/>
            <p:cNvSpPr/>
            <p:nvPr/>
          </p:nvSpPr>
          <p:spPr>
            <a:xfrm>
              <a:off x="11766248" y="166008"/>
              <a:ext cx="1" cy="123829"/>
            </a:xfrm>
            <a:prstGeom prst="line">
              <a:avLst/>
            </a:prstGeom>
            <a:noFill/>
            <a:ln w="4253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marL="0" marR="0" lvl="0" indent="0" algn="l" defTabSz="554492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92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sym typeface="Calibri"/>
              </a:endParaRPr>
            </a:p>
          </p:txBody>
        </p:sp>
        <p:sp>
          <p:nvSpPr>
            <p:cNvPr id="33" name="object 32"/>
            <p:cNvSpPr/>
            <p:nvPr/>
          </p:nvSpPr>
          <p:spPr>
            <a:xfrm>
              <a:off x="11890045" y="207273"/>
              <a:ext cx="1" cy="82564"/>
            </a:xfrm>
            <a:prstGeom prst="line">
              <a:avLst/>
            </a:prstGeom>
            <a:noFill/>
            <a:ln w="4253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marL="0" marR="0" lvl="0" indent="0" algn="l" defTabSz="554492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92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sym typeface="Calibri"/>
              </a:endParaRPr>
            </a:p>
          </p:txBody>
        </p:sp>
        <p:sp>
          <p:nvSpPr>
            <p:cNvPr id="34" name="object 33"/>
            <p:cNvSpPr/>
            <p:nvPr/>
          </p:nvSpPr>
          <p:spPr>
            <a:xfrm>
              <a:off x="12013844" y="207273"/>
              <a:ext cx="1" cy="82564"/>
            </a:xfrm>
            <a:prstGeom prst="line">
              <a:avLst/>
            </a:prstGeom>
            <a:noFill/>
            <a:ln w="4253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marL="0" marR="0" lvl="0" indent="0" algn="l" defTabSz="554492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92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sym typeface="Calibri"/>
              </a:endParaRPr>
            </a:p>
          </p:txBody>
        </p:sp>
        <p:sp>
          <p:nvSpPr>
            <p:cNvPr id="35" name="object 34"/>
            <p:cNvSpPr/>
            <p:nvPr/>
          </p:nvSpPr>
          <p:spPr>
            <a:xfrm>
              <a:off x="12137640" y="207273"/>
              <a:ext cx="1" cy="82564"/>
            </a:xfrm>
            <a:prstGeom prst="line">
              <a:avLst/>
            </a:prstGeom>
            <a:noFill/>
            <a:ln w="4253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marL="0" marR="0" lvl="0" indent="0" algn="l" defTabSz="554492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92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sym typeface="Calibri"/>
              </a:endParaRPr>
            </a:p>
          </p:txBody>
        </p:sp>
        <p:sp>
          <p:nvSpPr>
            <p:cNvPr id="36" name="object 35"/>
            <p:cNvSpPr/>
            <p:nvPr/>
          </p:nvSpPr>
          <p:spPr>
            <a:xfrm>
              <a:off x="12261437" y="207273"/>
              <a:ext cx="1" cy="82564"/>
            </a:xfrm>
            <a:prstGeom prst="line">
              <a:avLst/>
            </a:prstGeom>
            <a:noFill/>
            <a:ln w="4253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marL="0" marR="0" lvl="0" indent="0" algn="l" defTabSz="554492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92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sym typeface="Calibri"/>
              </a:endParaRPr>
            </a:p>
          </p:txBody>
        </p:sp>
        <p:sp>
          <p:nvSpPr>
            <p:cNvPr id="37" name="object 36"/>
            <p:cNvSpPr/>
            <p:nvPr/>
          </p:nvSpPr>
          <p:spPr>
            <a:xfrm>
              <a:off x="11147262" y="166008"/>
              <a:ext cx="1" cy="123829"/>
            </a:xfrm>
            <a:prstGeom prst="line">
              <a:avLst/>
            </a:prstGeom>
            <a:noFill/>
            <a:ln w="4253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marL="0" marR="0" lvl="0" indent="0" algn="l" defTabSz="554492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92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sym typeface="Calibri"/>
              </a:endParaRPr>
            </a:p>
          </p:txBody>
        </p:sp>
        <p:sp>
          <p:nvSpPr>
            <p:cNvPr id="38" name="object 37"/>
            <p:cNvSpPr/>
            <p:nvPr/>
          </p:nvSpPr>
          <p:spPr>
            <a:xfrm>
              <a:off x="11271060" y="207273"/>
              <a:ext cx="1" cy="82564"/>
            </a:xfrm>
            <a:prstGeom prst="line">
              <a:avLst/>
            </a:prstGeom>
            <a:noFill/>
            <a:ln w="4253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marL="0" marR="0" lvl="0" indent="0" algn="l" defTabSz="554492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92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sym typeface="Calibri"/>
              </a:endParaRPr>
            </a:p>
          </p:txBody>
        </p:sp>
        <p:sp>
          <p:nvSpPr>
            <p:cNvPr id="39" name="object 38"/>
            <p:cNvSpPr/>
            <p:nvPr/>
          </p:nvSpPr>
          <p:spPr>
            <a:xfrm>
              <a:off x="11394857" y="207273"/>
              <a:ext cx="1" cy="82564"/>
            </a:xfrm>
            <a:prstGeom prst="line">
              <a:avLst/>
            </a:prstGeom>
            <a:noFill/>
            <a:ln w="4253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marL="0" marR="0" lvl="0" indent="0" algn="l" defTabSz="554492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92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sym typeface="Calibri"/>
              </a:endParaRPr>
            </a:p>
          </p:txBody>
        </p:sp>
        <p:sp>
          <p:nvSpPr>
            <p:cNvPr id="40" name="object 39"/>
            <p:cNvSpPr/>
            <p:nvPr/>
          </p:nvSpPr>
          <p:spPr>
            <a:xfrm>
              <a:off x="11518653" y="207273"/>
              <a:ext cx="1" cy="82564"/>
            </a:xfrm>
            <a:prstGeom prst="line">
              <a:avLst/>
            </a:prstGeom>
            <a:noFill/>
            <a:ln w="4253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marL="0" marR="0" lvl="0" indent="0" algn="l" defTabSz="554492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92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sym typeface="Calibri"/>
              </a:endParaRPr>
            </a:p>
          </p:txBody>
        </p:sp>
        <p:sp>
          <p:nvSpPr>
            <p:cNvPr id="41" name="object 40"/>
            <p:cNvSpPr/>
            <p:nvPr/>
          </p:nvSpPr>
          <p:spPr>
            <a:xfrm>
              <a:off x="11642450" y="207273"/>
              <a:ext cx="1" cy="82564"/>
            </a:xfrm>
            <a:prstGeom prst="line">
              <a:avLst/>
            </a:prstGeom>
            <a:noFill/>
            <a:ln w="4253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marL="0" marR="0" lvl="0" indent="0" algn="l" defTabSz="554492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92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sym typeface="Calibri"/>
              </a:endParaRPr>
            </a:p>
          </p:txBody>
        </p:sp>
        <p:sp>
          <p:nvSpPr>
            <p:cNvPr id="42" name="object 41"/>
            <p:cNvSpPr/>
            <p:nvPr/>
          </p:nvSpPr>
          <p:spPr>
            <a:xfrm>
              <a:off x="10528275" y="166008"/>
              <a:ext cx="1" cy="123829"/>
            </a:xfrm>
            <a:prstGeom prst="line">
              <a:avLst/>
            </a:prstGeom>
            <a:noFill/>
            <a:ln w="4253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marL="0" marR="0" lvl="0" indent="0" algn="l" defTabSz="554492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92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sym typeface="Calibri"/>
              </a:endParaRPr>
            </a:p>
          </p:txBody>
        </p:sp>
        <p:sp>
          <p:nvSpPr>
            <p:cNvPr id="43" name="object 42"/>
            <p:cNvSpPr/>
            <p:nvPr/>
          </p:nvSpPr>
          <p:spPr>
            <a:xfrm>
              <a:off x="10652063" y="207273"/>
              <a:ext cx="1" cy="82564"/>
            </a:xfrm>
            <a:prstGeom prst="line">
              <a:avLst/>
            </a:prstGeom>
            <a:noFill/>
            <a:ln w="4253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marL="0" marR="0" lvl="0" indent="0" algn="l" defTabSz="554492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92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sym typeface="Calibri"/>
              </a:endParaRPr>
            </a:p>
          </p:txBody>
        </p:sp>
        <p:sp>
          <p:nvSpPr>
            <p:cNvPr id="44" name="object 43"/>
            <p:cNvSpPr/>
            <p:nvPr/>
          </p:nvSpPr>
          <p:spPr>
            <a:xfrm>
              <a:off x="10775860" y="207273"/>
              <a:ext cx="1" cy="82564"/>
            </a:xfrm>
            <a:prstGeom prst="line">
              <a:avLst/>
            </a:prstGeom>
            <a:noFill/>
            <a:ln w="4253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marL="0" marR="0" lvl="0" indent="0" algn="l" defTabSz="554492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92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sym typeface="Calibri"/>
              </a:endParaRPr>
            </a:p>
          </p:txBody>
        </p:sp>
        <p:sp>
          <p:nvSpPr>
            <p:cNvPr id="45" name="object 44"/>
            <p:cNvSpPr/>
            <p:nvPr/>
          </p:nvSpPr>
          <p:spPr>
            <a:xfrm>
              <a:off x="10899668" y="207273"/>
              <a:ext cx="1" cy="82564"/>
            </a:xfrm>
            <a:prstGeom prst="line">
              <a:avLst/>
            </a:prstGeom>
            <a:noFill/>
            <a:ln w="4253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marL="0" marR="0" lvl="0" indent="0" algn="l" defTabSz="554492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92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sym typeface="Calibri"/>
              </a:endParaRPr>
            </a:p>
          </p:txBody>
        </p:sp>
        <p:sp>
          <p:nvSpPr>
            <p:cNvPr id="46" name="object 45"/>
            <p:cNvSpPr/>
            <p:nvPr/>
          </p:nvSpPr>
          <p:spPr>
            <a:xfrm>
              <a:off x="11023465" y="207273"/>
              <a:ext cx="1" cy="82564"/>
            </a:xfrm>
            <a:prstGeom prst="line">
              <a:avLst/>
            </a:prstGeom>
            <a:noFill/>
            <a:ln w="4253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marL="0" marR="0" lvl="0" indent="0" algn="l" defTabSz="554492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92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sym typeface="Calibri"/>
              </a:endParaRPr>
            </a:p>
          </p:txBody>
        </p:sp>
        <p:sp>
          <p:nvSpPr>
            <p:cNvPr id="47" name="object 46"/>
            <p:cNvSpPr/>
            <p:nvPr/>
          </p:nvSpPr>
          <p:spPr>
            <a:xfrm>
              <a:off x="9909278" y="166008"/>
              <a:ext cx="1" cy="123829"/>
            </a:xfrm>
            <a:prstGeom prst="line">
              <a:avLst/>
            </a:prstGeom>
            <a:noFill/>
            <a:ln w="4253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marL="0" marR="0" lvl="0" indent="0" algn="l" defTabSz="554492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92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sym typeface="Calibri"/>
              </a:endParaRPr>
            </a:p>
          </p:txBody>
        </p:sp>
        <p:sp>
          <p:nvSpPr>
            <p:cNvPr id="48" name="object 47"/>
            <p:cNvSpPr/>
            <p:nvPr/>
          </p:nvSpPr>
          <p:spPr>
            <a:xfrm>
              <a:off x="10033077" y="207273"/>
              <a:ext cx="1" cy="82564"/>
            </a:xfrm>
            <a:prstGeom prst="line">
              <a:avLst/>
            </a:prstGeom>
            <a:noFill/>
            <a:ln w="4253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marL="0" marR="0" lvl="0" indent="0" algn="l" defTabSz="554492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92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sym typeface="Calibri"/>
              </a:endParaRPr>
            </a:p>
          </p:txBody>
        </p:sp>
        <p:sp>
          <p:nvSpPr>
            <p:cNvPr id="49" name="object 48"/>
            <p:cNvSpPr/>
            <p:nvPr/>
          </p:nvSpPr>
          <p:spPr>
            <a:xfrm>
              <a:off x="10156874" y="207273"/>
              <a:ext cx="1" cy="82564"/>
            </a:xfrm>
            <a:prstGeom prst="line">
              <a:avLst/>
            </a:prstGeom>
            <a:noFill/>
            <a:ln w="4253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marL="0" marR="0" lvl="0" indent="0" algn="l" defTabSz="554492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92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sym typeface="Calibri"/>
              </a:endParaRPr>
            </a:p>
          </p:txBody>
        </p:sp>
        <p:sp>
          <p:nvSpPr>
            <p:cNvPr id="50" name="object 49"/>
            <p:cNvSpPr/>
            <p:nvPr/>
          </p:nvSpPr>
          <p:spPr>
            <a:xfrm>
              <a:off x="10280671" y="207273"/>
              <a:ext cx="1" cy="82564"/>
            </a:xfrm>
            <a:prstGeom prst="line">
              <a:avLst/>
            </a:prstGeom>
            <a:noFill/>
            <a:ln w="4253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marL="0" marR="0" lvl="0" indent="0" algn="l" defTabSz="554492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92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sym typeface="Calibri"/>
              </a:endParaRPr>
            </a:p>
          </p:txBody>
        </p:sp>
        <p:sp>
          <p:nvSpPr>
            <p:cNvPr id="51" name="object 50"/>
            <p:cNvSpPr/>
            <p:nvPr/>
          </p:nvSpPr>
          <p:spPr>
            <a:xfrm>
              <a:off x="10404469" y="207273"/>
              <a:ext cx="1" cy="82564"/>
            </a:xfrm>
            <a:prstGeom prst="line">
              <a:avLst/>
            </a:prstGeom>
            <a:noFill/>
            <a:ln w="4253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marL="0" marR="0" lvl="0" indent="0" algn="l" defTabSz="554492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92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sym typeface="Calibri"/>
              </a:endParaRPr>
            </a:p>
          </p:txBody>
        </p:sp>
        <p:sp>
          <p:nvSpPr>
            <p:cNvPr id="52" name="object 51"/>
            <p:cNvSpPr/>
            <p:nvPr/>
          </p:nvSpPr>
          <p:spPr>
            <a:xfrm>
              <a:off x="9290291" y="166008"/>
              <a:ext cx="1" cy="123829"/>
            </a:xfrm>
            <a:prstGeom prst="line">
              <a:avLst/>
            </a:prstGeom>
            <a:noFill/>
            <a:ln w="4253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marL="0" marR="0" lvl="0" indent="0" algn="l" defTabSz="554492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92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sym typeface="Calibri"/>
              </a:endParaRPr>
            </a:p>
          </p:txBody>
        </p:sp>
        <p:sp>
          <p:nvSpPr>
            <p:cNvPr id="53" name="object 52"/>
            <p:cNvSpPr/>
            <p:nvPr/>
          </p:nvSpPr>
          <p:spPr>
            <a:xfrm>
              <a:off x="9414090" y="207273"/>
              <a:ext cx="1" cy="82564"/>
            </a:xfrm>
            <a:prstGeom prst="line">
              <a:avLst/>
            </a:prstGeom>
            <a:noFill/>
            <a:ln w="4253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marL="0" marR="0" lvl="0" indent="0" algn="l" defTabSz="554492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92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sym typeface="Calibri"/>
              </a:endParaRPr>
            </a:p>
          </p:txBody>
        </p:sp>
        <p:sp>
          <p:nvSpPr>
            <p:cNvPr id="54" name="object 53"/>
            <p:cNvSpPr/>
            <p:nvPr/>
          </p:nvSpPr>
          <p:spPr>
            <a:xfrm>
              <a:off x="9537887" y="207273"/>
              <a:ext cx="1" cy="82564"/>
            </a:xfrm>
            <a:prstGeom prst="line">
              <a:avLst/>
            </a:prstGeom>
            <a:noFill/>
            <a:ln w="4253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marL="0" marR="0" lvl="0" indent="0" algn="l" defTabSz="554492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92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sym typeface="Calibri"/>
              </a:endParaRPr>
            </a:p>
          </p:txBody>
        </p:sp>
        <p:sp>
          <p:nvSpPr>
            <p:cNvPr id="55" name="object 54"/>
            <p:cNvSpPr/>
            <p:nvPr/>
          </p:nvSpPr>
          <p:spPr>
            <a:xfrm>
              <a:off x="9661684" y="207273"/>
              <a:ext cx="1" cy="82564"/>
            </a:xfrm>
            <a:prstGeom prst="line">
              <a:avLst/>
            </a:prstGeom>
            <a:noFill/>
            <a:ln w="4253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marL="0" marR="0" lvl="0" indent="0" algn="l" defTabSz="554492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92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sym typeface="Calibri"/>
              </a:endParaRPr>
            </a:p>
          </p:txBody>
        </p:sp>
        <p:sp>
          <p:nvSpPr>
            <p:cNvPr id="56" name="object 55"/>
            <p:cNvSpPr/>
            <p:nvPr/>
          </p:nvSpPr>
          <p:spPr>
            <a:xfrm>
              <a:off x="9785482" y="207273"/>
              <a:ext cx="1" cy="82564"/>
            </a:xfrm>
            <a:prstGeom prst="line">
              <a:avLst/>
            </a:prstGeom>
            <a:noFill/>
            <a:ln w="4253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marL="0" marR="0" lvl="0" indent="0" algn="l" defTabSz="554492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92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sym typeface="Calibri"/>
              </a:endParaRPr>
            </a:p>
          </p:txBody>
        </p:sp>
        <p:sp>
          <p:nvSpPr>
            <p:cNvPr id="57" name="object 56"/>
            <p:cNvSpPr/>
            <p:nvPr/>
          </p:nvSpPr>
          <p:spPr>
            <a:xfrm>
              <a:off x="8671306" y="166008"/>
              <a:ext cx="1" cy="123829"/>
            </a:xfrm>
            <a:prstGeom prst="line">
              <a:avLst/>
            </a:prstGeom>
            <a:noFill/>
            <a:ln w="4253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marL="0" marR="0" lvl="0" indent="0" algn="l" defTabSz="554492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92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sym typeface="Calibri"/>
              </a:endParaRPr>
            </a:p>
          </p:txBody>
        </p:sp>
        <p:sp>
          <p:nvSpPr>
            <p:cNvPr id="58" name="object 57"/>
            <p:cNvSpPr/>
            <p:nvPr/>
          </p:nvSpPr>
          <p:spPr>
            <a:xfrm>
              <a:off x="8795103" y="207273"/>
              <a:ext cx="1" cy="82564"/>
            </a:xfrm>
            <a:prstGeom prst="line">
              <a:avLst/>
            </a:prstGeom>
            <a:noFill/>
            <a:ln w="4253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marL="0" marR="0" lvl="0" indent="0" algn="l" defTabSz="554492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92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sym typeface="Calibri"/>
              </a:endParaRPr>
            </a:p>
          </p:txBody>
        </p:sp>
        <p:sp>
          <p:nvSpPr>
            <p:cNvPr id="59" name="object 58"/>
            <p:cNvSpPr/>
            <p:nvPr/>
          </p:nvSpPr>
          <p:spPr>
            <a:xfrm>
              <a:off x="8918900" y="207273"/>
              <a:ext cx="1" cy="82564"/>
            </a:xfrm>
            <a:prstGeom prst="line">
              <a:avLst/>
            </a:prstGeom>
            <a:noFill/>
            <a:ln w="4253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marL="0" marR="0" lvl="0" indent="0" algn="l" defTabSz="554492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92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sym typeface="Calibri"/>
              </a:endParaRPr>
            </a:p>
          </p:txBody>
        </p:sp>
        <p:sp>
          <p:nvSpPr>
            <p:cNvPr id="60" name="object 59"/>
            <p:cNvSpPr/>
            <p:nvPr/>
          </p:nvSpPr>
          <p:spPr>
            <a:xfrm>
              <a:off x="9042697" y="207273"/>
              <a:ext cx="1" cy="82564"/>
            </a:xfrm>
            <a:prstGeom prst="line">
              <a:avLst/>
            </a:prstGeom>
            <a:noFill/>
            <a:ln w="4253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marL="0" marR="0" lvl="0" indent="0" algn="l" defTabSz="554492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92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sym typeface="Calibri"/>
              </a:endParaRPr>
            </a:p>
          </p:txBody>
        </p:sp>
        <p:sp>
          <p:nvSpPr>
            <p:cNvPr id="61" name="object 60"/>
            <p:cNvSpPr/>
            <p:nvPr/>
          </p:nvSpPr>
          <p:spPr>
            <a:xfrm>
              <a:off x="9166495" y="207273"/>
              <a:ext cx="1" cy="82564"/>
            </a:xfrm>
            <a:prstGeom prst="line">
              <a:avLst/>
            </a:prstGeom>
            <a:noFill/>
            <a:ln w="4253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marL="0" marR="0" lvl="0" indent="0" algn="l" defTabSz="554492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92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sym typeface="Calibri"/>
              </a:endParaRPr>
            </a:p>
          </p:txBody>
        </p:sp>
        <p:sp>
          <p:nvSpPr>
            <p:cNvPr id="62" name="object 61"/>
            <p:cNvSpPr/>
            <p:nvPr/>
          </p:nvSpPr>
          <p:spPr>
            <a:xfrm>
              <a:off x="8052309" y="166008"/>
              <a:ext cx="1" cy="123829"/>
            </a:xfrm>
            <a:prstGeom prst="line">
              <a:avLst/>
            </a:prstGeom>
            <a:noFill/>
            <a:ln w="4253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marL="0" marR="0" lvl="0" indent="0" algn="l" defTabSz="554492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92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sym typeface="Calibri"/>
              </a:endParaRPr>
            </a:p>
          </p:txBody>
        </p:sp>
        <p:sp>
          <p:nvSpPr>
            <p:cNvPr id="63" name="object 62"/>
            <p:cNvSpPr/>
            <p:nvPr/>
          </p:nvSpPr>
          <p:spPr>
            <a:xfrm>
              <a:off x="8176107" y="207273"/>
              <a:ext cx="1" cy="82564"/>
            </a:xfrm>
            <a:prstGeom prst="line">
              <a:avLst/>
            </a:prstGeom>
            <a:noFill/>
            <a:ln w="4253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marL="0" marR="0" lvl="0" indent="0" algn="l" defTabSz="554492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92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sym typeface="Calibri"/>
              </a:endParaRPr>
            </a:p>
          </p:txBody>
        </p:sp>
        <p:sp>
          <p:nvSpPr>
            <p:cNvPr id="64" name="object 63"/>
            <p:cNvSpPr/>
            <p:nvPr/>
          </p:nvSpPr>
          <p:spPr>
            <a:xfrm>
              <a:off x="8299903" y="207273"/>
              <a:ext cx="1" cy="82564"/>
            </a:xfrm>
            <a:prstGeom prst="line">
              <a:avLst/>
            </a:prstGeom>
            <a:noFill/>
            <a:ln w="4253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marL="0" marR="0" lvl="0" indent="0" algn="l" defTabSz="554492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92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sym typeface="Calibri"/>
              </a:endParaRPr>
            </a:p>
          </p:txBody>
        </p:sp>
        <p:sp>
          <p:nvSpPr>
            <p:cNvPr id="65" name="object 64"/>
            <p:cNvSpPr/>
            <p:nvPr/>
          </p:nvSpPr>
          <p:spPr>
            <a:xfrm>
              <a:off x="8423700" y="207273"/>
              <a:ext cx="1" cy="82564"/>
            </a:xfrm>
            <a:prstGeom prst="line">
              <a:avLst/>
            </a:prstGeom>
            <a:noFill/>
            <a:ln w="4253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marL="0" marR="0" lvl="0" indent="0" algn="l" defTabSz="554492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92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sym typeface="Calibri"/>
              </a:endParaRPr>
            </a:p>
          </p:txBody>
        </p:sp>
        <p:sp>
          <p:nvSpPr>
            <p:cNvPr id="66" name="object 65"/>
            <p:cNvSpPr/>
            <p:nvPr/>
          </p:nvSpPr>
          <p:spPr>
            <a:xfrm>
              <a:off x="8547508" y="207273"/>
              <a:ext cx="1" cy="82564"/>
            </a:xfrm>
            <a:prstGeom prst="line">
              <a:avLst/>
            </a:prstGeom>
            <a:noFill/>
            <a:ln w="4253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marL="0" marR="0" lvl="0" indent="0" algn="l" defTabSz="554492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92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sym typeface="Calibri"/>
              </a:endParaRPr>
            </a:p>
          </p:txBody>
        </p:sp>
        <p:sp>
          <p:nvSpPr>
            <p:cNvPr id="67" name="object 66"/>
            <p:cNvSpPr/>
            <p:nvPr/>
          </p:nvSpPr>
          <p:spPr>
            <a:xfrm>
              <a:off x="7433322" y="166008"/>
              <a:ext cx="1" cy="123829"/>
            </a:xfrm>
            <a:prstGeom prst="line">
              <a:avLst/>
            </a:prstGeom>
            <a:noFill/>
            <a:ln w="4253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marL="0" marR="0" lvl="0" indent="0" algn="l" defTabSz="554492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92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sym typeface="Calibri"/>
              </a:endParaRPr>
            </a:p>
          </p:txBody>
        </p:sp>
        <p:sp>
          <p:nvSpPr>
            <p:cNvPr id="68" name="object 67"/>
            <p:cNvSpPr/>
            <p:nvPr/>
          </p:nvSpPr>
          <p:spPr>
            <a:xfrm>
              <a:off x="7557121" y="207273"/>
              <a:ext cx="1" cy="82564"/>
            </a:xfrm>
            <a:prstGeom prst="line">
              <a:avLst/>
            </a:prstGeom>
            <a:noFill/>
            <a:ln w="4253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marL="0" marR="0" lvl="0" indent="0" algn="l" defTabSz="554492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92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sym typeface="Calibri"/>
              </a:endParaRPr>
            </a:p>
          </p:txBody>
        </p:sp>
        <p:sp>
          <p:nvSpPr>
            <p:cNvPr id="69" name="object 68"/>
            <p:cNvSpPr/>
            <p:nvPr/>
          </p:nvSpPr>
          <p:spPr>
            <a:xfrm>
              <a:off x="7680918" y="207273"/>
              <a:ext cx="1" cy="82564"/>
            </a:xfrm>
            <a:prstGeom prst="line">
              <a:avLst/>
            </a:prstGeom>
            <a:noFill/>
            <a:ln w="4253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marL="0" marR="0" lvl="0" indent="0" algn="l" defTabSz="554492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92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sym typeface="Calibri"/>
              </a:endParaRPr>
            </a:p>
          </p:txBody>
        </p:sp>
        <p:sp>
          <p:nvSpPr>
            <p:cNvPr id="70" name="object 69"/>
            <p:cNvSpPr/>
            <p:nvPr/>
          </p:nvSpPr>
          <p:spPr>
            <a:xfrm>
              <a:off x="7804715" y="207273"/>
              <a:ext cx="1" cy="82564"/>
            </a:xfrm>
            <a:prstGeom prst="line">
              <a:avLst/>
            </a:prstGeom>
            <a:noFill/>
            <a:ln w="4253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marL="0" marR="0" lvl="0" indent="0" algn="l" defTabSz="554492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92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sym typeface="Calibri"/>
              </a:endParaRPr>
            </a:p>
          </p:txBody>
        </p:sp>
        <p:sp>
          <p:nvSpPr>
            <p:cNvPr id="71" name="object 70"/>
            <p:cNvSpPr/>
            <p:nvPr/>
          </p:nvSpPr>
          <p:spPr>
            <a:xfrm>
              <a:off x="7928512" y="207273"/>
              <a:ext cx="1" cy="82564"/>
            </a:xfrm>
            <a:prstGeom prst="line">
              <a:avLst/>
            </a:prstGeom>
            <a:noFill/>
            <a:ln w="4253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marL="0" marR="0" lvl="0" indent="0" algn="l" defTabSz="554492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92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sym typeface="Calibri"/>
              </a:endParaRPr>
            </a:p>
          </p:txBody>
        </p:sp>
        <p:sp>
          <p:nvSpPr>
            <p:cNvPr id="72" name="object 71"/>
            <p:cNvSpPr/>
            <p:nvPr/>
          </p:nvSpPr>
          <p:spPr>
            <a:xfrm>
              <a:off x="6814336" y="166008"/>
              <a:ext cx="1" cy="123829"/>
            </a:xfrm>
            <a:prstGeom prst="line">
              <a:avLst/>
            </a:prstGeom>
            <a:noFill/>
            <a:ln w="4253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marL="0" marR="0" lvl="0" indent="0" algn="l" defTabSz="554492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92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sym typeface="Calibri"/>
              </a:endParaRPr>
            </a:p>
          </p:txBody>
        </p:sp>
        <p:sp>
          <p:nvSpPr>
            <p:cNvPr id="73" name="object 72"/>
            <p:cNvSpPr/>
            <p:nvPr/>
          </p:nvSpPr>
          <p:spPr>
            <a:xfrm>
              <a:off x="6938134" y="207273"/>
              <a:ext cx="1" cy="82564"/>
            </a:xfrm>
            <a:prstGeom prst="line">
              <a:avLst/>
            </a:prstGeom>
            <a:noFill/>
            <a:ln w="4253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marL="0" marR="0" lvl="0" indent="0" algn="l" defTabSz="554492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92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sym typeface="Calibri"/>
              </a:endParaRPr>
            </a:p>
          </p:txBody>
        </p:sp>
        <p:sp>
          <p:nvSpPr>
            <p:cNvPr id="74" name="object 73"/>
            <p:cNvSpPr/>
            <p:nvPr/>
          </p:nvSpPr>
          <p:spPr>
            <a:xfrm>
              <a:off x="7061932" y="207273"/>
              <a:ext cx="1" cy="82564"/>
            </a:xfrm>
            <a:prstGeom prst="line">
              <a:avLst/>
            </a:prstGeom>
            <a:noFill/>
            <a:ln w="4253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marL="0" marR="0" lvl="0" indent="0" algn="l" defTabSz="554492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92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sym typeface="Calibri"/>
              </a:endParaRPr>
            </a:p>
          </p:txBody>
        </p:sp>
        <p:sp>
          <p:nvSpPr>
            <p:cNvPr id="75" name="object 74"/>
            <p:cNvSpPr/>
            <p:nvPr/>
          </p:nvSpPr>
          <p:spPr>
            <a:xfrm>
              <a:off x="7185729" y="207273"/>
              <a:ext cx="1" cy="82564"/>
            </a:xfrm>
            <a:prstGeom prst="line">
              <a:avLst/>
            </a:prstGeom>
            <a:noFill/>
            <a:ln w="4253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marL="0" marR="0" lvl="0" indent="0" algn="l" defTabSz="554492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92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sym typeface="Calibri"/>
              </a:endParaRPr>
            </a:p>
          </p:txBody>
        </p:sp>
        <p:sp>
          <p:nvSpPr>
            <p:cNvPr id="76" name="object 75"/>
            <p:cNvSpPr/>
            <p:nvPr/>
          </p:nvSpPr>
          <p:spPr>
            <a:xfrm>
              <a:off x="7309526" y="207273"/>
              <a:ext cx="1" cy="82564"/>
            </a:xfrm>
            <a:prstGeom prst="line">
              <a:avLst/>
            </a:prstGeom>
            <a:noFill/>
            <a:ln w="4253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marL="0" marR="0" lvl="0" indent="0" algn="l" defTabSz="554492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92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sym typeface="Calibri"/>
              </a:endParaRPr>
            </a:p>
          </p:txBody>
        </p:sp>
        <p:sp>
          <p:nvSpPr>
            <p:cNvPr id="77" name="object 76"/>
            <p:cNvSpPr/>
            <p:nvPr/>
          </p:nvSpPr>
          <p:spPr>
            <a:xfrm>
              <a:off x="6195350" y="166008"/>
              <a:ext cx="1" cy="123829"/>
            </a:xfrm>
            <a:prstGeom prst="line">
              <a:avLst/>
            </a:prstGeom>
            <a:noFill/>
            <a:ln w="4253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marL="0" marR="0" lvl="0" indent="0" algn="l" defTabSz="554492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92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sym typeface="Calibri"/>
              </a:endParaRPr>
            </a:p>
          </p:txBody>
        </p:sp>
        <p:sp>
          <p:nvSpPr>
            <p:cNvPr id="78" name="object 77"/>
            <p:cNvSpPr/>
            <p:nvPr/>
          </p:nvSpPr>
          <p:spPr>
            <a:xfrm>
              <a:off x="6319147" y="207273"/>
              <a:ext cx="1" cy="82564"/>
            </a:xfrm>
            <a:prstGeom prst="line">
              <a:avLst/>
            </a:prstGeom>
            <a:noFill/>
            <a:ln w="4253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marL="0" marR="0" lvl="0" indent="0" algn="l" defTabSz="554492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92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sym typeface="Calibri"/>
              </a:endParaRPr>
            </a:p>
          </p:txBody>
        </p:sp>
        <p:sp>
          <p:nvSpPr>
            <p:cNvPr id="79" name="object 78"/>
            <p:cNvSpPr/>
            <p:nvPr/>
          </p:nvSpPr>
          <p:spPr>
            <a:xfrm>
              <a:off x="6442945" y="207273"/>
              <a:ext cx="1" cy="82564"/>
            </a:xfrm>
            <a:prstGeom prst="line">
              <a:avLst/>
            </a:prstGeom>
            <a:noFill/>
            <a:ln w="4253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marL="0" marR="0" lvl="0" indent="0" algn="l" defTabSz="554492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92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sym typeface="Calibri"/>
              </a:endParaRPr>
            </a:p>
          </p:txBody>
        </p:sp>
        <p:sp>
          <p:nvSpPr>
            <p:cNvPr id="80" name="object 79"/>
            <p:cNvSpPr/>
            <p:nvPr/>
          </p:nvSpPr>
          <p:spPr>
            <a:xfrm>
              <a:off x="6566742" y="207273"/>
              <a:ext cx="1" cy="82564"/>
            </a:xfrm>
            <a:prstGeom prst="line">
              <a:avLst/>
            </a:prstGeom>
            <a:noFill/>
            <a:ln w="4253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marL="0" marR="0" lvl="0" indent="0" algn="l" defTabSz="554492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92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sym typeface="Calibri"/>
              </a:endParaRPr>
            </a:p>
          </p:txBody>
        </p:sp>
        <p:sp>
          <p:nvSpPr>
            <p:cNvPr id="81" name="object 80"/>
            <p:cNvSpPr/>
            <p:nvPr/>
          </p:nvSpPr>
          <p:spPr>
            <a:xfrm>
              <a:off x="6690539" y="207273"/>
              <a:ext cx="1" cy="82564"/>
            </a:xfrm>
            <a:prstGeom prst="line">
              <a:avLst/>
            </a:prstGeom>
            <a:noFill/>
            <a:ln w="4253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marL="0" marR="0" lvl="0" indent="0" algn="l" defTabSz="554492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92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sym typeface="Calibri"/>
              </a:endParaRPr>
            </a:p>
          </p:txBody>
        </p:sp>
        <p:sp>
          <p:nvSpPr>
            <p:cNvPr id="82" name="object 81"/>
            <p:cNvSpPr/>
            <p:nvPr/>
          </p:nvSpPr>
          <p:spPr>
            <a:xfrm>
              <a:off x="5576352" y="166008"/>
              <a:ext cx="1" cy="123829"/>
            </a:xfrm>
            <a:prstGeom prst="line">
              <a:avLst/>
            </a:prstGeom>
            <a:noFill/>
            <a:ln w="4253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marL="0" marR="0" lvl="0" indent="0" algn="l" defTabSz="554492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92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sym typeface="Calibri"/>
              </a:endParaRPr>
            </a:p>
          </p:txBody>
        </p:sp>
        <p:sp>
          <p:nvSpPr>
            <p:cNvPr id="83" name="object 82"/>
            <p:cNvSpPr/>
            <p:nvPr/>
          </p:nvSpPr>
          <p:spPr>
            <a:xfrm>
              <a:off x="3095779" y="166008"/>
              <a:ext cx="1" cy="123829"/>
            </a:xfrm>
            <a:prstGeom prst="line">
              <a:avLst/>
            </a:prstGeom>
            <a:noFill/>
            <a:ln w="4253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marL="0" marR="0" lvl="0" indent="0" algn="l" defTabSz="554492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92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sym typeface="Calibri"/>
              </a:endParaRPr>
            </a:p>
          </p:txBody>
        </p:sp>
        <p:sp>
          <p:nvSpPr>
            <p:cNvPr id="84" name="object 83"/>
            <p:cNvSpPr/>
            <p:nvPr/>
          </p:nvSpPr>
          <p:spPr>
            <a:xfrm>
              <a:off x="5700151" y="207273"/>
              <a:ext cx="1" cy="82564"/>
            </a:xfrm>
            <a:prstGeom prst="line">
              <a:avLst/>
            </a:prstGeom>
            <a:noFill/>
            <a:ln w="4253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marL="0" marR="0" lvl="0" indent="0" algn="l" defTabSz="554492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92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sym typeface="Calibri"/>
              </a:endParaRPr>
            </a:p>
          </p:txBody>
        </p:sp>
        <p:sp>
          <p:nvSpPr>
            <p:cNvPr id="85" name="object 84"/>
            <p:cNvSpPr/>
            <p:nvPr/>
          </p:nvSpPr>
          <p:spPr>
            <a:xfrm>
              <a:off x="5823947" y="207273"/>
              <a:ext cx="1" cy="82564"/>
            </a:xfrm>
            <a:prstGeom prst="line">
              <a:avLst/>
            </a:prstGeom>
            <a:noFill/>
            <a:ln w="4253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marL="0" marR="0" lvl="0" indent="0" algn="l" defTabSz="554492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92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sym typeface="Calibri"/>
              </a:endParaRPr>
            </a:p>
          </p:txBody>
        </p:sp>
        <p:sp>
          <p:nvSpPr>
            <p:cNvPr id="86" name="object 85"/>
            <p:cNvSpPr/>
            <p:nvPr/>
          </p:nvSpPr>
          <p:spPr>
            <a:xfrm>
              <a:off x="5947756" y="207273"/>
              <a:ext cx="1" cy="82564"/>
            </a:xfrm>
            <a:prstGeom prst="line">
              <a:avLst/>
            </a:prstGeom>
            <a:noFill/>
            <a:ln w="4253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marL="0" marR="0" lvl="0" indent="0" algn="l" defTabSz="554492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92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sym typeface="Calibri"/>
              </a:endParaRPr>
            </a:p>
          </p:txBody>
        </p:sp>
        <p:sp>
          <p:nvSpPr>
            <p:cNvPr id="87" name="object 86"/>
            <p:cNvSpPr/>
            <p:nvPr/>
          </p:nvSpPr>
          <p:spPr>
            <a:xfrm>
              <a:off x="6071552" y="207273"/>
              <a:ext cx="1" cy="82564"/>
            </a:xfrm>
            <a:prstGeom prst="line">
              <a:avLst/>
            </a:prstGeom>
            <a:noFill/>
            <a:ln w="4253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marL="0" marR="0" lvl="0" indent="0" algn="l" defTabSz="554492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92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sym typeface="Calibri"/>
              </a:endParaRPr>
            </a:p>
          </p:txBody>
        </p:sp>
        <p:sp>
          <p:nvSpPr>
            <p:cNvPr id="88" name="object 87"/>
            <p:cNvSpPr/>
            <p:nvPr/>
          </p:nvSpPr>
          <p:spPr>
            <a:xfrm>
              <a:off x="4957367" y="166008"/>
              <a:ext cx="1" cy="123829"/>
            </a:xfrm>
            <a:prstGeom prst="line">
              <a:avLst/>
            </a:prstGeom>
            <a:noFill/>
            <a:ln w="4253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marL="0" marR="0" lvl="0" indent="0" algn="l" defTabSz="554492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92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sym typeface="Calibri"/>
              </a:endParaRPr>
            </a:p>
          </p:txBody>
        </p:sp>
        <p:sp>
          <p:nvSpPr>
            <p:cNvPr id="89" name="object 88"/>
            <p:cNvSpPr/>
            <p:nvPr/>
          </p:nvSpPr>
          <p:spPr>
            <a:xfrm>
              <a:off x="2476783" y="166008"/>
              <a:ext cx="1" cy="123829"/>
            </a:xfrm>
            <a:prstGeom prst="line">
              <a:avLst/>
            </a:prstGeom>
            <a:noFill/>
            <a:ln w="4253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marL="0" marR="0" lvl="0" indent="0" algn="l" defTabSz="554492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92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sym typeface="Calibri"/>
              </a:endParaRPr>
            </a:p>
          </p:txBody>
        </p:sp>
        <p:sp>
          <p:nvSpPr>
            <p:cNvPr id="90" name="object 89"/>
            <p:cNvSpPr/>
            <p:nvPr/>
          </p:nvSpPr>
          <p:spPr>
            <a:xfrm>
              <a:off x="618986" y="166008"/>
              <a:ext cx="1" cy="123829"/>
            </a:xfrm>
            <a:prstGeom prst="line">
              <a:avLst/>
            </a:prstGeom>
            <a:noFill/>
            <a:ln w="4253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marL="0" marR="0" lvl="0" indent="0" algn="l" defTabSz="554492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92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sym typeface="Calibri"/>
              </a:endParaRPr>
            </a:p>
          </p:txBody>
        </p:sp>
        <p:sp>
          <p:nvSpPr>
            <p:cNvPr id="91" name="object 90"/>
            <p:cNvSpPr/>
            <p:nvPr/>
          </p:nvSpPr>
          <p:spPr>
            <a:xfrm>
              <a:off x="5081164" y="207273"/>
              <a:ext cx="1" cy="82564"/>
            </a:xfrm>
            <a:prstGeom prst="line">
              <a:avLst/>
            </a:prstGeom>
            <a:noFill/>
            <a:ln w="4253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marL="0" marR="0" lvl="0" indent="0" algn="l" defTabSz="554492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92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sym typeface="Calibri"/>
              </a:endParaRPr>
            </a:p>
          </p:txBody>
        </p:sp>
        <p:sp>
          <p:nvSpPr>
            <p:cNvPr id="92" name="object 91"/>
            <p:cNvSpPr/>
            <p:nvPr/>
          </p:nvSpPr>
          <p:spPr>
            <a:xfrm>
              <a:off x="2600580" y="207273"/>
              <a:ext cx="1" cy="82564"/>
            </a:xfrm>
            <a:prstGeom prst="line">
              <a:avLst/>
            </a:prstGeom>
            <a:noFill/>
            <a:ln w="4253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marL="0" marR="0" lvl="0" indent="0" algn="l" defTabSz="554492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92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sym typeface="Calibri"/>
              </a:endParaRPr>
            </a:p>
          </p:txBody>
        </p:sp>
        <p:sp>
          <p:nvSpPr>
            <p:cNvPr id="93" name="object 92"/>
            <p:cNvSpPr/>
            <p:nvPr/>
          </p:nvSpPr>
          <p:spPr>
            <a:xfrm>
              <a:off x="5204962" y="207273"/>
              <a:ext cx="1" cy="82564"/>
            </a:xfrm>
            <a:prstGeom prst="line">
              <a:avLst/>
            </a:prstGeom>
            <a:noFill/>
            <a:ln w="4253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marL="0" marR="0" lvl="0" indent="0" algn="l" defTabSz="554492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92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sym typeface="Calibri"/>
              </a:endParaRPr>
            </a:p>
          </p:txBody>
        </p:sp>
        <p:sp>
          <p:nvSpPr>
            <p:cNvPr id="94" name="object 93"/>
            <p:cNvSpPr/>
            <p:nvPr/>
          </p:nvSpPr>
          <p:spPr>
            <a:xfrm>
              <a:off x="2724388" y="207273"/>
              <a:ext cx="1" cy="82564"/>
            </a:xfrm>
            <a:prstGeom prst="line">
              <a:avLst/>
            </a:prstGeom>
            <a:noFill/>
            <a:ln w="4253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marL="0" marR="0" lvl="0" indent="0" algn="l" defTabSz="554492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92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sym typeface="Calibri"/>
              </a:endParaRPr>
            </a:p>
          </p:txBody>
        </p:sp>
        <p:sp>
          <p:nvSpPr>
            <p:cNvPr id="95" name="object 94"/>
            <p:cNvSpPr/>
            <p:nvPr/>
          </p:nvSpPr>
          <p:spPr>
            <a:xfrm>
              <a:off x="5328759" y="207273"/>
              <a:ext cx="1" cy="82564"/>
            </a:xfrm>
            <a:prstGeom prst="line">
              <a:avLst/>
            </a:prstGeom>
            <a:noFill/>
            <a:ln w="4253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marL="0" marR="0" lvl="0" indent="0" algn="l" defTabSz="554492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92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sym typeface="Calibri"/>
              </a:endParaRPr>
            </a:p>
          </p:txBody>
        </p:sp>
        <p:sp>
          <p:nvSpPr>
            <p:cNvPr id="96" name="object 95"/>
            <p:cNvSpPr/>
            <p:nvPr/>
          </p:nvSpPr>
          <p:spPr>
            <a:xfrm>
              <a:off x="2848184" y="207273"/>
              <a:ext cx="1" cy="82564"/>
            </a:xfrm>
            <a:prstGeom prst="line">
              <a:avLst/>
            </a:prstGeom>
            <a:noFill/>
            <a:ln w="4253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marL="0" marR="0" lvl="0" indent="0" algn="l" defTabSz="554492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92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sym typeface="Calibri"/>
              </a:endParaRPr>
            </a:p>
          </p:txBody>
        </p:sp>
        <p:sp>
          <p:nvSpPr>
            <p:cNvPr id="97" name="object 96"/>
            <p:cNvSpPr/>
            <p:nvPr/>
          </p:nvSpPr>
          <p:spPr>
            <a:xfrm>
              <a:off x="5452556" y="207273"/>
              <a:ext cx="1" cy="82564"/>
            </a:xfrm>
            <a:prstGeom prst="line">
              <a:avLst/>
            </a:prstGeom>
            <a:noFill/>
            <a:ln w="4253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marL="0" marR="0" lvl="0" indent="0" algn="l" defTabSz="554492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92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sym typeface="Calibri"/>
              </a:endParaRPr>
            </a:p>
          </p:txBody>
        </p:sp>
        <p:sp>
          <p:nvSpPr>
            <p:cNvPr id="98" name="object 97"/>
            <p:cNvSpPr/>
            <p:nvPr/>
          </p:nvSpPr>
          <p:spPr>
            <a:xfrm>
              <a:off x="2971983" y="207273"/>
              <a:ext cx="1" cy="82564"/>
            </a:xfrm>
            <a:prstGeom prst="line">
              <a:avLst/>
            </a:prstGeom>
            <a:noFill/>
            <a:ln w="4253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marL="0" marR="0" lvl="0" indent="0" algn="l" defTabSz="554492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92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sym typeface="Calibri"/>
              </a:endParaRPr>
            </a:p>
          </p:txBody>
        </p:sp>
        <p:sp>
          <p:nvSpPr>
            <p:cNvPr id="99" name="object 98"/>
            <p:cNvSpPr/>
            <p:nvPr/>
          </p:nvSpPr>
          <p:spPr>
            <a:xfrm>
              <a:off x="4338381" y="166008"/>
              <a:ext cx="1" cy="123829"/>
            </a:xfrm>
            <a:prstGeom prst="line">
              <a:avLst/>
            </a:prstGeom>
            <a:noFill/>
            <a:ln w="4253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marL="0" marR="0" lvl="0" indent="0" algn="l" defTabSz="554492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92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sym typeface="Calibri"/>
              </a:endParaRPr>
            </a:p>
          </p:txBody>
        </p:sp>
        <p:sp>
          <p:nvSpPr>
            <p:cNvPr id="100" name="object 99"/>
            <p:cNvSpPr/>
            <p:nvPr/>
          </p:nvSpPr>
          <p:spPr>
            <a:xfrm>
              <a:off x="1857796" y="166008"/>
              <a:ext cx="1" cy="123829"/>
            </a:xfrm>
            <a:prstGeom prst="line">
              <a:avLst/>
            </a:prstGeom>
            <a:noFill/>
            <a:ln w="4253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marL="0" marR="0" lvl="0" indent="0" algn="l" defTabSz="554492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92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sym typeface="Calibri"/>
              </a:endParaRPr>
            </a:p>
          </p:txBody>
        </p:sp>
        <p:sp>
          <p:nvSpPr>
            <p:cNvPr id="101" name="object 100"/>
            <p:cNvSpPr/>
            <p:nvPr/>
          </p:nvSpPr>
          <p:spPr>
            <a:xfrm flipH="1">
              <a:off x="-1" y="166008"/>
              <a:ext cx="2" cy="123829"/>
            </a:xfrm>
            <a:prstGeom prst="line">
              <a:avLst/>
            </a:prstGeom>
            <a:noFill/>
            <a:ln w="4253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marL="0" marR="0" lvl="0" indent="0" algn="l" defTabSz="554492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92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sym typeface="Calibri"/>
              </a:endParaRPr>
            </a:p>
          </p:txBody>
        </p:sp>
        <p:sp>
          <p:nvSpPr>
            <p:cNvPr id="102" name="object 101"/>
            <p:cNvSpPr/>
            <p:nvPr/>
          </p:nvSpPr>
          <p:spPr>
            <a:xfrm>
              <a:off x="4462177" y="207273"/>
              <a:ext cx="1" cy="82564"/>
            </a:xfrm>
            <a:prstGeom prst="line">
              <a:avLst/>
            </a:prstGeom>
            <a:noFill/>
            <a:ln w="4253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marL="0" marR="0" lvl="0" indent="0" algn="l" defTabSz="554492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92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sym typeface="Calibri"/>
              </a:endParaRPr>
            </a:p>
          </p:txBody>
        </p:sp>
        <p:sp>
          <p:nvSpPr>
            <p:cNvPr id="103" name="object 102"/>
            <p:cNvSpPr/>
            <p:nvPr/>
          </p:nvSpPr>
          <p:spPr>
            <a:xfrm>
              <a:off x="1981594" y="207273"/>
              <a:ext cx="1" cy="82564"/>
            </a:xfrm>
            <a:prstGeom prst="line">
              <a:avLst/>
            </a:prstGeom>
            <a:noFill/>
            <a:ln w="4253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marL="0" marR="0" lvl="0" indent="0" algn="l" defTabSz="554492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92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sym typeface="Calibri"/>
              </a:endParaRPr>
            </a:p>
          </p:txBody>
        </p:sp>
        <p:sp>
          <p:nvSpPr>
            <p:cNvPr id="104" name="object 103"/>
            <p:cNvSpPr/>
            <p:nvPr/>
          </p:nvSpPr>
          <p:spPr>
            <a:xfrm flipH="1">
              <a:off x="123797" y="207273"/>
              <a:ext cx="1" cy="82564"/>
            </a:xfrm>
            <a:prstGeom prst="line">
              <a:avLst/>
            </a:prstGeom>
            <a:noFill/>
            <a:ln w="4253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marL="0" marR="0" lvl="0" indent="0" algn="l" defTabSz="554492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92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sym typeface="Calibri"/>
              </a:endParaRPr>
            </a:p>
          </p:txBody>
        </p:sp>
        <p:sp>
          <p:nvSpPr>
            <p:cNvPr id="105" name="object 104"/>
            <p:cNvSpPr/>
            <p:nvPr/>
          </p:nvSpPr>
          <p:spPr>
            <a:xfrm>
              <a:off x="4585975" y="207273"/>
              <a:ext cx="1" cy="82564"/>
            </a:xfrm>
            <a:prstGeom prst="line">
              <a:avLst/>
            </a:prstGeom>
            <a:noFill/>
            <a:ln w="4253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marL="0" marR="0" lvl="0" indent="0" algn="l" defTabSz="554492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92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sym typeface="Calibri"/>
              </a:endParaRPr>
            </a:p>
          </p:txBody>
        </p:sp>
        <p:sp>
          <p:nvSpPr>
            <p:cNvPr id="106" name="object 105"/>
            <p:cNvSpPr/>
            <p:nvPr/>
          </p:nvSpPr>
          <p:spPr>
            <a:xfrm>
              <a:off x="2105390" y="207273"/>
              <a:ext cx="1" cy="82564"/>
            </a:xfrm>
            <a:prstGeom prst="line">
              <a:avLst/>
            </a:prstGeom>
            <a:noFill/>
            <a:ln w="4253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marL="0" marR="0" lvl="0" indent="0" algn="l" defTabSz="554492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92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sym typeface="Calibri"/>
              </a:endParaRPr>
            </a:p>
          </p:txBody>
        </p:sp>
        <p:sp>
          <p:nvSpPr>
            <p:cNvPr id="107" name="object 106"/>
            <p:cNvSpPr/>
            <p:nvPr/>
          </p:nvSpPr>
          <p:spPr>
            <a:xfrm>
              <a:off x="247593" y="207273"/>
              <a:ext cx="1" cy="82564"/>
            </a:xfrm>
            <a:prstGeom prst="line">
              <a:avLst/>
            </a:prstGeom>
            <a:noFill/>
            <a:ln w="4253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marL="0" marR="0" lvl="0" indent="0" algn="l" defTabSz="554492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92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sym typeface="Calibri"/>
              </a:endParaRPr>
            </a:p>
          </p:txBody>
        </p:sp>
        <p:sp>
          <p:nvSpPr>
            <p:cNvPr id="108" name="object 107"/>
            <p:cNvSpPr/>
            <p:nvPr/>
          </p:nvSpPr>
          <p:spPr>
            <a:xfrm>
              <a:off x="4709772" y="207273"/>
              <a:ext cx="1" cy="82564"/>
            </a:xfrm>
            <a:prstGeom prst="line">
              <a:avLst/>
            </a:prstGeom>
            <a:noFill/>
            <a:ln w="4253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marL="0" marR="0" lvl="0" indent="0" algn="l" defTabSz="554492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92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sym typeface="Calibri"/>
              </a:endParaRPr>
            </a:p>
          </p:txBody>
        </p:sp>
        <p:sp>
          <p:nvSpPr>
            <p:cNvPr id="109" name="object 108"/>
            <p:cNvSpPr/>
            <p:nvPr/>
          </p:nvSpPr>
          <p:spPr>
            <a:xfrm>
              <a:off x="2229189" y="207273"/>
              <a:ext cx="1" cy="82564"/>
            </a:xfrm>
            <a:prstGeom prst="line">
              <a:avLst/>
            </a:prstGeom>
            <a:noFill/>
            <a:ln w="4253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marL="0" marR="0" lvl="0" indent="0" algn="l" defTabSz="554492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92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sym typeface="Calibri"/>
              </a:endParaRPr>
            </a:p>
          </p:txBody>
        </p:sp>
        <p:sp>
          <p:nvSpPr>
            <p:cNvPr id="110" name="object 109"/>
            <p:cNvSpPr/>
            <p:nvPr/>
          </p:nvSpPr>
          <p:spPr>
            <a:xfrm>
              <a:off x="371392" y="207273"/>
              <a:ext cx="1" cy="82564"/>
            </a:xfrm>
            <a:prstGeom prst="line">
              <a:avLst/>
            </a:prstGeom>
            <a:noFill/>
            <a:ln w="4253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marL="0" marR="0" lvl="0" indent="0" algn="l" defTabSz="554492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92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sym typeface="Calibri"/>
              </a:endParaRPr>
            </a:p>
          </p:txBody>
        </p:sp>
        <p:sp>
          <p:nvSpPr>
            <p:cNvPr id="111" name="object 110"/>
            <p:cNvSpPr/>
            <p:nvPr/>
          </p:nvSpPr>
          <p:spPr>
            <a:xfrm>
              <a:off x="4833569" y="207273"/>
              <a:ext cx="1" cy="82564"/>
            </a:xfrm>
            <a:prstGeom prst="line">
              <a:avLst/>
            </a:prstGeom>
            <a:noFill/>
            <a:ln w="4253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marL="0" marR="0" lvl="0" indent="0" algn="l" defTabSz="554492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92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sym typeface="Calibri"/>
              </a:endParaRPr>
            </a:p>
          </p:txBody>
        </p:sp>
        <p:sp>
          <p:nvSpPr>
            <p:cNvPr id="112" name="object 111"/>
            <p:cNvSpPr/>
            <p:nvPr/>
          </p:nvSpPr>
          <p:spPr>
            <a:xfrm>
              <a:off x="2352986" y="207273"/>
              <a:ext cx="1" cy="82564"/>
            </a:xfrm>
            <a:prstGeom prst="line">
              <a:avLst/>
            </a:prstGeom>
            <a:noFill/>
            <a:ln w="4253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marL="0" marR="0" lvl="0" indent="0" algn="l" defTabSz="554492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92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sym typeface="Calibri"/>
              </a:endParaRPr>
            </a:p>
          </p:txBody>
        </p:sp>
        <p:sp>
          <p:nvSpPr>
            <p:cNvPr id="113" name="object 112"/>
            <p:cNvSpPr/>
            <p:nvPr/>
          </p:nvSpPr>
          <p:spPr>
            <a:xfrm>
              <a:off x="495189" y="207273"/>
              <a:ext cx="1" cy="82564"/>
            </a:xfrm>
            <a:prstGeom prst="line">
              <a:avLst/>
            </a:prstGeom>
            <a:noFill/>
            <a:ln w="4253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marL="0" marR="0" lvl="0" indent="0" algn="l" defTabSz="554492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92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sym typeface="Calibri"/>
              </a:endParaRPr>
            </a:p>
          </p:txBody>
        </p:sp>
        <p:sp>
          <p:nvSpPr>
            <p:cNvPr id="114" name="object 113"/>
            <p:cNvSpPr/>
            <p:nvPr/>
          </p:nvSpPr>
          <p:spPr>
            <a:xfrm>
              <a:off x="3719394" y="166008"/>
              <a:ext cx="1" cy="123829"/>
            </a:xfrm>
            <a:prstGeom prst="line">
              <a:avLst/>
            </a:prstGeom>
            <a:noFill/>
            <a:ln w="4253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marL="0" marR="0" lvl="0" indent="0" algn="l" defTabSz="554492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92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sym typeface="Calibri"/>
              </a:endParaRPr>
            </a:p>
          </p:txBody>
        </p:sp>
        <p:sp>
          <p:nvSpPr>
            <p:cNvPr id="115" name="object 114"/>
            <p:cNvSpPr/>
            <p:nvPr/>
          </p:nvSpPr>
          <p:spPr>
            <a:xfrm>
              <a:off x="1238809" y="166008"/>
              <a:ext cx="1" cy="123829"/>
            </a:xfrm>
            <a:prstGeom prst="line">
              <a:avLst/>
            </a:prstGeom>
            <a:noFill/>
            <a:ln w="4253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marL="0" marR="0" lvl="0" indent="0" algn="l" defTabSz="554492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92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sym typeface="Calibri"/>
              </a:endParaRPr>
            </a:p>
          </p:txBody>
        </p:sp>
        <p:sp>
          <p:nvSpPr>
            <p:cNvPr id="116" name="object 115"/>
            <p:cNvSpPr/>
            <p:nvPr/>
          </p:nvSpPr>
          <p:spPr>
            <a:xfrm>
              <a:off x="3843192" y="207273"/>
              <a:ext cx="1" cy="82564"/>
            </a:xfrm>
            <a:prstGeom prst="line">
              <a:avLst/>
            </a:prstGeom>
            <a:noFill/>
            <a:ln w="4253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marL="0" marR="0" lvl="0" indent="0" algn="l" defTabSz="554492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92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sym typeface="Calibri"/>
              </a:endParaRPr>
            </a:p>
          </p:txBody>
        </p:sp>
        <p:sp>
          <p:nvSpPr>
            <p:cNvPr id="117" name="object 116"/>
            <p:cNvSpPr/>
            <p:nvPr/>
          </p:nvSpPr>
          <p:spPr>
            <a:xfrm>
              <a:off x="1362608" y="207273"/>
              <a:ext cx="1" cy="82564"/>
            </a:xfrm>
            <a:prstGeom prst="line">
              <a:avLst/>
            </a:prstGeom>
            <a:noFill/>
            <a:ln w="4253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marL="0" marR="0" lvl="0" indent="0" algn="l" defTabSz="554492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92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sym typeface="Calibri"/>
              </a:endParaRPr>
            </a:p>
          </p:txBody>
        </p:sp>
        <p:sp>
          <p:nvSpPr>
            <p:cNvPr id="118" name="object 117"/>
            <p:cNvSpPr/>
            <p:nvPr/>
          </p:nvSpPr>
          <p:spPr>
            <a:xfrm>
              <a:off x="3966989" y="207273"/>
              <a:ext cx="1" cy="82564"/>
            </a:xfrm>
            <a:prstGeom prst="line">
              <a:avLst/>
            </a:prstGeom>
            <a:noFill/>
            <a:ln w="4253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marL="0" marR="0" lvl="0" indent="0" algn="l" defTabSz="554492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92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sym typeface="Calibri"/>
              </a:endParaRPr>
            </a:p>
          </p:txBody>
        </p:sp>
        <p:sp>
          <p:nvSpPr>
            <p:cNvPr id="119" name="object 118"/>
            <p:cNvSpPr/>
            <p:nvPr/>
          </p:nvSpPr>
          <p:spPr>
            <a:xfrm>
              <a:off x="1486405" y="207273"/>
              <a:ext cx="1" cy="82564"/>
            </a:xfrm>
            <a:prstGeom prst="line">
              <a:avLst/>
            </a:prstGeom>
            <a:noFill/>
            <a:ln w="4253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marL="0" marR="0" lvl="0" indent="0" algn="l" defTabSz="554492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92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sym typeface="Calibri"/>
              </a:endParaRPr>
            </a:p>
          </p:txBody>
        </p:sp>
        <p:sp>
          <p:nvSpPr>
            <p:cNvPr id="120" name="object 119"/>
            <p:cNvSpPr/>
            <p:nvPr/>
          </p:nvSpPr>
          <p:spPr>
            <a:xfrm>
              <a:off x="4090786" y="207273"/>
              <a:ext cx="1" cy="82564"/>
            </a:xfrm>
            <a:prstGeom prst="line">
              <a:avLst/>
            </a:prstGeom>
            <a:noFill/>
            <a:ln w="4253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marL="0" marR="0" lvl="0" indent="0" algn="l" defTabSz="554492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92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sym typeface="Calibri"/>
              </a:endParaRPr>
            </a:p>
          </p:txBody>
        </p:sp>
        <p:sp>
          <p:nvSpPr>
            <p:cNvPr id="121" name="object 120"/>
            <p:cNvSpPr/>
            <p:nvPr/>
          </p:nvSpPr>
          <p:spPr>
            <a:xfrm>
              <a:off x="1610202" y="207273"/>
              <a:ext cx="1" cy="82564"/>
            </a:xfrm>
            <a:prstGeom prst="line">
              <a:avLst/>
            </a:prstGeom>
            <a:noFill/>
            <a:ln w="4253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marL="0" marR="0" lvl="0" indent="0" algn="l" defTabSz="554492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92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sym typeface="Calibri"/>
              </a:endParaRPr>
            </a:p>
          </p:txBody>
        </p:sp>
        <p:sp>
          <p:nvSpPr>
            <p:cNvPr id="122" name="object 121"/>
            <p:cNvSpPr/>
            <p:nvPr/>
          </p:nvSpPr>
          <p:spPr>
            <a:xfrm>
              <a:off x="4214584" y="207273"/>
              <a:ext cx="1" cy="82564"/>
            </a:xfrm>
            <a:prstGeom prst="line">
              <a:avLst/>
            </a:prstGeom>
            <a:noFill/>
            <a:ln w="4253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marL="0" marR="0" lvl="0" indent="0" algn="l" defTabSz="554492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92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sym typeface="Calibri"/>
              </a:endParaRPr>
            </a:p>
          </p:txBody>
        </p:sp>
        <p:sp>
          <p:nvSpPr>
            <p:cNvPr id="123" name="object 122"/>
            <p:cNvSpPr/>
            <p:nvPr/>
          </p:nvSpPr>
          <p:spPr>
            <a:xfrm>
              <a:off x="1733999" y="207273"/>
              <a:ext cx="1" cy="82564"/>
            </a:xfrm>
            <a:prstGeom prst="line">
              <a:avLst/>
            </a:prstGeom>
            <a:noFill/>
            <a:ln w="4253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marL="0" marR="0" lvl="0" indent="0" algn="l" defTabSz="554492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92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sym typeface="Calibri"/>
              </a:endParaRPr>
            </a:p>
          </p:txBody>
        </p:sp>
        <p:sp>
          <p:nvSpPr>
            <p:cNvPr id="124" name="object 123"/>
            <p:cNvSpPr/>
            <p:nvPr/>
          </p:nvSpPr>
          <p:spPr>
            <a:xfrm>
              <a:off x="3224194" y="207273"/>
              <a:ext cx="1" cy="82564"/>
            </a:xfrm>
            <a:prstGeom prst="line">
              <a:avLst/>
            </a:prstGeom>
            <a:noFill/>
            <a:ln w="4253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marL="0" marR="0" lvl="0" indent="0" algn="l" defTabSz="554492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92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sym typeface="Calibri"/>
              </a:endParaRPr>
            </a:p>
          </p:txBody>
        </p:sp>
        <p:sp>
          <p:nvSpPr>
            <p:cNvPr id="125" name="object 124"/>
            <p:cNvSpPr/>
            <p:nvPr/>
          </p:nvSpPr>
          <p:spPr>
            <a:xfrm>
              <a:off x="743621" y="207273"/>
              <a:ext cx="1" cy="82564"/>
            </a:xfrm>
            <a:prstGeom prst="line">
              <a:avLst/>
            </a:prstGeom>
            <a:noFill/>
            <a:ln w="4253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marL="0" marR="0" lvl="0" indent="0" algn="l" defTabSz="554492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92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sym typeface="Calibri"/>
              </a:endParaRPr>
            </a:p>
          </p:txBody>
        </p:sp>
        <p:sp>
          <p:nvSpPr>
            <p:cNvPr id="126" name="object 125"/>
            <p:cNvSpPr/>
            <p:nvPr/>
          </p:nvSpPr>
          <p:spPr>
            <a:xfrm>
              <a:off x="3347992" y="207273"/>
              <a:ext cx="1" cy="82564"/>
            </a:xfrm>
            <a:prstGeom prst="line">
              <a:avLst/>
            </a:prstGeom>
            <a:noFill/>
            <a:ln w="4253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marL="0" marR="0" lvl="0" indent="0" algn="l" defTabSz="554492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92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sym typeface="Calibri"/>
              </a:endParaRPr>
            </a:p>
          </p:txBody>
        </p:sp>
        <p:sp>
          <p:nvSpPr>
            <p:cNvPr id="127" name="object 126"/>
            <p:cNvSpPr/>
            <p:nvPr/>
          </p:nvSpPr>
          <p:spPr>
            <a:xfrm>
              <a:off x="867417" y="207273"/>
              <a:ext cx="1" cy="82564"/>
            </a:xfrm>
            <a:prstGeom prst="line">
              <a:avLst/>
            </a:prstGeom>
            <a:noFill/>
            <a:ln w="4253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marL="0" marR="0" lvl="0" indent="0" algn="l" defTabSz="554492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92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sym typeface="Calibri"/>
              </a:endParaRPr>
            </a:p>
          </p:txBody>
        </p:sp>
        <p:sp>
          <p:nvSpPr>
            <p:cNvPr id="128" name="object 127"/>
            <p:cNvSpPr/>
            <p:nvPr/>
          </p:nvSpPr>
          <p:spPr>
            <a:xfrm>
              <a:off x="3471800" y="207273"/>
              <a:ext cx="1" cy="82564"/>
            </a:xfrm>
            <a:prstGeom prst="line">
              <a:avLst/>
            </a:prstGeom>
            <a:noFill/>
            <a:ln w="4253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marL="0" marR="0" lvl="0" indent="0" algn="l" defTabSz="554492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92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sym typeface="Calibri"/>
              </a:endParaRPr>
            </a:p>
          </p:txBody>
        </p:sp>
        <p:sp>
          <p:nvSpPr>
            <p:cNvPr id="129" name="object 128"/>
            <p:cNvSpPr/>
            <p:nvPr/>
          </p:nvSpPr>
          <p:spPr>
            <a:xfrm>
              <a:off x="991216" y="207273"/>
              <a:ext cx="1" cy="82564"/>
            </a:xfrm>
            <a:prstGeom prst="line">
              <a:avLst/>
            </a:prstGeom>
            <a:noFill/>
            <a:ln w="4253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marL="0" marR="0" lvl="0" indent="0" algn="l" defTabSz="554492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92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sym typeface="Calibri"/>
              </a:endParaRPr>
            </a:p>
          </p:txBody>
        </p:sp>
        <p:sp>
          <p:nvSpPr>
            <p:cNvPr id="130" name="object 129"/>
            <p:cNvSpPr/>
            <p:nvPr/>
          </p:nvSpPr>
          <p:spPr>
            <a:xfrm>
              <a:off x="3595587" y="207273"/>
              <a:ext cx="1" cy="82564"/>
            </a:xfrm>
            <a:prstGeom prst="line">
              <a:avLst/>
            </a:prstGeom>
            <a:noFill/>
            <a:ln w="4253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marL="0" marR="0" lvl="0" indent="0" algn="l" defTabSz="554492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92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sym typeface="Calibri"/>
              </a:endParaRPr>
            </a:p>
          </p:txBody>
        </p:sp>
        <p:sp>
          <p:nvSpPr>
            <p:cNvPr id="131" name="object 130"/>
            <p:cNvSpPr/>
            <p:nvPr/>
          </p:nvSpPr>
          <p:spPr>
            <a:xfrm>
              <a:off x="1115013" y="207273"/>
              <a:ext cx="1" cy="82564"/>
            </a:xfrm>
            <a:prstGeom prst="line">
              <a:avLst/>
            </a:prstGeom>
            <a:noFill/>
            <a:ln w="4253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marL="0" marR="0" lvl="0" indent="0" algn="l" defTabSz="554492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92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sym typeface="Calibri"/>
              </a:endParaRPr>
            </a:p>
          </p:txBody>
        </p:sp>
        <p:sp>
          <p:nvSpPr>
            <p:cNvPr id="132" name="object 131"/>
            <p:cNvSpPr/>
            <p:nvPr/>
          </p:nvSpPr>
          <p:spPr>
            <a:xfrm>
              <a:off x="14984987" y="207273"/>
              <a:ext cx="1" cy="82564"/>
            </a:xfrm>
            <a:prstGeom prst="line">
              <a:avLst/>
            </a:prstGeom>
            <a:noFill/>
            <a:ln w="4253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marL="0" marR="0" lvl="0" indent="0" algn="l" defTabSz="554492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92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sym typeface="Calibri"/>
              </a:endParaRPr>
            </a:p>
          </p:txBody>
        </p:sp>
        <p:sp>
          <p:nvSpPr>
            <p:cNvPr id="133" name="object 132"/>
            <p:cNvSpPr/>
            <p:nvPr/>
          </p:nvSpPr>
          <p:spPr>
            <a:xfrm>
              <a:off x="15108785" y="207273"/>
              <a:ext cx="1" cy="82564"/>
            </a:xfrm>
            <a:prstGeom prst="line">
              <a:avLst/>
            </a:prstGeom>
            <a:noFill/>
            <a:ln w="4253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marL="0" marR="0" lvl="0" indent="0" algn="l" defTabSz="554492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92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sym typeface="Calibri"/>
              </a:endParaRPr>
            </a:p>
          </p:txBody>
        </p:sp>
        <p:sp>
          <p:nvSpPr>
            <p:cNvPr id="134" name="object 133"/>
            <p:cNvSpPr/>
            <p:nvPr/>
          </p:nvSpPr>
          <p:spPr>
            <a:xfrm>
              <a:off x="15232582" y="207273"/>
              <a:ext cx="1" cy="82564"/>
            </a:xfrm>
            <a:prstGeom prst="line">
              <a:avLst/>
            </a:prstGeom>
            <a:noFill/>
            <a:ln w="4253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marL="0" marR="0" lvl="0" indent="0" algn="l" defTabSz="554492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92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sym typeface="Calibri"/>
              </a:endParaRPr>
            </a:p>
          </p:txBody>
        </p:sp>
        <p:sp>
          <p:nvSpPr>
            <p:cNvPr id="135" name="object 134"/>
            <p:cNvSpPr/>
            <p:nvPr/>
          </p:nvSpPr>
          <p:spPr>
            <a:xfrm>
              <a:off x="15356380" y="207273"/>
              <a:ext cx="1" cy="82564"/>
            </a:xfrm>
            <a:prstGeom prst="line">
              <a:avLst/>
            </a:prstGeom>
            <a:noFill/>
            <a:ln w="4253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marL="0" marR="0" lvl="0" indent="0" algn="l" defTabSz="554492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92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sym typeface="Calibri"/>
              </a:endParaRPr>
            </a:p>
          </p:txBody>
        </p:sp>
        <p:sp>
          <p:nvSpPr>
            <p:cNvPr id="136" name="object 135"/>
            <p:cNvSpPr/>
            <p:nvPr/>
          </p:nvSpPr>
          <p:spPr>
            <a:xfrm>
              <a:off x="15480186" y="946"/>
              <a:ext cx="1" cy="288891"/>
            </a:xfrm>
            <a:prstGeom prst="line">
              <a:avLst/>
            </a:prstGeom>
            <a:noFill/>
            <a:ln w="4253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marL="0" marR="0" lvl="0" indent="0" algn="l" defTabSz="554492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92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sym typeface="Calibri"/>
              </a:endParaRPr>
            </a:p>
          </p:txBody>
        </p:sp>
        <p:sp>
          <p:nvSpPr>
            <p:cNvPr id="137" name="object 136"/>
            <p:cNvSpPr/>
            <p:nvPr/>
          </p:nvSpPr>
          <p:spPr>
            <a:xfrm>
              <a:off x="15603985" y="207273"/>
              <a:ext cx="1" cy="82564"/>
            </a:xfrm>
            <a:prstGeom prst="line">
              <a:avLst/>
            </a:prstGeom>
            <a:noFill/>
            <a:ln w="4253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marL="0" marR="0" lvl="0" indent="0" algn="l" defTabSz="554492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92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sym typeface="Calibri"/>
              </a:endParaRPr>
            </a:p>
          </p:txBody>
        </p:sp>
        <p:sp>
          <p:nvSpPr>
            <p:cNvPr id="138" name="object 137"/>
            <p:cNvSpPr/>
            <p:nvPr/>
          </p:nvSpPr>
          <p:spPr>
            <a:xfrm>
              <a:off x="15727782" y="207273"/>
              <a:ext cx="1" cy="82564"/>
            </a:xfrm>
            <a:prstGeom prst="line">
              <a:avLst/>
            </a:prstGeom>
            <a:noFill/>
            <a:ln w="4253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marL="0" marR="0" lvl="0" indent="0" algn="l" defTabSz="554492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92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sym typeface="Calibri"/>
              </a:endParaRPr>
            </a:p>
          </p:txBody>
        </p:sp>
        <p:sp>
          <p:nvSpPr>
            <p:cNvPr id="139" name="object 138"/>
            <p:cNvSpPr/>
            <p:nvPr/>
          </p:nvSpPr>
          <p:spPr>
            <a:xfrm>
              <a:off x="15851580" y="207273"/>
              <a:ext cx="1" cy="82564"/>
            </a:xfrm>
            <a:prstGeom prst="line">
              <a:avLst/>
            </a:prstGeom>
            <a:noFill/>
            <a:ln w="4253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marL="0" marR="0" lvl="0" indent="0" algn="l" defTabSz="554492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92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sym typeface="Calibri"/>
              </a:endParaRPr>
            </a:p>
          </p:txBody>
        </p:sp>
        <p:sp>
          <p:nvSpPr>
            <p:cNvPr id="140" name="object 139"/>
            <p:cNvSpPr/>
            <p:nvPr/>
          </p:nvSpPr>
          <p:spPr>
            <a:xfrm>
              <a:off x="15975377" y="207273"/>
              <a:ext cx="1" cy="82564"/>
            </a:xfrm>
            <a:prstGeom prst="line">
              <a:avLst/>
            </a:prstGeom>
            <a:noFill/>
            <a:ln w="4253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marL="0" marR="0" lvl="0" indent="0" algn="l" defTabSz="554492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92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sym typeface="Calibri"/>
              </a:endParaRPr>
            </a:p>
          </p:txBody>
        </p:sp>
        <p:sp>
          <p:nvSpPr>
            <p:cNvPr id="141" name="object 140"/>
            <p:cNvSpPr/>
            <p:nvPr/>
          </p:nvSpPr>
          <p:spPr>
            <a:xfrm>
              <a:off x="15603985" y="934"/>
              <a:ext cx="1" cy="165064"/>
            </a:xfrm>
            <a:prstGeom prst="line">
              <a:avLst/>
            </a:prstGeom>
            <a:noFill/>
            <a:ln w="4253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marL="0" marR="0" lvl="0" indent="0" algn="l" defTabSz="554492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92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sym typeface="Calibri"/>
              </a:endParaRPr>
            </a:p>
          </p:txBody>
        </p:sp>
        <p:sp>
          <p:nvSpPr>
            <p:cNvPr id="142" name="object 141"/>
            <p:cNvSpPr/>
            <p:nvPr/>
          </p:nvSpPr>
          <p:spPr>
            <a:xfrm>
              <a:off x="15975376" y="934"/>
              <a:ext cx="1" cy="165064"/>
            </a:xfrm>
            <a:prstGeom prst="line">
              <a:avLst/>
            </a:prstGeom>
            <a:noFill/>
            <a:ln w="4253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marL="0" marR="0" lvl="0" indent="0" algn="l" defTabSz="554492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92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sym typeface="Calibri"/>
              </a:endParaRPr>
            </a:p>
          </p:txBody>
        </p:sp>
        <p:sp>
          <p:nvSpPr>
            <p:cNvPr id="143" name="object 142"/>
            <p:cNvSpPr/>
            <p:nvPr/>
          </p:nvSpPr>
          <p:spPr>
            <a:xfrm>
              <a:off x="15913468" y="21567"/>
              <a:ext cx="123798" cy="1"/>
            </a:xfrm>
            <a:prstGeom prst="line">
              <a:avLst/>
            </a:prstGeom>
            <a:noFill/>
            <a:ln w="4253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marL="0" marR="0" lvl="0" indent="0" algn="l" defTabSz="554492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92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sym typeface="Calibri"/>
              </a:endParaRPr>
            </a:p>
          </p:txBody>
        </p:sp>
        <p:sp>
          <p:nvSpPr>
            <p:cNvPr id="144" name="object 143"/>
            <p:cNvSpPr/>
            <p:nvPr/>
          </p:nvSpPr>
          <p:spPr>
            <a:xfrm>
              <a:off x="16099173" y="946"/>
              <a:ext cx="1" cy="288891"/>
            </a:xfrm>
            <a:prstGeom prst="line">
              <a:avLst/>
            </a:prstGeom>
            <a:noFill/>
            <a:ln w="4253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marL="0" marR="0" lvl="0" indent="0" algn="l" defTabSz="554492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92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sym typeface="Calibri"/>
              </a:endParaRPr>
            </a:p>
          </p:txBody>
        </p:sp>
        <p:sp>
          <p:nvSpPr>
            <p:cNvPr id="145" name="object 144"/>
            <p:cNvSpPr/>
            <p:nvPr/>
          </p:nvSpPr>
          <p:spPr>
            <a:xfrm>
              <a:off x="15603983" y="893"/>
              <a:ext cx="101840" cy="1235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8772" y="0"/>
                  </a:moveTo>
                  <a:lnTo>
                    <a:pt x="0" y="0"/>
                  </a:lnTo>
                  <a:lnTo>
                    <a:pt x="0" y="7211"/>
                  </a:lnTo>
                  <a:lnTo>
                    <a:pt x="10245" y="7430"/>
                  </a:lnTo>
                  <a:lnTo>
                    <a:pt x="12296" y="8879"/>
                  </a:lnTo>
                  <a:lnTo>
                    <a:pt x="13039" y="11524"/>
                  </a:lnTo>
                  <a:lnTo>
                    <a:pt x="11540" y="13568"/>
                  </a:lnTo>
                  <a:lnTo>
                    <a:pt x="8772" y="14388"/>
                  </a:lnTo>
                  <a:lnTo>
                    <a:pt x="0" y="14388"/>
                  </a:lnTo>
                  <a:lnTo>
                    <a:pt x="0" y="21600"/>
                  </a:lnTo>
                  <a:lnTo>
                    <a:pt x="8772" y="21600"/>
                  </a:lnTo>
                  <a:lnTo>
                    <a:pt x="10684" y="21484"/>
                  </a:lnTo>
                  <a:lnTo>
                    <a:pt x="19401" y="16535"/>
                  </a:lnTo>
                  <a:lnTo>
                    <a:pt x="21600" y="8573"/>
                  </a:lnTo>
                  <a:lnTo>
                    <a:pt x="20654" y="6240"/>
                  </a:lnTo>
                  <a:lnTo>
                    <a:pt x="19119" y="4177"/>
                  </a:lnTo>
                  <a:lnTo>
                    <a:pt x="17081" y="2452"/>
                  </a:lnTo>
                  <a:lnTo>
                    <a:pt x="14621" y="1136"/>
                  </a:lnTo>
                  <a:lnTo>
                    <a:pt x="11824" y="295"/>
                  </a:lnTo>
                  <a:lnTo>
                    <a:pt x="8772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marL="0" marR="0" lvl="0" indent="0" algn="l" defTabSz="554492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92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sym typeface="Calibri"/>
              </a:endParaRPr>
            </a:p>
          </p:txBody>
        </p:sp>
        <p:grpSp>
          <p:nvGrpSpPr>
            <p:cNvPr id="148" name="object 145"/>
            <p:cNvGrpSpPr/>
            <p:nvPr/>
          </p:nvGrpSpPr>
          <p:grpSpPr>
            <a:xfrm>
              <a:off x="15736307" y="0"/>
              <a:ext cx="141964" cy="166327"/>
              <a:chOff x="0" y="0"/>
              <a:chExt cx="141963" cy="166326"/>
            </a:xfrm>
          </p:grpSpPr>
          <p:sp>
            <p:nvSpPr>
              <p:cNvPr id="146" name="Фигура"/>
              <p:cNvSpPr/>
              <p:nvPr/>
            </p:nvSpPr>
            <p:spPr>
              <a:xfrm>
                <a:off x="0" y="0"/>
                <a:ext cx="141964" cy="16632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2563" y="0"/>
                    </a:moveTo>
                    <a:lnTo>
                      <a:pt x="6872" y="1191"/>
                    </a:lnTo>
                    <a:lnTo>
                      <a:pt x="2371" y="4501"/>
                    </a:lnTo>
                    <a:lnTo>
                      <a:pt x="154" y="9126"/>
                    </a:lnTo>
                    <a:lnTo>
                      <a:pt x="0" y="10839"/>
                    </a:lnTo>
                    <a:lnTo>
                      <a:pt x="162" y="12537"/>
                    </a:lnTo>
                    <a:lnTo>
                      <a:pt x="2417" y="17150"/>
                    </a:lnTo>
                    <a:lnTo>
                      <a:pt x="6927" y="20437"/>
                    </a:lnTo>
                    <a:lnTo>
                      <a:pt x="12653" y="21600"/>
                    </a:lnTo>
                    <a:lnTo>
                      <a:pt x="12677" y="21600"/>
                    </a:lnTo>
                    <a:lnTo>
                      <a:pt x="18400" y="20428"/>
                    </a:lnTo>
                    <a:lnTo>
                      <a:pt x="21600" y="18436"/>
                    </a:lnTo>
                    <a:lnTo>
                      <a:pt x="18790" y="16154"/>
                    </a:lnTo>
                    <a:lnTo>
                      <a:pt x="11514" y="16154"/>
                    </a:lnTo>
                    <a:lnTo>
                      <a:pt x="9682" y="15609"/>
                    </a:lnTo>
                    <a:lnTo>
                      <a:pt x="8056" y="14571"/>
                    </a:lnTo>
                    <a:lnTo>
                      <a:pt x="7089" y="13415"/>
                    </a:lnTo>
                    <a:lnTo>
                      <a:pt x="6514" y="11891"/>
                    </a:lnTo>
                    <a:lnTo>
                      <a:pt x="6374" y="9858"/>
                    </a:lnTo>
                    <a:lnTo>
                      <a:pt x="7003" y="8285"/>
                    </a:lnTo>
                    <a:lnTo>
                      <a:pt x="8201" y="6906"/>
                    </a:lnTo>
                    <a:lnTo>
                      <a:pt x="9556" y="6064"/>
                    </a:lnTo>
                    <a:lnTo>
                      <a:pt x="11336" y="5560"/>
                    </a:lnTo>
                    <a:lnTo>
                      <a:pt x="13699" y="5431"/>
                    </a:lnTo>
                    <a:lnTo>
                      <a:pt x="18881" y="5431"/>
                    </a:lnTo>
                    <a:lnTo>
                      <a:pt x="21522" y="3098"/>
                    </a:lnTo>
                    <a:lnTo>
                      <a:pt x="20005" y="2008"/>
                    </a:lnTo>
                    <a:lnTo>
                      <a:pt x="18328" y="1144"/>
                    </a:lnTo>
                    <a:lnTo>
                      <a:pt x="16513" y="515"/>
                    </a:lnTo>
                    <a:lnTo>
                      <a:pt x="14584" y="130"/>
                    </a:lnTo>
                    <a:lnTo>
                      <a:pt x="12563" y="0"/>
                    </a:ln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marL="0" marR="0" lvl="0" indent="0" algn="l" defTabSz="554492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092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sym typeface="Calibri"/>
                </a:endParaRPr>
              </a:p>
            </p:txBody>
          </p:sp>
          <p:sp>
            <p:nvSpPr>
              <p:cNvPr id="147" name="Фигура"/>
              <p:cNvSpPr/>
              <p:nvPr/>
            </p:nvSpPr>
            <p:spPr>
              <a:xfrm>
                <a:off x="75673" y="41819"/>
                <a:ext cx="48423" cy="8257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6227" y="18752"/>
                    </a:moveTo>
                    <a:lnTo>
                      <a:pt x="12264" y="20395"/>
                    </a:lnTo>
                    <a:lnTo>
                      <a:pt x="7022" y="21371"/>
                    </a:lnTo>
                    <a:lnTo>
                      <a:pt x="0" y="21600"/>
                    </a:lnTo>
                    <a:lnTo>
                      <a:pt x="21333" y="21600"/>
                    </a:lnTo>
                    <a:lnTo>
                      <a:pt x="16227" y="18752"/>
                    </a:lnTo>
                    <a:close/>
                    <a:moveTo>
                      <a:pt x="21600" y="0"/>
                    </a:moveTo>
                    <a:lnTo>
                      <a:pt x="6406" y="0"/>
                    </a:lnTo>
                    <a:lnTo>
                      <a:pt x="11867" y="1055"/>
                    </a:lnTo>
                    <a:lnTo>
                      <a:pt x="16553" y="3064"/>
                    </a:lnTo>
                    <a:lnTo>
                      <a:pt x="2160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marL="0" marR="0" lvl="0" indent="0" algn="l" defTabSz="554492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092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sym typeface="Calibri"/>
                </a:endParaRPr>
              </a:p>
            </p:txBody>
          </p:sp>
        </p:grpSp>
      </p:grpSp>
      <p:sp>
        <p:nvSpPr>
          <p:cNvPr id="150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982898" y="775387"/>
            <a:ext cx="10226204" cy="3688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>
            <a:normAutofit/>
          </a:bodyPr>
          <a:lstStyle/>
          <a:p>
            <a:r>
              <a:t>Текст заголовка</a:t>
            </a:r>
          </a:p>
        </p:txBody>
      </p:sp>
      <p:sp>
        <p:nvSpPr>
          <p:cNvPr id="151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72800" cy="5257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</p:spTree>
    <p:extLst>
      <p:ext uri="{BB962C8B-B14F-4D97-AF65-F5344CB8AC3E}">
        <p14:creationId xmlns:p14="http://schemas.microsoft.com/office/powerpoint/2010/main" xmlns="" val="35893291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</p:sldLayoutIdLst>
  <p:transition spd="med"/>
  <p:hf hdr="0" ftr="0" dt="0"/>
  <p:txStyles>
    <p:titleStyle>
      <a:lvl1pPr marL="0" marR="0" indent="0" algn="l" defTabSz="554492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365" b="1" i="0" u="none" strike="noStrike" cap="none" spc="0" baseline="0">
          <a:ln>
            <a:noFill/>
          </a:ln>
          <a:solidFill>
            <a:srgbClr val="000000"/>
          </a:solidFill>
          <a:uFillTx/>
          <a:latin typeface="Circe"/>
          <a:ea typeface="Circe"/>
          <a:cs typeface="Circe"/>
          <a:sym typeface="Circe"/>
        </a:defRPr>
      </a:lvl1pPr>
      <a:lvl2pPr marL="0" marR="0" indent="0" algn="l" defTabSz="554492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365" b="1" i="0" u="none" strike="noStrike" cap="none" spc="0" baseline="0">
          <a:ln>
            <a:noFill/>
          </a:ln>
          <a:solidFill>
            <a:srgbClr val="000000"/>
          </a:solidFill>
          <a:uFillTx/>
          <a:latin typeface="Circe"/>
          <a:ea typeface="Circe"/>
          <a:cs typeface="Circe"/>
          <a:sym typeface="Circe"/>
        </a:defRPr>
      </a:lvl2pPr>
      <a:lvl3pPr marL="0" marR="0" indent="0" algn="l" defTabSz="554492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365" b="1" i="0" u="none" strike="noStrike" cap="none" spc="0" baseline="0">
          <a:ln>
            <a:noFill/>
          </a:ln>
          <a:solidFill>
            <a:srgbClr val="000000"/>
          </a:solidFill>
          <a:uFillTx/>
          <a:latin typeface="Circe"/>
          <a:ea typeface="Circe"/>
          <a:cs typeface="Circe"/>
          <a:sym typeface="Circe"/>
        </a:defRPr>
      </a:lvl3pPr>
      <a:lvl4pPr marL="0" marR="0" indent="0" algn="l" defTabSz="554492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365" b="1" i="0" u="none" strike="noStrike" cap="none" spc="0" baseline="0">
          <a:ln>
            <a:noFill/>
          </a:ln>
          <a:solidFill>
            <a:srgbClr val="000000"/>
          </a:solidFill>
          <a:uFillTx/>
          <a:latin typeface="Circe"/>
          <a:ea typeface="Circe"/>
          <a:cs typeface="Circe"/>
          <a:sym typeface="Circe"/>
        </a:defRPr>
      </a:lvl4pPr>
      <a:lvl5pPr marL="0" marR="0" indent="0" algn="l" defTabSz="554492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365" b="1" i="0" u="none" strike="noStrike" cap="none" spc="0" baseline="0">
          <a:ln>
            <a:noFill/>
          </a:ln>
          <a:solidFill>
            <a:srgbClr val="000000"/>
          </a:solidFill>
          <a:uFillTx/>
          <a:latin typeface="Circe"/>
          <a:ea typeface="Circe"/>
          <a:cs typeface="Circe"/>
          <a:sym typeface="Circe"/>
        </a:defRPr>
      </a:lvl5pPr>
      <a:lvl6pPr marL="0" marR="0" indent="0" algn="l" defTabSz="554492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365" b="1" i="0" u="none" strike="noStrike" cap="none" spc="0" baseline="0">
          <a:ln>
            <a:noFill/>
          </a:ln>
          <a:solidFill>
            <a:srgbClr val="000000"/>
          </a:solidFill>
          <a:uFillTx/>
          <a:latin typeface="Circe"/>
          <a:ea typeface="Circe"/>
          <a:cs typeface="Circe"/>
          <a:sym typeface="Circe"/>
        </a:defRPr>
      </a:lvl6pPr>
      <a:lvl7pPr marL="0" marR="0" indent="0" algn="l" defTabSz="554492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365" b="1" i="0" u="none" strike="noStrike" cap="none" spc="0" baseline="0">
          <a:ln>
            <a:noFill/>
          </a:ln>
          <a:solidFill>
            <a:srgbClr val="000000"/>
          </a:solidFill>
          <a:uFillTx/>
          <a:latin typeface="Circe"/>
          <a:ea typeface="Circe"/>
          <a:cs typeface="Circe"/>
          <a:sym typeface="Circe"/>
        </a:defRPr>
      </a:lvl7pPr>
      <a:lvl8pPr marL="0" marR="0" indent="0" algn="l" defTabSz="554492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365" b="1" i="0" u="none" strike="noStrike" cap="none" spc="0" baseline="0">
          <a:ln>
            <a:noFill/>
          </a:ln>
          <a:solidFill>
            <a:srgbClr val="000000"/>
          </a:solidFill>
          <a:uFillTx/>
          <a:latin typeface="Circe"/>
          <a:ea typeface="Circe"/>
          <a:cs typeface="Circe"/>
          <a:sym typeface="Circe"/>
        </a:defRPr>
      </a:lvl8pPr>
      <a:lvl9pPr marL="0" marR="0" indent="0" algn="l" defTabSz="554492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365" b="1" i="0" u="none" strike="noStrike" cap="none" spc="0" baseline="0">
          <a:ln>
            <a:noFill/>
          </a:ln>
          <a:solidFill>
            <a:srgbClr val="000000"/>
          </a:solidFill>
          <a:uFillTx/>
          <a:latin typeface="Circe"/>
          <a:ea typeface="Circe"/>
          <a:cs typeface="Circe"/>
          <a:sym typeface="Circe"/>
        </a:defRPr>
      </a:lvl9pPr>
    </p:titleStyle>
    <p:bodyStyle>
      <a:lvl1pPr marL="0" marR="0" indent="0" algn="l" defTabSz="554492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821" b="1" i="0" u="none" strike="noStrike" cap="none" spc="0" baseline="0">
          <a:ln>
            <a:noFill/>
          </a:ln>
          <a:solidFill>
            <a:srgbClr val="FFFFFF"/>
          </a:solidFill>
          <a:uFillTx/>
          <a:latin typeface="Circe Bold"/>
          <a:ea typeface="Circe Bold"/>
          <a:cs typeface="Circe Bold"/>
          <a:sym typeface="Circe Bold"/>
        </a:defRPr>
      </a:lvl1pPr>
      <a:lvl2pPr marL="0" marR="0" indent="277246" algn="l" defTabSz="554492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821" b="1" i="0" u="none" strike="noStrike" cap="none" spc="0" baseline="0">
          <a:ln>
            <a:noFill/>
          </a:ln>
          <a:solidFill>
            <a:srgbClr val="FFFFFF"/>
          </a:solidFill>
          <a:uFillTx/>
          <a:latin typeface="Circe Bold"/>
          <a:ea typeface="Circe Bold"/>
          <a:cs typeface="Circe Bold"/>
          <a:sym typeface="Circe Bold"/>
        </a:defRPr>
      </a:lvl2pPr>
      <a:lvl3pPr marL="0" marR="0" indent="554492" algn="l" defTabSz="554492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821" b="1" i="0" u="none" strike="noStrike" cap="none" spc="0" baseline="0">
          <a:ln>
            <a:noFill/>
          </a:ln>
          <a:solidFill>
            <a:srgbClr val="FFFFFF"/>
          </a:solidFill>
          <a:uFillTx/>
          <a:latin typeface="Circe Bold"/>
          <a:ea typeface="Circe Bold"/>
          <a:cs typeface="Circe Bold"/>
          <a:sym typeface="Circe Bold"/>
        </a:defRPr>
      </a:lvl3pPr>
      <a:lvl4pPr marL="0" marR="0" indent="831738" algn="l" defTabSz="554492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821" b="1" i="0" u="none" strike="noStrike" cap="none" spc="0" baseline="0">
          <a:ln>
            <a:noFill/>
          </a:ln>
          <a:solidFill>
            <a:srgbClr val="FFFFFF"/>
          </a:solidFill>
          <a:uFillTx/>
          <a:latin typeface="Circe Bold"/>
          <a:ea typeface="Circe Bold"/>
          <a:cs typeface="Circe Bold"/>
          <a:sym typeface="Circe Bold"/>
        </a:defRPr>
      </a:lvl4pPr>
      <a:lvl5pPr marL="0" marR="0" indent="1108984" algn="l" defTabSz="554492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821" b="1" i="0" u="none" strike="noStrike" cap="none" spc="0" baseline="0">
          <a:ln>
            <a:noFill/>
          </a:ln>
          <a:solidFill>
            <a:srgbClr val="FFFFFF"/>
          </a:solidFill>
          <a:uFillTx/>
          <a:latin typeface="Circe Bold"/>
          <a:ea typeface="Circe Bold"/>
          <a:cs typeface="Circe Bold"/>
          <a:sym typeface="Circe Bold"/>
        </a:defRPr>
      </a:lvl5pPr>
      <a:lvl6pPr marL="0" marR="0" indent="1386230" algn="l" defTabSz="554492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821" b="1" i="0" u="none" strike="noStrike" cap="none" spc="0" baseline="0">
          <a:ln>
            <a:noFill/>
          </a:ln>
          <a:solidFill>
            <a:srgbClr val="FFFFFF"/>
          </a:solidFill>
          <a:uFillTx/>
          <a:latin typeface="Circe Bold"/>
          <a:ea typeface="Circe Bold"/>
          <a:cs typeface="Circe Bold"/>
          <a:sym typeface="Circe Bold"/>
        </a:defRPr>
      </a:lvl6pPr>
      <a:lvl7pPr marL="0" marR="0" indent="1663476" algn="l" defTabSz="554492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821" b="1" i="0" u="none" strike="noStrike" cap="none" spc="0" baseline="0">
          <a:ln>
            <a:noFill/>
          </a:ln>
          <a:solidFill>
            <a:srgbClr val="FFFFFF"/>
          </a:solidFill>
          <a:uFillTx/>
          <a:latin typeface="Circe Bold"/>
          <a:ea typeface="Circe Bold"/>
          <a:cs typeface="Circe Bold"/>
          <a:sym typeface="Circe Bold"/>
        </a:defRPr>
      </a:lvl7pPr>
      <a:lvl8pPr marL="0" marR="0" indent="1940723" algn="l" defTabSz="554492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821" b="1" i="0" u="none" strike="noStrike" cap="none" spc="0" baseline="0">
          <a:ln>
            <a:noFill/>
          </a:ln>
          <a:solidFill>
            <a:srgbClr val="FFFFFF"/>
          </a:solidFill>
          <a:uFillTx/>
          <a:latin typeface="Circe Bold"/>
          <a:ea typeface="Circe Bold"/>
          <a:cs typeface="Circe Bold"/>
          <a:sym typeface="Circe Bold"/>
        </a:defRPr>
      </a:lvl8pPr>
      <a:lvl9pPr marL="0" marR="0" indent="2217969" algn="l" defTabSz="554492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821" b="1" i="0" u="none" strike="noStrike" cap="none" spc="0" baseline="0">
          <a:ln>
            <a:noFill/>
          </a:ln>
          <a:solidFill>
            <a:srgbClr val="FFFFFF"/>
          </a:solidFill>
          <a:uFillTx/>
          <a:latin typeface="Circe Bold"/>
          <a:ea typeface="Circe Bold"/>
          <a:cs typeface="Circe Bold"/>
          <a:sym typeface="Circe Bold"/>
        </a:defRPr>
      </a:lvl9pPr>
    </p:bodyStyle>
    <p:otherStyle>
      <a:lvl1pPr marL="0" marR="0" indent="7701" algn="r" defTabSz="554492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9" b="0" i="0" u="none" strike="noStrike" cap="none" spc="9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irce"/>
        </a:defRPr>
      </a:lvl1pPr>
      <a:lvl2pPr marL="0" marR="0" indent="277246" algn="r" defTabSz="554492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9" b="0" i="0" u="none" strike="noStrike" cap="none" spc="9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irce"/>
        </a:defRPr>
      </a:lvl2pPr>
      <a:lvl3pPr marL="0" marR="0" indent="554492" algn="r" defTabSz="554492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9" b="0" i="0" u="none" strike="noStrike" cap="none" spc="9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irce"/>
        </a:defRPr>
      </a:lvl3pPr>
      <a:lvl4pPr marL="0" marR="0" indent="831738" algn="r" defTabSz="554492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9" b="0" i="0" u="none" strike="noStrike" cap="none" spc="9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irce"/>
        </a:defRPr>
      </a:lvl4pPr>
      <a:lvl5pPr marL="0" marR="0" indent="1108984" algn="r" defTabSz="554492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9" b="0" i="0" u="none" strike="noStrike" cap="none" spc="9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irce"/>
        </a:defRPr>
      </a:lvl5pPr>
      <a:lvl6pPr marL="0" marR="0" indent="1386230" algn="r" defTabSz="554492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9" b="0" i="0" u="none" strike="noStrike" cap="none" spc="9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irce"/>
        </a:defRPr>
      </a:lvl6pPr>
      <a:lvl7pPr marL="0" marR="0" indent="1663476" algn="r" defTabSz="554492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9" b="0" i="0" u="none" strike="noStrike" cap="none" spc="9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irce"/>
        </a:defRPr>
      </a:lvl7pPr>
      <a:lvl8pPr marL="0" marR="0" indent="1940723" algn="r" defTabSz="554492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9" b="0" i="0" u="none" strike="noStrike" cap="none" spc="9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irce"/>
        </a:defRPr>
      </a:lvl8pPr>
      <a:lvl9pPr marL="0" marR="0" indent="2217969" algn="r" defTabSz="554492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9" b="0" i="0" u="none" strike="noStrike" cap="none" spc="9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irce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2FCF75-38BE-4887-A66B-2DB39B652627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12.10.2025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256714-BAB6-4DDF-80C9-D37FED0212D4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45278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2FCF75-38BE-4887-A66B-2DB39B652627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12.10.2025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256714-BAB6-4DDF-80C9-D37FED0212D4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052294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2FCF75-38BE-4887-A66B-2DB39B652627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12.10.2025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256714-BAB6-4DDF-80C9-D37FED0212D4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092121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2FCF75-38BE-4887-A66B-2DB39B652627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12.10.2025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256714-BAB6-4DDF-80C9-D37FED0212D4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36985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  <p:sldLayoutId id="214748372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2FCF75-38BE-4887-A66B-2DB39B652627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12.10.2025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256714-BAB6-4DDF-80C9-D37FED0212D4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70586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  <p:sldLayoutId id="214748373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2FCF75-38BE-4887-A66B-2DB39B652627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12.10.2025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256714-BAB6-4DDF-80C9-D37FED0212D4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802787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  <p:sldLayoutId id="2147483748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kodeks://link/d?nd=1200030461" TargetMode="External"/><Relationship Id="rId3" Type="http://schemas.openxmlformats.org/officeDocument/2006/relationships/hyperlink" Target="kodeks://link/d?nd=1200115089&amp;point=mark=000000000000000000000000000000000000000000000000007D20K3" TargetMode="External"/><Relationship Id="rId7" Type="http://schemas.openxmlformats.org/officeDocument/2006/relationships/hyperlink" Target="kodeks://link/d?nd=1200030459" TargetMode="External"/><Relationship Id="rId2" Type="http://schemas.openxmlformats.org/officeDocument/2006/relationships/hyperlink" Target="kodeks://link/d?nd=1200168632&amp;point=mark=000000000000000000000000000000000000000000000000007D20K3" TargetMode="External"/><Relationship Id="rId1" Type="http://schemas.openxmlformats.org/officeDocument/2006/relationships/slideLayout" Target="../slideLayouts/slideLayout44.xml"/><Relationship Id="rId6" Type="http://schemas.openxmlformats.org/officeDocument/2006/relationships/hyperlink" Target="kodeks://link/d?nd=1200127745&amp;point=mark=000000000000000000000000000000000000000000000000007D20K3" TargetMode="External"/><Relationship Id="rId5" Type="http://schemas.openxmlformats.org/officeDocument/2006/relationships/hyperlink" Target="kodeks://link/d?nd=1200115090&amp;point=mark=000000000000000000000000000000000000000000000000007D20K3" TargetMode="External"/><Relationship Id="rId4" Type="http://schemas.openxmlformats.org/officeDocument/2006/relationships/hyperlink" Target="kodeks://link/d?nd=1200168634&amp;point=mark=000000000000000000000000000000000000000000000000007D20K3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987" y="479686"/>
            <a:ext cx="5816184" cy="4811842"/>
          </a:xfr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800" dirty="0">
                <a:latin typeface="+mj-lt"/>
              </a:rPr>
              <a:t>Государственный первичный эталон активности ГЭТ 6-2016 </a:t>
            </a:r>
            <a:r>
              <a:rPr lang="ru-RU" sz="2800" dirty="0" smtClean="0">
                <a:latin typeface="+mj-lt"/>
              </a:rPr>
              <a:t>основа обеспечения </a:t>
            </a:r>
            <a:r>
              <a:rPr lang="ru-RU" sz="2800" dirty="0">
                <a:latin typeface="+mj-lt"/>
              </a:rPr>
              <a:t>единства спектрометрических и радиометрических измерений. Основные изменения в новой </a:t>
            </a:r>
            <a:r>
              <a:rPr lang="ru-RU" sz="2800" dirty="0" smtClean="0">
                <a:latin typeface="+mj-lt"/>
              </a:rPr>
              <a:t>ГПС  </a:t>
            </a:r>
            <a:r>
              <a:rPr lang="ru-RU" sz="2800" dirty="0">
                <a:latin typeface="+mj-lt"/>
              </a:rPr>
              <a:t>ГОСТ 8.033-2023</a:t>
            </a:r>
            <a:r>
              <a:rPr lang="ru-RU" sz="2800" dirty="0" smtClean="0">
                <a:latin typeface="+mj-lt"/>
              </a:rPr>
              <a:t>. Создание серийных типов стандартных образцов удельной активности радионуклидов в растворах.</a:t>
            </a:r>
            <a:endParaRPr lang="ru-RU" sz="2800" dirty="0">
              <a:latin typeface="+mj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body" sz="quarter" idx="4294967295"/>
          </p:nvPr>
        </p:nvSpPr>
        <p:spPr>
          <a:xfrm>
            <a:off x="3234041" y="3941064"/>
            <a:ext cx="3203335" cy="1792224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60000"/>
              </a:lnSpc>
            </a:pPr>
            <a:r>
              <a:rPr lang="ru-RU" sz="2800" b="1" dirty="0" smtClean="0"/>
              <a:t>С.В. Сэпман </a:t>
            </a:r>
          </a:p>
          <a:p>
            <a:pPr>
              <a:lnSpc>
                <a:spcPct val="160000"/>
              </a:lnSpc>
            </a:pPr>
            <a:r>
              <a:rPr lang="en-US" sz="2800" b="1" dirty="0" smtClean="0"/>
              <a:t>+7</a:t>
            </a:r>
            <a:r>
              <a:rPr lang="ru-RU" sz="2800" b="1" dirty="0" smtClean="0"/>
              <a:t>(</a:t>
            </a:r>
            <a:r>
              <a:rPr lang="en-US" sz="2800" b="1" dirty="0" smtClean="0"/>
              <a:t>921</a:t>
            </a:r>
            <a:r>
              <a:rPr lang="ru-RU" sz="2800" b="1" dirty="0" smtClean="0"/>
              <a:t>)</a:t>
            </a:r>
            <a:r>
              <a:rPr lang="en-US" sz="2800" b="1" dirty="0" smtClean="0"/>
              <a:t>747</a:t>
            </a:r>
            <a:r>
              <a:rPr lang="ru-RU" sz="2800" b="1" dirty="0" smtClean="0"/>
              <a:t>-</a:t>
            </a:r>
            <a:r>
              <a:rPr lang="en-US" sz="2800" b="1" dirty="0" smtClean="0"/>
              <a:t>97</a:t>
            </a:r>
            <a:r>
              <a:rPr lang="ru-RU" sz="2800" b="1" dirty="0" smtClean="0"/>
              <a:t>-</a:t>
            </a:r>
            <a:r>
              <a:rPr lang="en-US" sz="2800" b="1" dirty="0" smtClean="0"/>
              <a:t>21</a:t>
            </a:r>
            <a:r>
              <a:rPr lang="ru-RU" sz="2800" b="1" dirty="0" smtClean="0"/>
              <a:t>        </a:t>
            </a:r>
          </a:p>
          <a:p>
            <a:pPr>
              <a:lnSpc>
                <a:spcPct val="160000"/>
              </a:lnSpc>
            </a:pPr>
            <a:r>
              <a:rPr lang="en-US" sz="2800" dirty="0" smtClean="0"/>
              <a:t>ssv@vniim.ru</a:t>
            </a:r>
            <a:endParaRPr lang="ru-RU" sz="2800" b="1" dirty="0" smtClean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4205" y="6183255"/>
            <a:ext cx="709580" cy="649190"/>
          </a:xfrm>
          <a:prstGeom prst="rect">
            <a:avLst/>
          </a:prstGeom>
        </p:spPr>
      </p:pic>
      <p:sp>
        <p:nvSpPr>
          <p:cNvPr id="11" name="Номер слайда 10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554492" hangingPunct="0"/>
            <a:fld id="{86CB4B4D-7CA3-9044-876B-883B54F8677D}" type="slidenum">
              <a:rPr lang="ru-RU" kern="0" smtClean="0"/>
              <a:pPr defTabSz="554492" hangingPunct="0"/>
              <a:t>1</a:t>
            </a:fld>
            <a:endParaRPr lang="ru-RU" kern="0"/>
          </a:p>
        </p:txBody>
      </p:sp>
    </p:spTree>
    <p:extLst>
      <p:ext uri="{BB962C8B-B14F-4D97-AF65-F5344CB8AC3E}">
        <p14:creationId xmlns:p14="http://schemas.microsoft.com/office/powerpoint/2010/main" xmlns="" val="115950268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>
                <a:latin typeface="+mn-lt"/>
              </a:rPr>
              <a:t>Государственная поверочная схема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"/>
          </p:nvPr>
        </p:nvSpPr>
        <p:spPr>
          <a:xfrm>
            <a:off x="1263556" y="3675913"/>
            <a:ext cx="8974212" cy="3710471"/>
          </a:xfrm>
        </p:spPr>
        <p:txBody>
          <a:bodyPr>
            <a:normAutofit/>
          </a:bodyPr>
          <a:lstStyle/>
          <a:p>
            <a:endParaRPr lang="ru-RU" sz="1455" b="1" dirty="0" smtClean="0"/>
          </a:p>
          <a:p>
            <a:endParaRPr lang="ru-RU" dirty="0">
              <a:latin typeface="Arial"/>
            </a:endParaRPr>
          </a:p>
          <a:p>
            <a:endParaRPr lang="ru-RU" dirty="0">
              <a:latin typeface="Arial"/>
            </a:endParaRPr>
          </a:p>
          <a:p>
            <a:endParaRPr lang="ru-RU" dirty="0">
              <a:latin typeface="Arial"/>
            </a:endParaRPr>
          </a:p>
          <a:p>
            <a:endParaRPr lang="ru-RU" dirty="0">
              <a:latin typeface="Arial"/>
            </a:endParaRP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204111" y="1690688"/>
            <a:ext cx="8990091" cy="369332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271236846"/>
              </p:ext>
            </p:extLst>
          </p:nvPr>
        </p:nvGraphicFramePr>
        <p:xfrm>
          <a:off x="946037" y="1268138"/>
          <a:ext cx="9609249" cy="47546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65052">
                  <a:extLst>
                    <a:ext uri="{9D8B030D-6E8A-4147-A177-3AD203B41FA5}">
                      <a16:colId xmlns:a16="http://schemas.microsoft.com/office/drawing/2014/main" xmlns="" val="3783177484"/>
                    </a:ext>
                  </a:extLst>
                </a:gridCol>
                <a:gridCol w="4444197">
                  <a:extLst>
                    <a:ext uri="{9D8B030D-6E8A-4147-A177-3AD203B41FA5}">
                      <a16:colId xmlns:a16="http://schemas.microsoft.com/office/drawing/2014/main" xmlns="" val="672187671"/>
                    </a:ext>
                  </a:extLst>
                </a:gridCol>
              </a:tblGrid>
              <a:tr h="189152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latin typeface="+mn-lt"/>
                        </a:rPr>
                        <a:t>Постановление Правительства РФ от 23.09.2010 N 734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latin typeface="+mn-lt"/>
                        </a:rPr>
                        <a:t>(ред. от 21.10.2019) "Об эталонах единиц величин, используемых в сфере государственного регулирования обеспечения единства измерений" ("Положение об эталонах единиц величин, используемых в сфере государственного регулирования обеспечения единства измерений") </a:t>
                      </a:r>
                    </a:p>
                    <a:p>
                      <a:endParaRPr lang="ru-RU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sym typeface="Circe Light"/>
                        </a:rPr>
                        <a:t>РМГ</a:t>
                      </a:r>
                      <a:r>
                        <a:rPr kumimoji="0" lang="ru-RU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Tahoma" pitchFamily="34" charset="0"/>
                          <a:cs typeface="Tahoma" pitchFamily="34" charset="0"/>
                          <a:sym typeface="Circe Light"/>
                        </a:rPr>
                        <a:t> 29-2013 ГСИ. Метрология. Основные термины и определения</a:t>
                      </a:r>
                    </a:p>
                    <a:p>
                      <a:endParaRPr lang="ru-RU" sz="14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74321623"/>
                  </a:ext>
                </a:extLst>
              </a:tr>
              <a:tr h="271246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ru-RU" sz="1455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sym typeface="Circe Light"/>
                        </a:rPr>
                        <a:t>2. </a:t>
                      </a:r>
                      <a:r>
                        <a:rPr kumimoji="0" lang="ru-RU" sz="1455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sym typeface="Circe Light"/>
                        </a:rPr>
                        <a:t>Понятия, используемые в настоящем Положении, означают следующее: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+mn-lt"/>
                          <a:sym typeface="Circe Light"/>
                        </a:rPr>
                        <a:t>"</a:t>
                      </a: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+mn-lt"/>
                          <a:sym typeface="Circe Light"/>
                        </a:rPr>
                        <a:t>государственная поверочная схема" </a:t>
                      </a:r>
                      <a:r>
                        <a:rPr kumimoji="0" lang="ru-RU" sz="1455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+mn-lt"/>
                          <a:sym typeface="Circe Light"/>
                        </a:rPr>
                        <a:t>- документ, устанавливающий порядок передачи</a:t>
                      </a:r>
                      <a:br>
                        <a:rPr kumimoji="0" lang="ru-RU" sz="1455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+mn-lt"/>
                          <a:sym typeface="Circe Light"/>
                        </a:rPr>
                      </a:br>
                      <a:r>
                        <a:rPr kumimoji="0" lang="ru-RU" sz="1455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+mn-lt"/>
                          <a:sym typeface="Circe Light"/>
                        </a:rPr>
                        <a:t>единицы величины от государственного первичного эталона единицы величины эталонам единицы величины, имеющим более низкие показатели точности, и средствам измерений;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ru-RU" sz="1455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+mn-lt"/>
                          <a:sym typeface="Circe Light"/>
                        </a:rPr>
                        <a:t/>
                      </a:r>
                      <a:br>
                        <a:rPr kumimoji="0" lang="ru-RU" sz="1455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+mn-lt"/>
                          <a:sym typeface="Circe Light"/>
                        </a:rPr>
                      </a:br>
                      <a:r>
                        <a:rPr kumimoji="0" lang="ru-RU" sz="1092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sym typeface="Circe Light"/>
                        </a:rPr>
                        <a:t>(в ред. Постановления Правительства РФ от 21.10.2019 N 1355)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28600" marR="0" lvl="0" indent="0" algn="just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Times New Roman"/>
                          <a:sym typeface="Circe Light"/>
                        </a:rPr>
                        <a:t>9.15 </a:t>
                      </a:r>
                      <a:r>
                        <a:rPr kumimoji="0" lang="ru-RU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+mn-lt"/>
                          <a:ea typeface="Times New Roman"/>
                          <a:sym typeface="Circe Light"/>
                        </a:rPr>
                        <a:t>поверочная схема:</a:t>
                      </a:r>
                      <a:r>
                        <a:rPr kumimoji="0" lang="ru-RU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+mn-lt"/>
                          <a:ea typeface="Times New Roman"/>
                          <a:sym typeface="Circe Light"/>
                        </a:rPr>
                        <a:t> </a:t>
                      </a: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+mn-lt"/>
                          <a:ea typeface="Times New Roman"/>
                          <a:sym typeface="Circe Light"/>
                        </a:rPr>
                        <a:t>Иерархическая структура, устанавливающая соподчинение </a:t>
                      </a:r>
                      <a:r>
                        <a:rPr kumimoji="0" lang="ru-RU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+mn-lt"/>
                          <a:ea typeface="Times New Roman"/>
                          <a:sym typeface="Circe Light"/>
                        </a:rPr>
                        <a:t>эталонов</a:t>
                      </a: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+mn-lt"/>
                          <a:ea typeface="Times New Roman"/>
                          <a:sym typeface="Circe Light"/>
                        </a:rPr>
                        <a:t>, участвующих в </a:t>
                      </a:r>
                      <a:r>
                        <a:rPr kumimoji="0" lang="ru-RU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+mn-lt"/>
                          <a:ea typeface="Times New Roman"/>
                          <a:sym typeface="Circe Light"/>
                        </a:rPr>
                        <a:t>передаче единицы</a:t>
                      </a: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+mn-lt"/>
                          <a:ea typeface="Times New Roman"/>
                          <a:sym typeface="Circe Light"/>
                        </a:rPr>
                        <a:t> или </a:t>
                      </a:r>
                      <a:r>
                        <a:rPr kumimoji="0" lang="ru-RU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+mn-lt"/>
                          <a:ea typeface="Times New Roman"/>
                          <a:sym typeface="Circe Light"/>
                        </a:rPr>
                        <a:t>шкалы измерений</a:t>
                      </a: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+mn-lt"/>
                          <a:ea typeface="Times New Roman"/>
                          <a:sym typeface="Circe Light"/>
                        </a:rPr>
                        <a:t> от исходного эталона </a:t>
                      </a:r>
                      <a:r>
                        <a:rPr kumimoji="0" lang="ru-RU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+mn-lt"/>
                          <a:ea typeface="Times New Roman"/>
                          <a:sym typeface="Circe Light"/>
                        </a:rPr>
                        <a:t>средствам измерений</a:t>
                      </a: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+mn-lt"/>
                          <a:ea typeface="Times New Roman"/>
                          <a:sym typeface="Circe Light"/>
                        </a:rPr>
                        <a:t> (с указанием методов и </a:t>
                      </a:r>
                      <a:r>
                        <a:rPr kumimoji="0" lang="ru-RU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+mn-lt"/>
                          <a:ea typeface="Times New Roman"/>
                          <a:sym typeface="Circe Light"/>
                        </a:rPr>
                        <a:t>погрешностей</a:t>
                      </a: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+mn-lt"/>
                          <a:ea typeface="Times New Roman"/>
                          <a:sym typeface="Circe Light"/>
                        </a:rPr>
                        <a:t> при передаче), утверждаемая в установленном порядке в виде нормативного документа.</a:t>
                      </a:r>
                    </a:p>
                    <a:p>
                      <a:pPr marL="228600" marR="0" lvl="0" indent="0" algn="just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Times New Roman"/>
                          <a:sym typeface="Circe Light"/>
                        </a:rPr>
                        <a:t>Примечание - Поверочная схема может быть использована для установления </a:t>
                      </a: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Times New Roman"/>
                          <a:sym typeface="Circe Light"/>
                        </a:rPr>
                        <a:t>метрологической </a:t>
                      </a:r>
                      <a:r>
                        <a:rPr kumimoji="0" lang="ru-RU" sz="14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Times New Roman"/>
                          <a:sym typeface="Circe Light"/>
                        </a:rPr>
                        <a:t>прослеживаемости</a:t>
                      </a: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Times New Roman"/>
                          <a:sym typeface="Circe Light"/>
                        </a:rPr>
                        <a:t> результатов измерений</a:t>
                      </a: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Times New Roman"/>
                          <a:sym typeface="Circe Light"/>
                        </a:rPr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2385646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28711609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2314" y="775387"/>
            <a:ext cx="10226204" cy="368814"/>
          </a:xfrm>
        </p:spPr>
        <p:txBody>
          <a:bodyPr>
            <a:noAutofit/>
          </a:bodyPr>
          <a:lstStyle/>
          <a:p>
            <a:r>
              <a:rPr lang="ru-RU" sz="2800" dirty="0" smtClean="0">
                <a:latin typeface="+mj-lt"/>
              </a:rPr>
              <a:t>ГОСТ 8.033-2023</a:t>
            </a:r>
            <a:endParaRPr lang="ru-RU" sz="2800" dirty="0">
              <a:latin typeface="+mj-lt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7872" y="287226"/>
            <a:ext cx="5961232" cy="6016327"/>
          </a:xfrm>
          <a:prstGeom prst="rect">
            <a:avLst/>
          </a:prstGeom>
        </p:spPr>
      </p:pic>
      <p:sp>
        <p:nvSpPr>
          <p:cNvPr id="6" name="Номер слайда 5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554492" hangingPunct="0"/>
            <a:fld id="{86CB4B4D-7CA3-9044-876B-883B54F8677D}" type="slidenum">
              <a:rPr lang="ru-RU" kern="0" smtClean="0"/>
              <a:pPr defTabSz="554492" hangingPunct="0"/>
              <a:t>11</a:t>
            </a:fld>
            <a:endParaRPr lang="ru-RU" kern="0"/>
          </a:p>
        </p:txBody>
      </p:sp>
    </p:spTree>
    <p:extLst>
      <p:ext uri="{BB962C8B-B14F-4D97-AF65-F5344CB8AC3E}">
        <p14:creationId xmlns:p14="http://schemas.microsoft.com/office/powerpoint/2010/main" xmlns="" val="5938184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8000"/>
    </mc:Choice>
    <mc:Fallback>
      <p:transition spd="slow" advClick="0" advTm="800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1256" y="1256225"/>
            <a:ext cx="8638334" cy="4945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Овал 6"/>
          <p:cNvSpPr/>
          <p:nvPr/>
        </p:nvSpPr>
        <p:spPr>
          <a:xfrm>
            <a:off x="1847528" y="1700784"/>
            <a:ext cx="1892368" cy="4297680"/>
          </a:xfrm>
          <a:prstGeom prst="ellipse">
            <a:avLst/>
          </a:prstGeom>
          <a:solidFill>
            <a:schemeClr val="accent1">
              <a:lumMod val="50000"/>
              <a:alpha val="70000"/>
            </a:schemeClr>
          </a:solidFill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wordArtVert" rtlCol="0" anchor="ctr"/>
          <a:lstStyle/>
          <a:p>
            <a:pPr algn="ctr"/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ИСТОЧНИКИ</a:t>
            </a:r>
          </a:p>
        </p:txBody>
      </p:sp>
      <p:sp>
        <p:nvSpPr>
          <p:cNvPr id="8" name="Овал 7"/>
          <p:cNvSpPr/>
          <p:nvPr/>
        </p:nvSpPr>
        <p:spPr>
          <a:xfrm>
            <a:off x="3935760" y="1716484"/>
            <a:ext cx="1728192" cy="4281979"/>
          </a:xfrm>
          <a:prstGeom prst="ellipse">
            <a:avLst/>
          </a:prstGeom>
          <a:solidFill>
            <a:schemeClr val="accent1">
              <a:lumMod val="50000"/>
              <a:alpha val="70000"/>
            </a:schemeClr>
          </a:solidFill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wordArtVert"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РАСТВОРЫ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6030423" y="1716483"/>
            <a:ext cx="1728192" cy="4297679"/>
          </a:xfrm>
          <a:prstGeom prst="ellipse">
            <a:avLst/>
          </a:prstGeom>
          <a:solidFill>
            <a:schemeClr val="accent1">
              <a:lumMod val="50000"/>
              <a:alpha val="70000"/>
            </a:schemeClr>
          </a:solidFill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wordArtVert" rtlCol="0" anchor="ctr"/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РАДИОМЕТРЫ</a:t>
            </a:r>
            <a:endParaRPr lang="ru-RU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8190006" y="1716483"/>
            <a:ext cx="1728192" cy="4281979"/>
          </a:xfrm>
          <a:prstGeom prst="ellipse">
            <a:avLst/>
          </a:prstGeom>
          <a:solidFill>
            <a:schemeClr val="accent1">
              <a:lumMod val="50000"/>
              <a:alpha val="70000"/>
            </a:schemeClr>
          </a:solidFill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wordArtVert" rtlCol="0" anchor="ctr"/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ИСТОЧНИКИ СПЕЦ</a:t>
            </a:r>
            <a:endParaRPr lang="ru-RU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НАЗНАЧЕНИЯ</a:t>
            </a:r>
            <a:endParaRPr lang="ru-RU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AC865F63-6EC6-4D66-8DB7-D52216AC4163}" type="slidenum">
              <a:rPr lang="ru-RU" smtClean="0"/>
              <a:pPr/>
              <a:t>12</a:t>
            </a:fld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14883" y="502675"/>
            <a:ext cx="10178883" cy="591116"/>
          </a:xfrm>
        </p:spPr>
        <p:txBody>
          <a:bodyPr>
            <a:noAutofit/>
          </a:bodyPr>
          <a:lstStyle/>
          <a:p>
            <a:r>
              <a:rPr lang="ru-RU" sz="2200" dirty="0">
                <a:latin typeface="+mj-lt"/>
              </a:rPr>
              <a:t>ГОСТ</a:t>
            </a:r>
            <a:r>
              <a:rPr lang="ru-RU" sz="2200" b="0" dirty="0">
                <a:latin typeface="+mj-lt"/>
              </a:rPr>
              <a:t> </a:t>
            </a:r>
            <a:r>
              <a:rPr lang="ru-RU" sz="2200" dirty="0">
                <a:latin typeface="+mj-lt"/>
              </a:rPr>
              <a:t>8</a:t>
            </a:r>
            <a:r>
              <a:rPr lang="ru-RU" sz="2200" b="0" dirty="0">
                <a:latin typeface="+mj-lt"/>
              </a:rPr>
              <a:t>.</a:t>
            </a:r>
            <a:r>
              <a:rPr lang="ru-RU" sz="2200" dirty="0">
                <a:latin typeface="+mj-lt"/>
              </a:rPr>
              <a:t>033</a:t>
            </a:r>
            <a:r>
              <a:rPr lang="ru-RU" sz="2200" b="0" dirty="0">
                <a:latin typeface="+mj-lt"/>
              </a:rPr>
              <a:t>-</a:t>
            </a:r>
            <a:r>
              <a:rPr lang="ru-RU" sz="2200" dirty="0">
                <a:latin typeface="+mj-lt"/>
              </a:rPr>
              <a:t>96</a:t>
            </a:r>
            <a:r>
              <a:rPr lang="ru-RU" sz="2200" b="0" dirty="0">
                <a:latin typeface="+mj-lt"/>
              </a:rPr>
              <a:t> </a:t>
            </a:r>
            <a:r>
              <a:rPr lang="ru-RU" sz="2200" b="0" dirty="0" smtClean="0">
                <a:latin typeface="+mj-lt"/>
              </a:rPr>
              <a:t>Государственная </a:t>
            </a:r>
            <a:r>
              <a:rPr lang="ru-RU" sz="2200" b="0" dirty="0">
                <a:latin typeface="+mj-lt"/>
              </a:rPr>
              <a:t>поверочная схема для средств измерений активности радионуклидов, потока и плотности потока альфа-, бета-частиц и фотонов радионуклидных </a:t>
            </a:r>
            <a:r>
              <a:rPr lang="ru-RU" sz="2200" b="0" dirty="0" smtClean="0">
                <a:latin typeface="+mj-lt"/>
              </a:rPr>
              <a:t>источников</a:t>
            </a:r>
            <a:endParaRPr lang="ru-RU" sz="2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4405794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7528" y="1212371"/>
            <a:ext cx="7897446" cy="5091182"/>
          </a:xfrm>
          <a:prstGeom prst="rect">
            <a:avLst/>
          </a:prstGeom>
        </p:spPr>
      </p:pic>
      <p:sp>
        <p:nvSpPr>
          <p:cNvPr id="7" name="Овал 6"/>
          <p:cNvSpPr/>
          <p:nvPr/>
        </p:nvSpPr>
        <p:spPr>
          <a:xfrm>
            <a:off x="1847528" y="1821364"/>
            <a:ext cx="1892368" cy="4297680"/>
          </a:xfrm>
          <a:prstGeom prst="ellipse">
            <a:avLst/>
          </a:prstGeom>
          <a:solidFill>
            <a:schemeClr val="accent5">
              <a:lumMod val="50000"/>
              <a:alpha val="70000"/>
            </a:schemeClr>
          </a:solidFill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wordArtVert" rtlCol="0" anchor="ctr"/>
          <a:lstStyle/>
          <a:p>
            <a:pPr algn="ctr"/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ИСТОЧНИКИ</a:t>
            </a:r>
          </a:p>
        </p:txBody>
      </p:sp>
      <p:sp>
        <p:nvSpPr>
          <p:cNvPr id="8" name="Овал 7"/>
          <p:cNvSpPr/>
          <p:nvPr/>
        </p:nvSpPr>
        <p:spPr>
          <a:xfrm>
            <a:off x="8237477" y="1821364"/>
            <a:ext cx="1728192" cy="4281979"/>
          </a:xfrm>
          <a:prstGeom prst="ellipse">
            <a:avLst/>
          </a:prstGeom>
          <a:solidFill>
            <a:schemeClr val="accent5">
              <a:lumMod val="50000"/>
              <a:alpha val="70000"/>
            </a:schemeClr>
          </a:solidFill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wordArtVert"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СТАНДАРТ ОБРАЗЦЫ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4657395" y="1852765"/>
            <a:ext cx="1728192" cy="4297679"/>
          </a:xfrm>
          <a:prstGeom prst="ellipse">
            <a:avLst/>
          </a:prstGeom>
          <a:solidFill>
            <a:schemeClr val="accent5">
              <a:lumMod val="50000"/>
              <a:alpha val="70000"/>
            </a:schemeClr>
          </a:solidFill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wordArtVert" rtlCol="0" anchor="ctr"/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РАДИОМЕТРЫ</a:t>
            </a:r>
            <a:endParaRPr lang="ru-RU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6904736" y="1852765"/>
            <a:ext cx="1728192" cy="4281979"/>
          </a:xfrm>
          <a:prstGeom prst="ellipse">
            <a:avLst/>
          </a:prstGeom>
          <a:solidFill>
            <a:schemeClr val="accent5">
              <a:lumMod val="50000"/>
              <a:alpha val="70000"/>
            </a:schemeClr>
          </a:solidFill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wordArtVert" rtlCol="0" anchor="ctr"/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ИСТОЧНИКИ СПЕЦ</a:t>
            </a:r>
          </a:p>
          <a:p>
            <a:pPr algn="ctr"/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НАЗНАЧЕНИЯ</a:t>
            </a:r>
            <a:endParaRPr lang="ru-RU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AC865F63-6EC6-4D66-8DB7-D52216AC4163}" type="slidenum">
              <a:rPr lang="ru-RU" smtClean="0"/>
              <a:pPr/>
              <a:t>13</a:t>
            </a:fld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14883" y="502675"/>
            <a:ext cx="10178883" cy="591116"/>
          </a:xfrm>
        </p:spPr>
        <p:txBody>
          <a:bodyPr>
            <a:noAutofit/>
          </a:bodyPr>
          <a:lstStyle/>
          <a:p>
            <a:r>
              <a:rPr lang="ru-RU" sz="2200" dirty="0">
                <a:latin typeface="+mj-lt"/>
              </a:rPr>
              <a:t>ГОСТ</a:t>
            </a:r>
            <a:r>
              <a:rPr lang="ru-RU" sz="2200" b="0" dirty="0">
                <a:latin typeface="+mj-lt"/>
              </a:rPr>
              <a:t> </a:t>
            </a:r>
            <a:r>
              <a:rPr lang="ru-RU" sz="2200" dirty="0" smtClean="0">
                <a:latin typeface="+mj-lt"/>
              </a:rPr>
              <a:t>8</a:t>
            </a:r>
            <a:r>
              <a:rPr lang="ru-RU" sz="2200" b="0" dirty="0" smtClean="0">
                <a:latin typeface="+mj-lt"/>
              </a:rPr>
              <a:t>.</a:t>
            </a:r>
            <a:r>
              <a:rPr lang="ru-RU" sz="2200" dirty="0" smtClean="0">
                <a:latin typeface="+mj-lt"/>
              </a:rPr>
              <a:t>033</a:t>
            </a:r>
            <a:r>
              <a:rPr lang="ru-RU" sz="2200" b="0" dirty="0" smtClean="0">
                <a:latin typeface="+mj-lt"/>
              </a:rPr>
              <a:t>-</a:t>
            </a:r>
            <a:r>
              <a:rPr lang="ru-RU" sz="2200" dirty="0" smtClean="0">
                <a:latin typeface="+mj-lt"/>
              </a:rPr>
              <a:t>2023</a:t>
            </a:r>
            <a:r>
              <a:rPr lang="ru-RU" sz="2200" b="0" dirty="0">
                <a:latin typeface="+mj-lt"/>
              </a:rPr>
              <a:t> </a:t>
            </a:r>
            <a:r>
              <a:rPr lang="ru-RU" sz="2000" b="0" dirty="0"/>
              <a:t>Государственная поверочная схема для средств измерений активности радионуклидов, удельной активности радионуклидов, потока и плотности потока альфа-, бета-частиц и фотонов радионуклидных источников</a:t>
            </a:r>
            <a:endParaRPr lang="ru-RU" sz="2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0726621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7" name="Подзаголовок 14"/>
          <p:cNvSpPr txBox="1">
            <a:spLocks noGrp="1"/>
          </p:cNvSpPr>
          <p:nvPr>
            <p:ph type="body" sz="quarter" idx="1"/>
          </p:nvPr>
        </p:nvSpPr>
        <p:spPr>
          <a:xfrm>
            <a:off x="904306" y="2067134"/>
            <a:ext cx="10490525" cy="4052312"/>
          </a:xfrm>
          <a:prstGeom prst="rect">
            <a:avLst/>
          </a:prstGeom>
        </p:spPr>
        <p:txBody>
          <a:bodyPr numCol="1">
            <a:normAutofit fontScale="92500" lnSpcReduction="20000"/>
          </a:bodyPr>
          <a:lstStyle>
            <a:lvl1pPr defTabSz="768095">
              <a:defRPr sz="1512"/>
            </a:lvl1pPr>
          </a:lstStyle>
          <a:p>
            <a:pPr marL="342900" indent="-342900">
              <a:spcBef>
                <a:spcPts val="182"/>
              </a:spcBef>
              <a:buFont typeface="Arial" panose="020B0604020202020204" pitchFamily="34" charset="0"/>
              <a:buChar char="•"/>
            </a:pPr>
            <a:r>
              <a:rPr lang="ru-RU" sz="3300" dirty="0" smtClean="0">
                <a:latin typeface="+mj-lt"/>
              </a:rPr>
              <a:t> </a:t>
            </a:r>
            <a:r>
              <a:rPr lang="ru-RU" sz="3300" dirty="0">
                <a:latin typeface="+mj-lt"/>
              </a:rPr>
              <a:t>В название первичного эталона и поверочной схемы добавлена удельная активность </a:t>
            </a:r>
            <a:r>
              <a:rPr lang="ru-RU" sz="3300" dirty="0" smtClean="0">
                <a:latin typeface="+mj-lt"/>
              </a:rPr>
              <a:t>радионуклидов</a:t>
            </a:r>
          </a:p>
          <a:p>
            <a:pPr>
              <a:spcBef>
                <a:spcPts val="182"/>
              </a:spcBef>
            </a:pPr>
            <a:endParaRPr lang="ru-RU" sz="3300" dirty="0">
              <a:latin typeface="+mj-lt"/>
            </a:endParaRPr>
          </a:p>
          <a:p>
            <a:pPr marL="342900" indent="-342900">
              <a:spcBef>
                <a:spcPts val="182"/>
              </a:spcBef>
              <a:buFont typeface="Arial" panose="020B0604020202020204" pitchFamily="34" charset="0"/>
              <a:buChar char="•"/>
            </a:pPr>
            <a:r>
              <a:rPr lang="ru-RU" sz="3300" dirty="0" smtClean="0">
                <a:latin typeface="+mj-lt"/>
              </a:rPr>
              <a:t>Актуализированы </a:t>
            </a:r>
            <a:r>
              <a:rPr lang="ru-RU" sz="3300" dirty="0">
                <a:latin typeface="+mj-lt"/>
              </a:rPr>
              <a:t>методы передачи </a:t>
            </a:r>
            <a:r>
              <a:rPr lang="ru-RU" sz="3300" dirty="0" smtClean="0">
                <a:latin typeface="+mj-lt"/>
              </a:rPr>
              <a:t>единиц. Введены стандартные образцы</a:t>
            </a:r>
          </a:p>
          <a:p>
            <a:pPr marL="342900" indent="-342900">
              <a:spcBef>
                <a:spcPts val="182"/>
              </a:spcBef>
              <a:buFont typeface="Arial" panose="020B0604020202020204" pitchFamily="34" charset="0"/>
              <a:buChar char="•"/>
            </a:pPr>
            <a:endParaRPr lang="ru-RU" sz="3300" dirty="0">
              <a:latin typeface="+mj-lt"/>
            </a:endParaRPr>
          </a:p>
          <a:p>
            <a:pPr marL="342900" indent="-342900">
              <a:spcBef>
                <a:spcPts val="182"/>
              </a:spcBef>
              <a:buFont typeface="Arial" panose="020B0604020202020204" pitchFamily="34" charset="0"/>
              <a:buChar char="•"/>
            </a:pPr>
            <a:r>
              <a:rPr lang="ru-RU" sz="3300" dirty="0" smtClean="0">
                <a:latin typeface="+mj-lt"/>
              </a:rPr>
              <a:t>Актуализированы </a:t>
            </a:r>
            <a:r>
              <a:rPr lang="ru-RU" sz="3300" dirty="0">
                <a:latin typeface="+mj-lt"/>
              </a:rPr>
              <a:t>диапазоны и погрешности в соответствии с существующей </a:t>
            </a:r>
            <a:r>
              <a:rPr lang="ru-RU" sz="3300" dirty="0" smtClean="0">
                <a:latin typeface="+mj-lt"/>
              </a:rPr>
              <a:t>практикой</a:t>
            </a:r>
          </a:p>
          <a:p>
            <a:pPr>
              <a:spcBef>
                <a:spcPts val="182"/>
              </a:spcBef>
            </a:pPr>
            <a:endParaRPr lang="ru-RU" sz="3300" dirty="0">
              <a:latin typeface="+mj-lt"/>
            </a:endParaRPr>
          </a:p>
          <a:p>
            <a:pPr marL="342900" indent="-342900">
              <a:spcBef>
                <a:spcPts val="182"/>
              </a:spcBef>
              <a:buFont typeface="Arial" panose="020B0604020202020204" pitchFamily="34" charset="0"/>
              <a:buChar char="•"/>
            </a:pPr>
            <a:r>
              <a:rPr lang="ru-RU" sz="3300" dirty="0" smtClean="0">
                <a:latin typeface="+mj-lt"/>
              </a:rPr>
              <a:t>Актуализирован </a:t>
            </a:r>
            <a:r>
              <a:rPr lang="ru-RU" sz="3300" dirty="0">
                <a:latin typeface="+mj-lt"/>
              </a:rPr>
              <a:t>перечень </a:t>
            </a:r>
            <a:r>
              <a:rPr lang="ru-RU" sz="3300" dirty="0" smtClean="0">
                <a:latin typeface="+mj-lt"/>
              </a:rPr>
              <a:t>СИ</a:t>
            </a:r>
            <a:endParaRPr lang="ru-RU" sz="3300" dirty="0">
              <a:latin typeface="+mj-lt"/>
            </a:endParaRPr>
          </a:p>
          <a:p>
            <a:endParaRPr lang="ru-RU" sz="1940" dirty="0"/>
          </a:p>
        </p:txBody>
      </p:sp>
      <p:sp>
        <p:nvSpPr>
          <p:cNvPr id="1148" name="Заголовок 1"/>
          <p:cNvSpPr txBox="1">
            <a:spLocks noGrp="1"/>
          </p:cNvSpPr>
          <p:nvPr>
            <p:ph type="title"/>
          </p:nvPr>
        </p:nvSpPr>
        <p:spPr>
          <a:xfrm>
            <a:off x="904306" y="534972"/>
            <a:ext cx="10405538" cy="854379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defTabSz="465773">
              <a:defRPr sz="3275"/>
            </a:pPr>
            <a:r>
              <a:rPr lang="ru-RU" dirty="0">
                <a:latin typeface="+mj-lt"/>
                <a:ea typeface="Circe Light"/>
                <a:cs typeface="Circe Light"/>
              </a:rPr>
              <a:t>Сравнение </a:t>
            </a:r>
            <a:r>
              <a:rPr lang="ru-RU" dirty="0" smtClean="0">
                <a:latin typeface="+mj-lt"/>
                <a:ea typeface="Circe Light"/>
                <a:cs typeface="Circe Light"/>
              </a:rPr>
              <a:t>Государственных поверочных схем</a:t>
            </a:r>
            <a:br>
              <a:rPr lang="ru-RU" dirty="0" smtClean="0">
                <a:latin typeface="+mj-lt"/>
                <a:ea typeface="Circe Light"/>
                <a:cs typeface="Circe Light"/>
              </a:rPr>
            </a:br>
            <a:r>
              <a:rPr lang="ru-RU" dirty="0" smtClean="0">
                <a:latin typeface="+mj-lt"/>
                <a:ea typeface="Circe Light"/>
                <a:cs typeface="Circe Light"/>
              </a:rPr>
              <a:t> </a:t>
            </a:r>
            <a:r>
              <a:rPr lang="ru-RU" sz="3600" dirty="0">
                <a:latin typeface="+mj-lt"/>
              </a:rPr>
              <a:t>ГОСТ</a:t>
            </a:r>
            <a:r>
              <a:rPr lang="ru-RU" sz="3600" b="0" dirty="0">
                <a:latin typeface="+mj-lt"/>
              </a:rPr>
              <a:t> </a:t>
            </a:r>
            <a:r>
              <a:rPr lang="ru-RU" sz="3600" dirty="0" smtClean="0">
                <a:latin typeface="+mj-lt"/>
              </a:rPr>
              <a:t>8</a:t>
            </a:r>
            <a:r>
              <a:rPr lang="ru-RU" sz="3600" b="0" dirty="0" smtClean="0">
                <a:latin typeface="+mj-lt"/>
              </a:rPr>
              <a:t>.</a:t>
            </a:r>
            <a:r>
              <a:rPr lang="ru-RU" sz="3600" dirty="0" smtClean="0">
                <a:latin typeface="+mj-lt"/>
              </a:rPr>
              <a:t>033</a:t>
            </a:r>
            <a:r>
              <a:rPr lang="ru-RU" sz="3600" b="0" dirty="0" smtClean="0">
                <a:latin typeface="+mj-lt"/>
              </a:rPr>
              <a:t>-</a:t>
            </a:r>
            <a:r>
              <a:rPr lang="ru-RU" sz="3600" dirty="0" smtClean="0">
                <a:solidFill>
                  <a:srgbClr val="FF0000"/>
                </a:solidFill>
                <a:latin typeface="+mj-lt"/>
              </a:rPr>
              <a:t>96</a:t>
            </a:r>
            <a:r>
              <a:rPr lang="ru-RU" sz="3600" dirty="0" smtClean="0">
                <a:latin typeface="+mj-lt"/>
              </a:rPr>
              <a:t> и </a:t>
            </a:r>
            <a:r>
              <a:rPr lang="ru-RU" sz="3600" dirty="0">
                <a:latin typeface="+mj-lt"/>
              </a:rPr>
              <a:t>ГОСТ</a:t>
            </a:r>
            <a:r>
              <a:rPr lang="ru-RU" sz="3600" b="0" dirty="0">
                <a:latin typeface="+mj-lt"/>
              </a:rPr>
              <a:t> </a:t>
            </a:r>
            <a:r>
              <a:rPr lang="ru-RU" sz="3600" dirty="0">
                <a:latin typeface="+mj-lt"/>
              </a:rPr>
              <a:t>8</a:t>
            </a:r>
            <a:r>
              <a:rPr lang="ru-RU" sz="3600" b="0" dirty="0">
                <a:latin typeface="+mj-lt"/>
              </a:rPr>
              <a:t>.</a:t>
            </a:r>
            <a:r>
              <a:rPr lang="ru-RU" sz="3600" dirty="0">
                <a:latin typeface="+mj-lt"/>
              </a:rPr>
              <a:t>033</a:t>
            </a:r>
            <a:r>
              <a:rPr lang="ru-RU" sz="3600" b="0" dirty="0">
                <a:latin typeface="+mj-lt"/>
              </a:rPr>
              <a:t>-</a:t>
            </a:r>
            <a:r>
              <a:rPr lang="ru-RU" sz="3600" dirty="0">
                <a:solidFill>
                  <a:srgbClr val="FF0000"/>
                </a:solidFill>
                <a:latin typeface="+mj-lt"/>
              </a:rPr>
              <a:t>2023</a:t>
            </a:r>
            <a:endParaRPr b="0" dirty="0">
              <a:solidFill>
                <a:srgbClr val="FF0000"/>
              </a:solidFill>
              <a:latin typeface="+mj-lt"/>
              <a:ea typeface="Circe Light"/>
              <a:cs typeface="Circe Light"/>
              <a:sym typeface="Circe Light"/>
            </a:endParaRPr>
          </a:p>
        </p:txBody>
      </p:sp>
      <p:pic>
        <p:nvPicPr>
          <p:cNvPr id="1198" name="logo VNIIM_final-13.png" descr="logo VNIIM_final-13.png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9477704" y="6410504"/>
            <a:ext cx="702114" cy="368682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Номер слайда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554492" hangingPunct="0"/>
            <a:fld id="{86CB4B4D-7CA3-9044-876B-883B54F8677D}" type="slidenum">
              <a:rPr lang="ru-RU" kern="0" smtClean="0"/>
              <a:pPr defTabSz="554492" hangingPunct="0"/>
              <a:t>14</a:t>
            </a:fld>
            <a:endParaRPr lang="ru-RU" kern="0"/>
          </a:p>
        </p:txBody>
      </p:sp>
    </p:spTree>
    <p:extLst>
      <p:ext uri="{BB962C8B-B14F-4D97-AF65-F5344CB8AC3E}">
        <p14:creationId xmlns:p14="http://schemas.microsoft.com/office/powerpoint/2010/main" xmlns="" val="289831542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838200" y="1365749"/>
            <a:ext cx="9790568" cy="862012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224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atin typeface="+mn-lt"/>
              </a:rPr>
              <a:t>Терминология</a:t>
            </a:r>
            <a:endParaRPr lang="ru-RU" sz="3200" b="1" dirty="0"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23925" y="1300990"/>
            <a:ext cx="9448800" cy="12408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5000"/>
              </a:lnSpc>
              <a:spcAft>
                <a:spcPts val="455"/>
              </a:spcAft>
            </a:pPr>
            <a:r>
              <a:rPr lang="ru-RU" sz="1400" i="1" u="sng" dirty="0">
                <a:ea typeface="Tahoma" pitchFamily="34" charset="0"/>
                <a:cs typeface="Tahoma" pitchFamily="34" charset="0"/>
              </a:rPr>
              <a:t>Федеральный закон </a:t>
            </a:r>
            <a:r>
              <a:rPr lang="ru-RU" sz="1400" i="1" dirty="0">
                <a:ea typeface="Tahoma" pitchFamily="34" charset="0"/>
                <a:cs typeface="Tahoma" pitchFamily="34" charset="0"/>
              </a:rPr>
              <a:t>от 26.06.2008 N 102-ФЗ</a:t>
            </a:r>
            <a:endParaRPr lang="ru-RU" sz="1400" dirty="0">
              <a:ea typeface="Tahoma" pitchFamily="34" charset="0"/>
              <a:cs typeface="Tahoma" pitchFamily="34" charset="0"/>
            </a:endParaRPr>
          </a:p>
          <a:p>
            <a:pPr marL="277246" indent="-277246" algn="just">
              <a:lnSpc>
                <a:spcPct val="115000"/>
              </a:lnSpc>
              <a:spcAft>
                <a:spcPts val="455"/>
              </a:spcAft>
              <a:buFont typeface="Wingdings" pitchFamily="2" charset="2"/>
              <a:buChar char="Ø"/>
            </a:pPr>
            <a:r>
              <a:rPr lang="ru-RU" sz="1400" b="1" dirty="0">
                <a:solidFill>
                  <a:schemeClr val="bg1"/>
                </a:solidFill>
                <a:ea typeface="Times New Roman"/>
                <a:cs typeface="Times New Roman" pitchFamily="18" charset="0"/>
              </a:rPr>
              <a:t>стандартный образец </a:t>
            </a:r>
            <a:r>
              <a:rPr lang="ru-RU" sz="1400" b="1" dirty="0">
                <a:ea typeface="Times New Roman"/>
                <a:cs typeface="Times New Roman" pitchFamily="18" charset="0"/>
              </a:rPr>
              <a:t>- образец вещества (материала) с установленными по результатам испытаний значениями одной и более величин, характеризующих состав или свойство этого вещества (материала)</a:t>
            </a:r>
            <a:endParaRPr lang="ru-RU" sz="1400" b="1" dirty="0">
              <a:ea typeface="Calibri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838766" y="2317382"/>
            <a:ext cx="9790568" cy="962691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914966" y="2278099"/>
            <a:ext cx="9553575" cy="10633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606"/>
              </a:spcAft>
            </a:pPr>
            <a:r>
              <a:rPr lang="ru-RU" sz="1400" i="1" u="sng" dirty="0">
                <a:ea typeface="Tahoma" pitchFamily="34" charset="0"/>
                <a:cs typeface="Tahoma" pitchFamily="34" charset="0"/>
              </a:rPr>
              <a:t>РМГ 29-2013 </a:t>
            </a:r>
            <a:r>
              <a:rPr lang="ru-RU" sz="1400" i="1" dirty="0">
                <a:ea typeface="Tahoma" pitchFamily="34" charset="0"/>
                <a:cs typeface="Tahoma" pitchFamily="34" charset="0"/>
              </a:rPr>
              <a:t>ГСИ. Метрология. Основные термины и определения</a:t>
            </a:r>
          </a:p>
          <a:p>
            <a:pPr marL="277246" indent="-277246">
              <a:buFont typeface="Wingdings" pitchFamily="2" charset="2"/>
              <a:buChar char="Ø"/>
            </a:pPr>
            <a:r>
              <a:rPr lang="ru-RU" sz="1400" b="1" dirty="0">
                <a:solidFill>
                  <a:schemeClr val="bg1"/>
                </a:solidFill>
                <a:ea typeface="Calibri"/>
                <a:cs typeface="Times New Roman" pitchFamily="18" charset="0"/>
              </a:rPr>
              <a:t>стандартный образец; СО: </a:t>
            </a:r>
            <a:r>
              <a:rPr lang="ru-RU" sz="1400" b="1" dirty="0">
                <a:ea typeface="Calibri"/>
                <a:cs typeface="Times New Roman" pitchFamily="18" charset="0"/>
              </a:rPr>
              <a:t>Материал, достаточно однородный и стабильный в отношении определенных свойств для того, чтобы использовать его при измерении или при оценивании качественных свойств в соответствии с предполагаемым </a:t>
            </a:r>
            <a:r>
              <a:rPr lang="ru-RU" sz="1400" b="1" dirty="0" smtClean="0">
                <a:ea typeface="Calibri"/>
                <a:cs typeface="Times New Roman" pitchFamily="18" charset="0"/>
              </a:rPr>
              <a:t>назначением</a:t>
            </a:r>
            <a:endParaRPr lang="ru-RU" sz="1400" b="1" dirty="0">
              <a:ea typeface="Calibri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838200" y="3357923"/>
            <a:ext cx="9790568" cy="1549387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886391" y="3391805"/>
            <a:ext cx="9387453" cy="1512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ru-RU" sz="1400" i="1" u="sng" dirty="0">
                <a:solidFill>
                  <a:srgbClr val="000000"/>
                </a:solidFill>
                <a:ea typeface="Tahoma" pitchFamily="34" charset="0"/>
                <a:cs typeface="Tahoma" pitchFamily="34" charset="0"/>
                <a:sym typeface="Circe Light"/>
              </a:rPr>
              <a:t>ГОСТ 8.315-2019 </a:t>
            </a:r>
            <a:r>
              <a:rPr lang="ru-RU" sz="1400" i="1" dirty="0">
                <a:solidFill>
                  <a:srgbClr val="000000"/>
                </a:solidFill>
                <a:ea typeface="Tahoma" pitchFamily="34" charset="0"/>
                <a:cs typeface="Tahoma" pitchFamily="34" charset="0"/>
                <a:sym typeface="Circe Light"/>
              </a:rPr>
              <a:t>ГСИ. Стандартные образцы состава и свойств веществ и материалов. Основные </a:t>
            </a:r>
            <a:r>
              <a:rPr lang="ru-RU" sz="1400" i="1" dirty="0" smtClean="0">
                <a:solidFill>
                  <a:srgbClr val="000000"/>
                </a:solidFill>
                <a:ea typeface="Tahoma" pitchFamily="34" charset="0"/>
                <a:cs typeface="Tahoma" pitchFamily="34" charset="0"/>
                <a:sym typeface="Circe Light"/>
              </a:rPr>
              <a:t>положения</a:t>
            </a:r>
            <a:endParaRPr lang="ru-RU" sz="1400" b="1" dirty="0">
              <a:solidFill>
                <a:srgbClr val="000000"/>
              </a:solidFill>
              <a:ea typeface="Tahoma" pitchFamily="34" charset="0"/>
              <a:cs typeface="Tahoma" pitchFamily="34" charset="0"/>
              <a:sym typeface="Circe Light"/>
            </a:endParaRPr>
          </a:p>
          <a:p>
            <a:pPr marL="277246" lvl="0" indent="-277246">
              <a:lnSpc>
                <a:spcPct val="90000"/>
              </a:lnSpc>
              <a:spcBef>
                <a:spcPts val="1000"/>
              </a:spcBef>
              <a:buFont typeface="Wingdings" pitchFamily="2" charset="2"/>
              <a:buChar char="Ø"/>
            </a:pPr>
            <a:r>
              <a:rPr lang="ru-RU" sz="1400" b="1" dirty="0">
                <a:solidFill>
                  <a:schemeClr val="bg1"/>
                </a:solidFill>
                <a:cs typeface="Times New Roman" pitchFamily="18" charset="0"/>
                <a:sym typeface="Circe Light"/>
              </a:rPr>
              <a:t>стандартный образец состава вещества (материала); СО состава: </a:t>
            </a:r>
            <a:r>
              <a:rPr lang="ru-RU" sz="1400" b="1" dirty="0">
                <a:solidFill>
                  <a:srgbClr val="000000"/>
                </a:solidFill>
                <a:cs typeface="Times New Roman" pitchFamily="18" charset="0"/>
                <a:sym typeface="Circe Light"/>
              </a:rPr>
              <a:t>Стандартный образец с установленными значениями величин, характеризующих содержание определенных компонентов в веществе (</a:t>
            </a:r>
            <a:r>
              <a:rPr lang="ru-RU" sz="1400" b="1" dirty="0" smtClean="0">
                <a:solidFill>
                  <a:srgbClr val="000000"/>
                </a:solidFill>
                <a:cs typeface="Times New Roman" pitchFamily="18" charset="0"/>
                <a:sym typeface="Circe Light"/>
              </a:rPr>
              <a:t>химических элементов</a:t>
            </a:r>
            <a:r>
              <a:rPr lang="ru-RU" sz="1400" b="1" dirty="0">
                <a:solidFill>
                  <a:srgbClr val="000000"/>
                </a:solidFill>
                <a:cs typeface="Times New Roman" pitchFamily="18" charset="0"/>
                <a:sym typeface="Circe Light"/>
              </a:rPr>
              <a:t>, их изотопов, соединений химических элементов, структурных составляющих и т.п</a:t>
            </a:r>
            <a:r>
              <a:rPr lang="ru-RU" sz="1400" b="1" dirty="0" smtClean="0">
                <a:solidFill>
                  <a:srgbClr val="000000"/>
                </a:solidFill>
                <a:cs typeface="Times New Roman" pitchFamily="18" charset="0"/>
                <a:sym typeface="Circe Light"/>
              </a:rPr>
              <a:t>.)</a:t>
            </a:r>
            <a:endParaRPr lang="ru-RU" sz="1400" b="1" dirty="0">
              <a:solidFill>
                <a:srgbClr val="000000"/>
              </a:solidFill>
              <a:cs typeface="Times New Roman" pitchFamily="18" charset="0"/>
              <a:sym typeface="Circe Light"/>
            </a:endParaRPr>
          </a:p>
          <a:p>
            <a:pPr marL="277246" lvl="0" indent="-277246">
              <a:lnSpc>
                <a:spcPct val="90000"/>
              </a:lnSpc>
              <a:spcBef>
                <a:spcPts val="1000"/>
              </a:spcBef>
              <a:buFont typeface="Wingdings" pitchFamily="2" charset="2"/>
              <a:buChar char="Ø"/>
            </a:pPr>
            <a:r>
              <a:rPr lang="ru-RU" sz="1400" b="1" dirty="0">
                <a:solidFill>
                  <a:schemeClr val="bg1"/>
                </a:solidFill>
                <a:cs typeface="Times New Roman" pitchFamily="18" charset="0"/>
                <a:sym typeface="Circe Light"/>
              </a:rPr>
              <a:t>стандартный образец свойств вещества (материала); СО свойств: </a:t>
            </a:r>
            <a:r>
              <a:rPr lang="ru-RU" sz="1400" b="1" dirty="0">
                <a:solidFill>
                  <a:srgbClr val="000000"/>
                </a:solidFill>
                <a:cs typeface="Times New Roman" pitchFamily="18" charset="0"/>
                <a:sym typeface="Circe Light"/>
              </a:rPr>
              <a:t>Стандартный образец с установленными значениями величин, характеризующих физические, химические, биологические и другие свойства вещества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838200" y="4985160"/>
            <a:ext cx="9790568" cy="1083374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886391" y="4985160"/>
            <a:ext cx="9553575" cy="1083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</a:pPr>
            <a:r>
              <a:rPr lang="ru-RU" sz="1400" i="1" u="sng" dirty="0">
                <a:ea typeface="Tahoma" pitchFamily="34" charset="0"/>
                <a:cs typeface="Tahoma" pitchFamily="34" charset="0"/>
              </a:rPr>
              <a:t>ГОСТ ISO Guide 30-2019 </a:t>
            </a:r>
            <a:r>
              <a:rPr lang="ru-RU" sz="1400" i="1" dirty="0">
                <a:ea typeface="Tahoma" pitchFamily="34" charset="0"/>
                <a:cs typeface="Tahoma" pitchFamily="34" charset="0"/>
              </a:rPr>
              <a:t>Стандартные образцы. Некоторые термины и </a:t>
            </a:r>
            <a:r>
              <a:rPr lang="ru-RU" sz="1400" i="1" dirty="0" smtClean="0">
                <a:ea typeface="Tahoma" pitchFamily="34" charset="0"/>
                <a:cs typeface="Tahoma" pitchFamily="34" charset="0"/>
              </a:rPr>
              <a:t>определения</a:t>
            </a:r>
            <a:endParaRPr lang="ru-RU" sz="1400" dirty="0">
              <a:ea typeface="Calibri"/>
              <a:cs typeface="Times New Roman"/>
            </a:endParaRPr>
          </a:p>
          <a:p>
            <a:pPr marL="277246" indent="-277246">
              <a:lnSpc>
                <a:spcPct val="115000"/>
              </a:lnSpc>
              <a:buFont typeface="Wingdings" pitchFamily="2" charset="2"/>
              <a:buChar char="Ø"/>
            </a:pPr>
            <a:r>
              <a:rPr lang="ru-RU" sz="1400" b="1" dirty="0">
                <a:solidFill>
                  <a:schemeClr val="bg1"/>
                </a:solidFill>
                <a:ea typeface="Calibri"/>
                <a:cs typeface="Times New Roman"/>
              </a:rPr>
              <a:t>стандартный образец; СО (reference material; RM): </a:t>
            </a:r>
            <a:r>
              <a:rPr lang="ru-RU" sz="1400" b="1" dirty="0">
                <a:ea typeface="Calibri"/>
                <a:cs typeface="Times New Roman"/>
              </a:rPr>
              <a:t>Материал, достаточно однородный и стабильный по отношению к одному или нескольким определенным свойствам, которые были установлены для того, чтобы использовать его по назначению в измерительном </a:t>
            </a:r>
            <a:r>
              <a:rPr lang="ru-RU" sz="1400" b="1" dirty="0" smtClean="0">
                <a:ea typeface="Calibri"/>
                <a:cs typeface="Times New Roman"/>
              </a:rPr>
              <a:t>процессе</a:t>
            </a:r>
            <a:endParaRPr lang="ru-RU" sz="1400" b="1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1030833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9685" y="98425"/>
            <a:ext cx="10515600" cy="1006475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atin typeface="+mn-lt"/>
              </a:rPr>
              <a:t>Утверждение типа СО</a:t>
            </a:r>
            <a:endParaRPr lang="ru-RU" sz="3200" b="1" dirty="0">
              <a:latin typeface="+mn-lt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"/>
          </p:nvPr>
        </p:nvSpPr>
        <p:spPr>
          <a:xfrm>
            <a:off x="982898" y="1518493"/>
            <a:ext cx="10352387" cy="4587032"/>
          </a:xfrm>
        </p:spPr>
        <p:txBody>
          <a:bodyPr>
            <a:normAutofit fontScale="70000" lnSpcReduction="20000"/>
          </a:bodyPr>
          <a:lstStyle/>
          <a:p>
            <a:pPr algn="just">
              <a:lnSpc>
                <a:spcPct val="115000"/>
              </a:lnSpc>
              <a:spcAft>
                <a:spcPts val="455"/>
              </a:spcAft>
            </a:pPr>
            <a:r>
              <a:rPr lang="ru-RU" sz="2300" b="1" dirty="0">
                <a:latin typeface="+mn-lt"/>
                <a:ea typeface="Times New Roman"/>
                <a:cs typeface="Times New Roman"/>
              </a:rPr>
              <a:t>ПРИКАЗ </a:t>
            </a:r>
            <a:r>
              <a:rPr lang="ru-RU" sz="2300" b="1" dirty="0" err="1">
                <a:latin typeface="+mn-lt"/>
                <a:ea typeface="Times New Roman"/>
                <a:cs typeface="Times New Roman"/>
              </a:rPr>
              <a:t>Минпромторга</a:t>
            </a:r>
            <a:r>
              <a:rPr lang="ru-RU" sz="2300" b="1" dirty="0">
                <a:latin typeface="+mn-lt"/>
                <a:ea typeface="Times New Roman"/>
                <a:cs typeface="Times New Roman"/>
              </a:rPr>
              <a:t> России от 28 августа 2020 г. N 2905</a:t>
            </a:r>
            <a:endParaRPr lang="ru-RU" sz="2300" dirty="0">
              <a:latin typeface="+mn-lt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455"/>
              </a:spcAft>
            </a:pPr>
            <a:r>
              <a:rPr lang="ru-RU" sz="2300" b="1" i="1" dirty="0">
                <a:latin typeface="+mn-lt"/>
                <a:ea typeface="Times New Roman"/>
                <a:cs typeface="Times New Roman"/>
              </a:rPr>
              <a:t>Программа испытаний стандартных образцов разрабатывается с учетом положений национальных стандартов, устанавливающих общие требования к стандартным образцам, их разработке, испытаниям и применению (при наличии национальных стандартов).</a:t>
            </a:r>
            <a:endParaRPr lang="ru-RU" sz="2300" b="1" i="1" dirty="0">
              <a:latin typeface="+mn-lt"/>
              <a:ea typeface="Calibri"/>
              <a:cs typeface="Times New Roman"/>
            </a:endParaRPr>
          </a:p>
          <a:p>
            <a:r>
              <a:rPr lang="ru-RU" sz="2300" u="sng" dirty="0">
                <a:solidFill>
                  <a:schemeClr val="accent1">
                    <a:lumMod val="75000"/>
                  </a:schemeClr>
                </a:solidFill>
                <a:latin typeface="+mn-lt"/>
                <a:ea typeface="Times New Roman"/>
                <a:cs typeface="Arial, sans-serif"/>
              </a:rPr>
              <a:t>ГОСТ </a:t>
            </a:r>
            <a:r>
              <a:rPr lang="ru-RU" sz="2300" u="sng" dirty="0" smtClean="0">
                <a:solidFill>
                  <a:schemeClr val="accent1">
                    <a:lumMod val="75000"/>
                  </a:schemeClr>
                </a:solidFill>
                <a:latin typeface="+mn-lt"/>
                <a:ea typeface="Times New Roman"/>
                <a:cs typeface="Arial, sans-serif"/>
              </a:rPr>
              <a:t>8.315</a:t>
            </a:r>
            <a:r>
              <a:rPr lang="ru-RU" sz="2300" dirty="0" smtClean="0">
                <a:solidFill>
                  <a:schemeClr val="accent1">
                    <a:lumMod val="75000"/>
                  </a:schemeClr>
                </a:solidFill>
                <a:latin typeface="+mn-lt"/>
                <a:ea typeface="Times New Roman"/>
                <a:cs typeface="Arial, sans-serif"/>
              </a:rPr>
              <a:t> </a:t>
            </a:r>
            <a:r>
              <a:rPr lang="ru-RU" sz="2300" dirty="0" smtClean="0">
                <a:latin typeface="+mn-lt"/>
                <a:ea typeface="Times New Roman"/>
                <a:cs typeface="Arial, sans-serif"/>
              </a:rPr>
              <a:t>Государственная </a:t>
            </a:r>
            <a:r>
              <a:rPr lang="ru-RU" sz="2300" dirty="0">
                <a:latin typeface="+mn-lt"/>
                <a:ea typeface="Times New Roman"/>
                <a:cs typeface="Arial, sans-serif"/>
              </a:rPr>
              <a:t>система обеспечения единства измерений (ГСИ). Стандартные образцы состава и </a:t>
            </a:r>
            <a:r>
              <a:rPr lang="ru-RU" sz="2300" dirty="0" smtClean="0">
                <a:latin typeface="+mn-lt"/>
                <a:ea typeface="Times New Roman"/>
                <a:cs typeface="Arial, sans-serif"/>
              </a:rPr>
              <a:t>свойств </a:t>
            </a:r>
            <a:r>
              <a:rPr lang="ru-RU" sz="2300" dirty="0">
                <a:latin typeface="+mn-lt"/>
                <a:ea typeface="Times New Roman"/>
                <a:cs typeface="Arial, sans-serif"/>
              </a:rPr>
              <a:t>веществ и материалов. Основные положения</a:t>
            </a:r>
          </a:p>
          <a:p>
            <a:r>
              <a:rPr lang="ru-RU" sz="2300" u="sng" dirty="0">
                <a:solidFill>
                  <a:srgbClr val="0000AA"/>
                </a:solidFill>
                <a:latin typeface="+mn-lt"/>
                <a:ea typeface="Times New Roman"/>
                <a:hlinkClick r:id="rId2" tooltip="’’ГОСТ ISO Guide 30-2019 Стандартные образцы. Некоторые термины и определения’’&#10;(утв. приказом Росстандарта от 09.10.2019 N 944-ст)&#10;Применяется с 01.08.2020 взамен ГОСТ 32934-2014&#10;Статус: действует с 01.08.2020"/>
              </a:rPr>
              <a:t>ГОСТ ISO Guide 30-2019</a:t>
            </a:r>
            <a:r>
              <a:rPr lang="ru-RU" sz="2300" u="sng" dirty="0">
                <a:solidFill>
                  <a:srgbClr val="0000FF"/>
                </a:solidFill>
                <a:latin typeface="+mn-lt"/>
                <a:ea typeface="Times New Roman"/>
                <a:hlinkClick r:id="rId2" tooltip="’’ГОСТ ISO Guide 30-2019 Стандартные образцы. Некоторые термины и определения’’&#10;(утв. приказом Росстандарта от 09.10.2019 N 944-ст)&#10;Применяется с 01.08.2020 взамен ГОСТ 32934-2014&#10;Статус: действует с 01.08.2020"/>
              </a:rPr>
              <a:t> </a:t>
            </a:r>
            <a:r>
              <a:rPr lang="ru-RU" sz="2300" dirty="0">
                <a:latin typeface="+mn-lt"/>
                <a:ea typeface="Times New Roman"/>
              </a:rPr>
              <a:t> </a:t>
            </a:r>
            <a:r>
              <a:rPr lang="ru-RU" sz="2300" dirty="0" smtClean="0">
                <a:latin typeface="+mn-lt"/>
                <a:ea typeface="Times New Roman"/>
              </a:rPr>
              <a:t>Стандартные </a:t>
            </a:r>
            <a:r>
              <a:rPr lang="ru-RU" sz="2300" dirty="0">
                <a:latin typeface="+mn-lt"/>
                <a:ea typeface="Times New Roman"/>
              </a:rPr>
              <a:t>образцы. Некоторые термины и определения</a:t>
            </a:r>
          </a:p>
          <a:p>
            <a:r>
              <a:rPr lang="ru-RU" sz="2300" u="sng" dirty="0">
                <a:solidFill>
                  <a:srgbClr val="BF2F1C"/>
                </a:solidFill>
                <a:latin typeface="+mn-lt"/>
                <a:ea typeface="Times New Roman"/>
                <a:hlinkClick r:id="rId3" tooltip="’’ГОСТ ISO Guide 31-2014 Стандартные образцы. Содержание сертификатов (паспортов) и этикеток’’&#10;’’&#10;(утв. приказом Росстандарта от 20.11.2014 N 1703-ст)&#10;Применение на территории РФ ...&#10;Статус: недействующий  (действ. с 01.01.2016 по 31.07.2020)"/>
              </a:rPr>
              <a:t>ГОСТ ISO Guide 31</a:t>
            </a:r>
            <a:r>
              <a:rPr lang="ru-RU" sz="2300" u="sng" dirty="0">
                <a:solidFill>
                  <a:srgbClr val="0000FF"/>
                </a:solidFill>
                <a:latin typeface="+mn-lt"/>
                <a:ea typeface="Times New Roman"/>
                <a:hlinkClick r:id="rId3" tooltip="’’ГОСТ ISO Guide 31-2014 Стандартные образцы. Содержание сертификатов (паспортов) и этикеток’’&#10;’’&#10;(утв. приказом Росстандарта от 20.11.2014 N 1703-ст)&#10;Применение на территории РФ ...&#10;Статус: недействующий  (действ. с 01.01.2016 по 31.07.2020)"/>
              </a:rPr>
              <a:t> </a:t>
            </a:r>
            <a:r>
              <a:rPr lang="ru-RU" sz="2300" dirty="0">
                <a:latin typeface="+mn-lt"/>
                <a:ea typeface="Times New Roman"/>
              </a:rPr>
              <a:t> </a:t>
            </a:r>
            <a:r>
              <a:rPr lang="ru-RU" sz="2300" dirty="0" smtClean="0">
                <a:latin typeface="+mn-lt"/>
                <a:ea typeface="Times New Roman"/>
              </a:rPr>
              <a:t>Стандартные </a:t>
            </a:r>
            <a:r>
              <a:rPr lang="ru-RU" sz="2300" dirty="0">
                <a:latin typeface="+mn-lt"/>
                <a:ea typeface="Times New Roman"/>
              </a:rPr>
              <a:t>образцы. Содержание сертификатов, этикеток и сопроводительной </a:t>
            </a:r>
            <a:r>
              <a:rPr lang="ru-RU" sz="2300" dirty="0" smtClean="0">
                <a:latin typeface="+mn-lt"/>
                <a:ea typeface="Times New Roman"/>
              </a:rPr>
              <a:t>документации</a:t>
            </a:r>
            <a:endParaRPr lang="ru-RU" sz="2300" dirty="0">
              <a:latin typeface="+mn-lt"/>
              <a:ea typeface="Times New Roman"/>
            </a:endParaRPr>
          </a:p>
          <a:p>
            <a:r>
              <a:rPr lang="ru-RU" sz="2300" u="sng" dirty="0">
                <a:solidFill>
                  <a:srgbClr val="0000AA"/>
                </a:solidFill>
                <a:latin typeface="+mn-lt"/>
                <a:ea typeface="Times New Roman"/>
                <a:hlinkClick r:id="rId4" tooltip="’’ГОСТ ISO Guide 33-2019 Стандартные образцы. Надлежащая практика применения стандартных образцов (с Поправкой)’’&#10;(утв. приказом Росстандарта от 09.10.2019 N 946-ст)&#10;Применяется с 01.08.2020&#10;Статус: действующая редакция (действ. с 03.11.2021)"/>
              </a:rPr>
              <a:t>ГОСТ ISO Guide 33</a:t>
            </a:r>
            <a:r>
              <a:rPr lang="ru-RU" sz="2300" u="sng" dirty="0">
                <a:solidFill>
                  <a:srgbClr val="0000FF"/>
                </a:solidFill>
                <a:latin typeface="+mn-lt"/>
                <a:ea typeface="Times New Roman"/>
                <a:hlinkClick r:id="rId4" tooltip="’’ГОСТ ISO Guide 33-2019 Стандартные образцы. Надлежащая практика применения стандартных образцов (с Поправкой)’’&#10;(утв. приказом Росстандарта от 09.10.2019 N 946-ст)&#10;Применяется с 01.08.2020&#10;Статус: действующая редакция (действ. с 03.11.2021)"/>
              </a:rPr>
              <a:t> </a:t>
            </a:r>
            <a:r>
              <a:rPr lang="ru-RU" sz="2300" dirty="0">
                <a:latin typeface="+mn-lt"/>
                <a:ea typeface="Times New Roman"/>
              </a:rPr>
              <a:t> Стандартные образцы. Надлежащая практика применения стандартных образцов</a:t>
            </a:r>
          </a:p>
          <a:p>
            <a:r>
              <a:rPr lang="ru-RU" sz="2300" u="sng" dirty="0">
                <a:solidFill>
                  <a:srgbClr val="0000AA"/>
                </a:solidFill>
                <a:latin typeface="+mn-lt"/>
                <a:ea typeface="Times New Roman"/>
                <a:hlinkClick r:id="rId5" tooltip="’’ГОСТ ISO Guide 34-2014 Общие требования к компетентности изготовителей стандартных образцов (Переиздание)’’&#10;(утв. приказом Росстандарта от 20.11.2014 N 1704-ст)&#10;Применяется с 01.01.2016&#10;Статус: действующая редакция (действ. с 01.01.2016)"/>
              </a:rPr>
              <a:t>ГОСТ ISO Guide 34</a:t>
            </a:r>
            <a:r>
              <a:rPr lang="ru-RU" sz="2300" u="sng" dirty="0">
                <a:solidFill>
                  <a:srgbClr val="0000FF"/>
                </a:solidFill>
                <a:latin typeface="+mn-lt"/>
                <a:ea typeface="Times New Roman"/>
                <a:hlinkClick r:id="rId5" tooltip="’’ГОСТ ISO Guide 34-2014 Общие требования к компетентности изготовителей стандартных образцов (Переиздание)’’&#10;(утв. приказом Росстандарта от 20.11.2014 N 1704-ст)&#10;Применяется с 01.01.2016&#10;Статус: действующая редакция (действ. с 01.01.2016)"/>
              </a:rPr>
              <a:t> </a:t>
            </a:r>
            <a:r>
              <a:rPr lang="ru-RU" sz="2300" dirty="0">
                <a:latin typeface="+mn-lt"/>
                <a:ea typeface="Times New Roman"/>
              </a:rPr>
              <a:t> Общие требования к компетентности изготовителей стандартных образцов</a:t>
            </a:r>
          </a:p>
          <a:p>
            <a:r>
              <a:rPr lang="ru-RU" sz="2300" u="sng" dirty="0">
                <a:solidFill>
                  <a:srgbClr val="0000AA"/>
                </a:solidFill>
                <a:latin typeface="+mn-lt"/>
                <a:ea typeface="Times New Roman"/>
                <a:hlinkClick r:id="rId6" tooltip="’’ГОСТ ISO Guide 35-2015 Стандартные образцы. Общие и статистические принципы сертификации (аттестации)’’&#10;(утв. приказом Росстандарта от 09.12.2015 N 2120-ст)&#10;Применяется с 01.12.2016 взамен ГОСТ Р 8.694-2010&#10;Статус: действующая редакция"/>
              </a:rPr>
              <a:t>ГОСТ ISO Guide 35</a:t>
            </a:r>
            <a:r>
              <a:rPr lang="ru-RU" sz="2300" u="sng" dirty="0">
                <a:solidFill>
                  <a:srgbClr val="0000FF"/>
                </a:solidFill>
                <a:latin typeface="+mn-lt"/>
                <a:ea typeface="Times New Roman"/>
                <a:hlinkClick r:id="rId6" tooltip="’’ГОСТ ISO Guide 35-2015 Стандартные образцы. Общие и статистические принципы сертификации (аттестации)’’&#10;(утв. приказом Росстандарта от 09.12.2015 N 2120-ст)&#10;Применяется с 01.12.2016 взамен ГОСТ Р 8.694-2010&#10;Статус: действующая редакция"/>
              </a:rPr>
              <a:t> </a:t>
            </a:r>
            <a:r>
              <a:rPr lang="ru-RU" sz="2300" dirty="0">
                <a:latin typeface="+mn-lt"/>
                <a:ea typeface="Times New Roman"/>
              </a:rPr>
              <a:t> Стандартные образцы. Общие и статистические принципы сертификации (аттестации)</a:t>
            </a:r>
          </a:p>
          <a:p>
            <a:r>
              <a:rPr lang="ru-RU" sz="2300" u="sng" dirty="0">
                <a:solidFill>
                  <a:srgbClr val="0000AA"/>
                </a:solidFill>
                <a:latin typeface="+mn-lt"/>
                <a:ea typeface="Tahoma" pitchFamily="34" charset="0"/>
                <a:cs typeface="Arial" pitchFamily="34" charset="0"/>
                <a:hlinkClick r:id="rId7" tooltip="’’ГОСТ 8.531-2002 Государственная система обеспечения единства измерений (ГСИ). Стандартные образцы состава ...’’&#10;(утв. постановлением Госстандарта России от 13.08.2002 N 299-ст)&#10;Применяется с 01.03.2003 взамен МИ ...&#10;Статус: действующая редакция"/>
              </a:rPr>
              <a:t>ГОСТ 8.531</a:t>
            </a:r>
            <a:r>
              <a:rPr lang="ru-RU" sz="2300" u="sng" dirty="0">
                <a:solidFill>
                  <a:srgbClr val="0000FF"/>
                </a:solidFill>
                <a:latin typeface="+mn-lt"/>
                <a:ea typeface="Tahoma" pitchFamily="34" charset="0"/>
                <a:cs typeface="Arial" pitchFamily="34" charset="0"/>
                <a:hlinkClick r:id="rId7" tooltip="’’ГОСТ 8.531-2002 Государственная система обеспечения единства измерений (ГСИ). Стандартные образцы состава ...’’&#10;(утв. постановлением Госстандарта России от 13.08.2002 N 299-ст)&#10;Применяется с 01.03.2003 взамен МИ ...&#10;Статус: действующая редакция"/>
              </a:rPr>
              <a:t> </a:t>
            </a:r>
            <a:r>
              <a:rPr lang="ru-RU" sz="2300" dirty="0">
                <a:latin typeface="+mn-lt"/>
                <a:ea typeface="Tahoma" pitchFamily="34" charset="0"/>
                <a:cs typeface="Arial" pitchFamily="34" charset="0"/>
              </a:rPr>
              <a:t> </a:t>
            </a:r>
            <a:r>
              <a:rPr lang="ru-RU" sz="2300" dirty="0" smtClean="0">
                <a:latin typeface="+mn-lt"/>
                <a:ea typeface="Tahoma" pitchFamily="34" charset="0"/>
                <a:cs typeface="Arial" pitchFamily="34" charset="0"/>
              </a:rPr>
              <a:t>	Государственная </a:t>
            </a:r>
            <a:r>
              <a:rPr lang="ru-RU" sz="2300" dirty="0">
                <a:latin typeface="+mn-lt"/>
                <a:ea typeface="Tahoma" pitchFamily="34" charset="0"/>
                <a:cs typeface="Arial" pitchFamily="34" charset="0"/>
              </a:rPr>
              <a:t>система обеспечения единства измерений. Стандартные образцы состава </a:t>
            </a:r>
            <a:r>
              <a:rPr lang="ru-RU" sz="2300" dirty="0" smtClean="0">
                <a:latin typeface="+mn-lt"/>
                <a:ea typeface="Tahoma" pitchFamily="34" charset="0"/>
                <a:cs typeface="Arial" pitchFamily="34" charset="0"/>
              </a:rPr>
              <a:t>			монолитных </a:t>
            </a:r>
            <a:r>
              <a:rPr lang="ru-RU" sz="2300" dirty="0">
                <a:latin typeface="+mn-lt"/>
                <a:ea typeface="Tahoma" pitchFamily="34" charset="0"/>
                <a:cs typeface="Arial" pitchFamily="34" charset="0"/>
              </a:rPr>
              <a:t>и дисперсных материалов. Способы оценивания однородности</a:t>
            </a:r>
          </a:p>
          <a:p>
            <a:r>
              <a:rPr lang="ru-RU" sz="2300" u="sng" dirty="0">
                <a:solidFill>
                  <a:srgbClr val="0000AA"/>
                </a:solidFill>
                <a:latin typeface="+mn-lt"/>
                <a:ea typeface="Tahoma" pitchFamily="34" charset="0"/>
                <a:cs typeface="Arial" pitchFamily="34" charset="0"/>
                <a:hlinkClick r:id="rId8" tooltip="’’ГОСТ 8.532-2002 Государственная система обеспечения единства измерений (ГСИ). Стандартные образцы состава ...’’&#10;(утв. постановлением Госстандарта России от 13.08.2002 N 299-ст)&#10;Применяется с 01.03.2003 взамен ГОСТ ...&#10;Статус: действующая редакция"/>
              </a:rPr>
              <a:t>ГОСТ 8.532</a:t>
            </a:r>
            <a:r>
              <a:rPr lang="ru-RU" sz="2300" u="sng" dirty="0">
                <a:solidFill>
                  <a:srgbClr val="0000FF"/>
                </a:solidFill>
                <a:latin typeface="+mn-lt"/>
                <a:ea typeface="Tahoma" pitchFamily="34" charset="0"/>
                <a:cs typeface="Arial" pitchFamily="34" charset="0"/>
                <a:hlinkClick r:id="rId8" tooltip="’’ГОСТ 8.532-2002 Государственная система обеспечения единства измерений (ГСИ). Стандартные образцы состава ...’’&#10;(утв. постановлением Госстандарта России от 13.08.2002 N 299-ст)&#10;Применяется с 01.03.2003 взамен ГОСТ ...&#10;Статус: действующая редакция"/>
              </a:rPr>
              <a:t> </a:t>
            </a:r>
            <a:r>
              <a:rPr lang="ru-RU" sz="2300" dirty="0">
                <a:latin typeface="+mn-lt"/>
                <a:ea typeface="Tahoma" pitchFamily="34" charset="0"/>
                <a:cs typeface="Arial" pitchFamily="34" charset="0"/>
              </a:rPr>
              <a:t> Государственная система обеспечения единства измерений. Стандартные образцы состава веществ и материалов. Межлабораторная метрологическая аттестация. Содержание и порядок проведения работ</a:t>
            </a:r>
          </a:p>
          <a:p>
            <a:endParaRPr lang="ru-RU" sz="1940" dirty="0">
              <a:latin typeface="Arial"/>
              <a:ea typeface="Times New Roman"/>
            </a:endParaRPr>
          </a:p>
          <a:p>
            <a:endParaRPr lang="ru-RU" sz="1940" b="1" dirty="0">
              <a:solidFill>
                <a:srgbClr val="C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2095602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964454" y="1515331"/>
            <a:ext cx="9392662" cy="280998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9548" y="615596"/>
            <a:ext cx="10376851" cy="668407"/>
          </a:xfrm>
        </p:spPr>
        <p:txBody>
          <a:bodyPr>
            <a:noAutofit/>
          </a:bodyPr>
          <a:lstStyle/>
          <a:p>
            <a:r>
              <a:rPr lang="ru-RU" sz="2800" b="1" dirty="0">
                <a:latin typeface="+mn-lt"/>
              </a:rPr>
              <a:t>Радиометры альфа-бета-излучения спектрометрические </a:t>
            </a:r>
            <a:r>
              <a:rPr lang="ru-RU" sz="2800" b="1" dirty="0" err="1">
                <a:latin typeface="+mn-lt"/>
              </a:rPr>
              <a:t>Tri-Carb</a:t>
            </a:r>
            <a:r>
              <a:rPr lang="ru-RU" sz="2800" b="1" dirty="0">
                <a:latin typeface="+mn-lt"/>
              </a:rPr>
              <a:t> и </a:t>
            </a:r>
            <a:r>
              <a:rPr lang="ru-RU" sz="2800" b="1" dirty="0" err="1" smtClean="0">
                <a:latin typeface="+mn-lt"/>
              </a:rPr>
              <a:t>Quantulus</a:t>
            </a:r>
            <a:r>
              <a:rPr lang="ru-RU" sz="2800" b="1" dirty="0" smtClean="0">
                <a:latin typeface="+mn-lt"/>
              </a:rPr>
              <a:t> (</a:t>
            </a:r>
            <a:r>
              <a:rPr lang="en-US" sz="2800" b="1" dirty="0" smtClean="0">
                <a:latin typeface="+mn-lt"/>
              </a:rPr>
              <a:t>Tri-Carb </a:t>
            </a:r>
            <a:r>
              <a:rPr lang="ru-RU" sz="2800" b="1" dirty="0" smtClean="0">
                <a:latin typeface="+mn-lt"/>
              </a:rPr>
              <a:t>4810</a:t>
            </a:r>
            <a:r>
              <a:rPr lang="en-US" sz="2800" b="1" dirty="0">
                <a:latin typeface="+mn-lt"/>
              </a:rPr>
              <a:t>TR, 4910TR, </a:t>
            </a:r>
            <a:r>
              <a:rPr lang="ru-RU" sz="2800" b="1" dirty="0" smtClean="0">
                <a:latin typeface="+mn-lt"/>
              </a:rPr>
              <a:t>5110</a:t>
            </a:r>
            <a:r>
              <a:rPr lang="en-US" sz="2800" b="1" dirty="0" smtClean="0">
                <a:latin typeface="+mn-lt"/>
              </a:rPr>
              <a:t>TR</a:t>
            </a:r>
            <a:r>
              <a:rPr lang="ru-RU" sz="2800" b="1" dirty="0" smtClean="0">
                <a:latin typeface="+mn-lt"/>
              </a:rPr>
              <a:t>, </a:t>
            </a:r>
            <a:r>
              <a:rPr lang="en-US" sz="2800" b="1" dirty="0" err="1" smtClean="0">
                <a:latin typeface="+mn-lt"/>
              </a:rPr>
              <a:t>Quantulus</a:t>
            </a:r>
            <a:r>
              <a:rPr lang="en-US" sz="2800" b="1" dirty="0" smtClean="0">
                <a:latin typeface="+mn-lt"/>
              </a:rPr>
              <a:t> GCT 6220</a:t>
            </a:r>
            <a:r>
              <a:rPr lang="ru-RU" sz="2800" b="1" dirty="0" smtClean="0">
                <a:latin typeface="+mn-lt"/>
              </a:rPr>
              <a:t>) </a:t>
            </a:r>
            <a:r>
              <a:rPr lang="en-US" sz="2800" b="1" dirty="0" smtClean="0">
                <a:latin typeface="+mn-lt"/>
              </a:rPr>
              <a:t> </a:t>
            </a:r>
            <a:endParaRPr lang="ru-RU" sz="2800" b="1" dirty="0">
              <a:latin typeface="+mn-lt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670021033"/>
              </p:ext>
            </p:extLst>
          </p:nvPr>
        </p:nvGraphicFramePr>
        <p:xfrm>
          <a:off x="1301938" y="1826298"/>
          <a:ext cx="4398551" cy="2440657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60703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89668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89483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54147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</a:rPr>
                        <a:t>Номер пункта методики</a:t>
                      </a:r>
                      <a:endParaRPr lang="ru-RU" sz="1050" b="1" dirty="0">
                        <a:effectLst/>
                        <a:latin typeface="MS Sans Serif"/>
                        <a:ea typeface="Times New Roman"/>
                        <a:cs typeface="Times New Roman"/>
                      </a:endParaRPr>
                    </a:p>
                  </a:txBody>
                  <a:tcPr marL="41590" marR="4159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</a:rPr>
                        <a:t>Наименование средств поверки и вспомогательного оборудования</a:t>
                      </a:r>
                      <a:endParaRPr lang="ru-RU" sz="1050" b="1" dirty="0">
                        <a:effectLst/>
                        <a:latin typeface="MS Sans Serif"/>
                        <a:ea typeface="Times New Roman"/>
                        <a:cs typeface="Times New Roman"/>
                      </a:endParaRPr>
                    </a:p>
                  </a:txBody>
                  <a:tcPr marL="41590" marR="4159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</a:rPr>
                        <a:t>Технические характеристики </a:t>
                      </a:r>
                      <a:endParaRPr lang="ru-RU" sz="1050" b="1">
                        <a:effectLst/>
                        <a:latin typeface="MS Sans Serif"/>
                        <a:ea typeface="Times New Roman"/>
                        <a:cs typeface="Times New Roman"/>
                      </a:endParaRPr>
                    </a:p>
                  </a:txBody>
                  <a:tcPr marL="41590" marR="41590" marT="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80462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</a:rPr>
                        <a:t>6.2</a:t>
                      </a:r>
                    </a:p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</a:rPr>
                        <a:t>7.3.1</a:t>
                      </a:r>
                    </a:p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</a:rPr>
                        <a:t>7.3.2</a:t>
                      </a:r>
                    </a:p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</a:rPr>
                        <a:t>7.3.3</a:t>
                      </a:r>
                      <a:endParaRPr lang="ru-RU" sz="105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1590" marR="4159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spc="-10" dirty="0">
                          <a:effectLst/>
                        </a:rPr>
                        <a:t>Рабочие эталоны 2-го разряда по ГОСТ</a:t>
                      </a:r>
                      <a:r>
                        <a:rPr lang="en-US" sz="1050" b="1" spc="-10" dirty="0">
                          <a:effectLst/>
                        </a:rPr>
                        <a:t> </a:t>
                      </a:r>
                      <a:r>
                        <a:rPr lang="ru-RU" sz="1050" b="1" spc="-10" dirty="0">
                          <a:effectLst/>
                        </a:rPr>
                        <a:t>8.033-96 – растворы радионуклидов </a:t>
                      </a:r>
                      <a:r>
                        <a:rPr lang="ru-RU" sz="1050" b="1" spc="-10" baseline="30000" dirty="0">
                          <a:effectLst/>
                        </a:rPr>
                        <a:t>3</a:t>
                      </a:r>
                      <a:r>
                        <a:rPr lang="en-US" sz="1050" b="1" spc="-10" dirty="0">
                          <a:effectLst/>
                        </a:rPr>
                        <a:t>H</a:t>
                      </a:r>
                      <a:r>
                        <a:rPr lang="ru-RU" sz="1050" b="1" spc="-10" dirty="0">
                          <a:effectLst/>
                        </a:rPr>
                        <a:t>, </a:t>
                      </a:r>
                      <a:r>
                        <a:rPr lang="ru-RU" sz="1050" b="1" spc="-10" baseline="30000" dirty="0">
                          <a:effectLst/>
                        </a:rPr>
                        <a:t>14</a:t>
                      </a:r>
                      <a:r>
                        <a:rPr lang="en-US" sz="1050" b="1" spc="-10" dirty="0">
                          <a:effectLst/>
                        </a:rPr>
                        <a:t>C</a:t>
                      </a:r>
                      <a:r>
                        <a:rPr lang="ru-RU" sz="1050" b="1" spc="-10" dirty="0">
                          <a:effectLst/>
                        </a:rPr>
                        <a:t>, </a:t>
                      </a:r>
                      <a:r>
                        <a:rPr lang="ru-RU" sz="1050" b="1" spc="-10" baseline="30000" dirty="0">
                          <a:effectLst/>
                        </a:rPr>
                        <a:t>239</a:t>
                      </a:r>
                      <a:r>
                        <a:rPr lang="en-US" sz="1050" b="1" spc="-10" dirty="0" err="1">
                          <a:effectLst/>
                        </a:rPr>
                        <a:t>Pu</a:t>
                      </a:r>
                      <a:r>
                        <a:rPr lang="ru-RU" sz="1050" b="1" spc="-10" dirty="0">
                          <a:effectLst/>
                        </a:rPr>
                        <a:t> (</a:t>
                      </a:r>
                      <a:r>
                        <a:rPr lang="ru-RU" sz="1050" b="1" spc="-10" baseline="30000" dirty="0">
                          <a:effectLst/>
                        </a:rPr>
                        <a:t>241</a:t>
                      </a:r>
                      <a:r>
                        <a:rPr lang="en-US" sz="1050" b="1" spc="-10" dirty="0">
                          <a:effectLst/>
                        </a:rPr>
                        <a:t>Am</a:t>
                      </a:r>
                      <a:r>
                        <a:rPr lang="ru-RU" sz="1050" b="1" spc="-10" dirty="0">
                          <a:effectLst/>
                        </a:rPr>
                        <a:t>)</a:t>
                      </a:r>
                      <a:endParaRPr lang="ru-RU" sz="105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590" marR="4159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</a:rPr>
                        <a:t>Удельная активность от 5·10</a:t>
                      </a:r>
                      <a:r>
                        <a:rPr lang="ru-RU" sz="1050" b="1" baseline="30000" dirty="0">
                          <a:effectLst/>
                        </a:rPr>
                        <a:t>3</a:t>
                      </a:r>
                      <a:r>
                        <a:rPr lang="ru-RU" sz="1050" b="1" dirty="0">
                          <a:effectLst/>
                        </a:rPr>
                        <a:t> до </a:t>
                      </a:r>
                      <a:r>
                        <a:rPr lang="ru-RU" sz="1050" b="1" spc="-20" dirty="0">
                          <a:effectLst/>
                        </a:rPr>
                        <a:t>5·10</a:t>
                      </a:r>
                      <a:r>
                        <a:rPr lang="ru-RU" sz="1050" b="1" spc="-20" baseline="30000" dirty="0">
                          <a:effectLst/>
                        </a:rPr>
                        <a:t>4</a:t>
                      </a:r>
                      <a:r>
                        <a:rPr lang="ru-RU" sz="1050" b="1" spc="-20" dirty="0">
                          <a:effectLst/>
                        </a:rPr>
                        <a:t> Бк/г, погрешность не более </a:t>
                      </a:r>
                      <a:r>
                        <a:rPr lang="ru-RU" sz="1050" b="1" spc="-20" dirty="0" smtClean="0">
                          <a:effectLst/>
                        </a:rPr>
                        <a:t>6 </a:t>
                      </a:r>
                      <a:r>
                        <a:rPr lang="ru-RU" sz="1050" b="1" spc="-20" dirty="0">
                          <a:effectLst/>
                        </a:rPr>
                        <a:t>%.</a:t>
                      </a:r>
                      <a:r>
                        <a:rPr lang="ru-RU" sz="1050" b="1" dirty="0">
                          <a:effectLst/>
                        </a:rPr>
                        <a:t> </a:t>
                      </a:r>
                      <a:endParaRPr lang="ru-RU" sz="105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1590" marR="41590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80462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</a:rPr>
                        <a:t>6.3</a:t>
                      </a:r>
                    </a:p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</a:rPr>
                        <a:t>7.3.1</a:t>
                      </a:r>
                    </a:p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</a:rPr>
                        <a:t>7.3.2</a:t>
                      </a:r>
                    </a:p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</a:rPr>
                        <a:t>7.3.3</a:t>
                      </a:r>
                      <a:endParaRPr lang="ru-RU" sz="105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1590" marR="4159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spc="-10" dirty="0">
                          <a:solidFill>
                            <a:schemeClr val="tx1"/>
                          </a:solidFill>
                          <a:effectLst/>
                        </a:rPr>
                        <a:t>Рабочий эталон 2-го разряда по ГОСТ</a:t>
                      </a:r>
                      <a:r>
                        <a:rPr lang="en-US" sz="1050" b="1" spc="-1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r>
                        <a:rPr lang="ru-RU" sz="1050" b="1" spc="-10" dirty="0" smtClean="0">
                          <a:solidFill>
                            <a:schemeClr val="tx1"/>
                          </a:solidFill>
                          <a:effectLst/>
                        </a:rPr>
                        <a:t>8.033-96 </a:t>
                      </a:r>
                      <a:r>
                        <a:rPr lang="ru-RU" sz="1050" b="1" spc="-10" dirty="0">
                          <a:solidFill>
                            <a:schemeClr val="tx1"/>
                          </a:solidFill>
                          <a:effectLst/>
                        </a:rPr>
                        <a:t>– радиометр жидкостной сцинтилляционный спектрометрический SL-300</a:t>
                      </a:r>
                      <a:endParaRPr lang="ru-RU" sz="105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590" marR="41590" marT="0" marB="0" anchor="ctr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effectLst/>
                        </a:rPr>
                        <a:t>Диапазон измерений активности в счетном образце от 1·10</a:t>
                      </a:r>
                      <a:r>
                        <a:rPr lang="ru-RU" sz="1050" b="1" baseline="30000" dirty="0" smtClean="0">
                          <a:effectLst/>
                        </a:rPr>
                        <a:t>2</a:t>
                      </a:r>
                      <a:r>
                        <a:rPr lang="ru-RU" sz="1050" b="1" dirty="0" smtClean="0">
                          <a:effectLst/>
                        </a:rPr>
                        <a:t> до 1·10</a:t>
                      </a:r>
                      <a:r>
                        <a:rPr lang="ru-RU" sz="1050" b="1" baseline="30000" dirty="0" smtClean="0">
                          <a:effectLst/>
                        </a:rPr>
                        <a:t>4</a:t>
                      </a:r>
                      <a:r>
                        <a:rPr lang="ru-RU" sz="1050" b="1" dirty="0" smtClean="0">
                          <a:effectLst/>
                        </a:rPr>
                        <a:t> Бк.</a:t>
                      </a:r>
                    </a:p>
                    <a:p>
                      <a:pPr algn="just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effectLst/>
                        </a:rPr>
                        <a:t>Погрешность не более 7 %</a:t>
                      </a:r>
                      <a:endParaRPr lang="ru-RU" sz="105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1590" marR="41590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5746131" y="1949752"/>
            <a:ext cx="420630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1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Примечание.</a:t>
            </a:r>
            <a:r>
              <a:rPr kumimoji="0" lang="ru-RU" sz="1200" b="1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При пользовании настоящей методикой поверки целесообразно проверить действие ссылочных документов по соответствующему указателю стандартов, составленному по состоянию на 1 января текущего года и по соответствующим информационным указателям, опубликованным в текущем году. Если ссылочный документ заменен (изменен), то при пользовании настоящей методикой следует руководствоваться заменяющим (измененным) документом. Если ссылочный документ отменен без замены, то положение, в котором дана ссылка на него, применяется в части, не затрагивающей эту ссылку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113251" y="1505710"/>
            <a:ext cx="533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Tahoma" pitchFamily="34" charset="0"/>
                <a:ea typeface="Tahoma" pitchFamily="34" charset="0"/>
                <a:cs typeface="Tahoma" pitchFamily="34" charset="0"/>
              </a:rPr>
              <a:t>Методика поверки МП 2101-002-2019</a:t>
            </a:r>
          </a:p>
          <a:p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066801" y="4486275"/>
            <a:ext cx="2952749" cy="168592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1066801" y="4486275"/>
            <a:ext cx="299084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ru-RU" sz="1400" b="1" dirty="0">
                <a:ea typeface="Tahoma" pitchFamily="34" charset="0"/>
                <a:cs typeface="Tahoma" pitchFamily="34" charset="0"/>
                <a:sym typeface="Circe Light"/>
              </a:rPr>
              <a:t>2.3 Допускается применение аналогичных средств поверки, обеспечивающих определение метрологических характеристик поверяемых средств измерений с требуемой точностью</a:t>
            </a:r>
            <a:endParaRPr lang="ru-RU" sz="1400" b="1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4181475" y="4486275"/>
            <a:ext cx="6096000" cy="168592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3956316" y="4469425"/>
            <a:ext cx="6400800" cy="1702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7246" lvl="1" algn="just">
              <a:lnSpc>
                <a:spcPct val="115000"/>
              </a:lnSpc>
              <a:spcBef>
                <a:spcPts val="364"/>
              </a:spcBef>
              <a:spcAft>
                <a:spcPts val="182"/>
              </a:spcAft>
              <a:defRPr/>
            </a:pPr>
            <a:r>
              <a:rPr lang="ru-RU" sz="1300" b="1" dirty="0">
                <a:solidFill>
                  <a:prstClr val="black"/>
                </a:solidFill>
                <a:ea typeface="Tahoma" pitchFamily="34" charset="0"/>
                <a:cs typeface="Tahoma" pitchFamily="34" charset="0"/>
              </a:rPr>
              <a:t>6.3 </a:t>
            </a:r>
            <a:r>
              <a:rPr lang="ru-RU" sz="1300" b="1" dirty="0">
                <a:solidFill>
                  <a:srgbClr val="C00000"/>
                </a:solidFill>
                <a:ea typeface="Tahoma" pitchFamily="34" charset="0"/>
                <a:cs typeface="Tahoma" pitchFamily="34" charset="0"/>
              </a:rPr>
              <a:t>Альтернативный метод измерения активности счетных </a:t>
            </a:r>
            <a:r>
              <a:rPr lang="ru-RU" sz="1300" b="1" dirty="0" smtClean="0">
                <a:solidFill>
                  <a:srgbClr val="C00000"/>
                </a:solidFill>
                <a:ea typeface="Tahoma" pitchFamily="34" charset="0"/>
                <a:cs typeface="Tahoma" pitchFamily="34" charset="0"/>
              </a:rPr>
              <a:t>образцов</a:t>
            </a:r>
            <a:r>
              <a:rPr lang="ru-RU" sz="1300" b="1" dirty="0" smtClean="0">
                <a:solidFill>
                  <a:prstClr val="black"/>
                </a:solidFill>
                <a:ea typeface="Tahoma" pitchFamily="34" charset="0"/>
                <a:cs typeface="Tahoma" pitchFamily="34" charset="0"/>
              </a:rPr>
              <a:t>. </a:t>
            </a:r>
            <a:r>
              <a:rPr lang="ru-RU" sz="1300" b="1" spc="-6" dirty="0" smtClean="0">
                <a:solidFill>
                  <a:srgbClr val="C00000"/>
                </a:solidFill>
                <a:ea typeface="Tahoma" pitchFamily="34" charset="0"/>
                <a:cs typeface="Tahoma" pitchFamily="34" charset="0"/>
              </a:rPr>
              <a:t>Если </a:t>
            </a:r>
            <a:r>
              <a:rPr lang="ru-RU" sz="1300" b="1" spc="-6" dirty="0">
                <a:solidFill>
                  <a:srgbClr val="C00000"/>
                </a:solidFill>
                <a:ea typeface="Tahoma" pitchFamily="34" charset="0"/>
                <a:cs typeface="Tahoma" pitchFamily="34" charset="0"/>
              </a:rPr>
              <a:t>раствор, применяемый по п.6.2, не аттестован в качестве эталона</a:t>
            </a:r>
            <a:r>
              <a:rPr lang="ru-RU" sz="1300" b="1" spc="-6" dirty="0">
                <a:solidFill>
                  <a:prstClr val="black"/>
                </a:solidFill>
                <a:ea typeface="Tahoma" pitchFamily="34" charset="0"/>
                <a:cs typeface="Tahoma" pitchFamily="34" charset="0"/>
              </a:rPr>
              <a:t>, измерения активности приготовленных по п.6.2 счетных образцов могут быть выполнены на установках из состава первичного (вторичного) эталона или с использованием рабочих эталонов 1 или 2 разряда по ГОСТ</a:t>
            </a:r>
            <a:r>
              <a:rPr lang="en-US" sz="1300" b="1" spc="-6" dirty="0">
                <a:solidFill>
                  <a:prstClr val="black"/>
                </a:solidFill>
                <a:ea typeface="Tahoma" pitchFamily="34" charset="0"/>
                <a:cs typeface="Tahoma" pitchFamily="34" charset="0"/>
              </a:rPr>
              <a:t> </a:t>
            </a:r>
            <a:r>
              <a:rPr lang="ru-RU" sz="1300" b="1" spc="-6" dirty="0">
                <a:solidFill>
                  <a:prstClr val="black"/>
                </a:solidFill>
                <a:ea typeface="Tahoma" pitchFamily="34" charset="0"/>
                <a:cs typeface="Tahoma" pitchFamily="34" charset="0"/>
              </a:rPr>
              <a:t>8.033-96 – радиометров жидкостных сцинтилляционных спектрометрических SL-300, радиометров альфа-бета-излучения спектрометрических </a:t>
            </a:r>
            <a:r>
              <a:rPr lang="en-US" sz="1300" b="1" spc="-6" dirty="0">
                <a:solidFill>
                  <a:prstClr val="black"/>
                </a:solidFill>
                <a:ea typeface="Tahoma" pitchFamily="34" charset="0"/>
                <a:cs typeface="Tahoma" pitchFamily="34" charset="0"/>
              </a:rPr>
              <a:t>Tri</a:t>
            </a:r>
            <a:r>
              <a:rPr lang="ru-RU" sz="1300" b="1" spc="-6" dirty="0">
                <a:solidFill>
                  <a:prstClr val="black"/>
                </a:solidFill>
                <a:ea typeface="Tahoma" pitchFamily="34" charset="0"/>
                <a:cs typeface="Tahoma" pitchFamily="34" charset="0"/>
              </a:rPr>
              <a:t>-</a:t>
            </a:r>
            <a:r>
              <a:rPr lang="en-US" sz="1300" b="1" spc="-6" dirty="0">
                <a:solidFill>
                  <a:prstClr val="black"/>
                </a:solidFill>
                <a:ea typeface="Tahoma" pitchFamily="34" charset="0"/>
                <a:cs typeface="Tahoma" pitchFamily="34" charset="0"/>
              </a:rPr>
              <a:t>Carb</a:t>
            </a:r>
            <a:r>
              <a:rPr lang="ru-RU" sz="1300" b="1" spc="-6" dirty="0">
                <a:solidFill>
                  <a:prstClr val="black"/>
                </a:solidFill>
                <a:ea typeface="Tahoma" pitchFamily="34" charset="0"/>
                <a:cs typeface="Tahoma" pitchFamily="34" charset="0"/>
              </a:rPr>
              <a:t> или аналогичных</a:t>
            </a:r>
            <a:r>
              <a:rPr lang="ru-RU" sz="1300" spc="-6" dirty="0">
                <a:solidFill>
                  <a:prstClr val="black"/>
                </a:solidFill>
                <a:ea typeface="Tahoma" pitchFamily="34" charset="0"/>
                <a:cs typeface="Tahoma" pitchFamily="34" charset="0"/>
              </a:rPr>
              <a:t>.</a:t>
            </a:r>
            <a:endParaRPr lang="ru-RU" sz="1300" dirty="0">
              <a:solidFill>
                <a:prstClr val="black"/>
              </a:solidFill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1635532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581149" y="4893828"/>
            <a:ext cx="7829551" cy="127769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5103" y="702971"/>
            <a:ext cx="10515600" cy="919865"/>
          </a:xfrm>
        </p:spPr>
        <p:txBody>
          <a:bodyPr>
            <a:normAutofit fontScale="90000"/>
          </a:bodyPr>
          <a:lstStyle/>
          <a:p>
            <a:r>
              <a:rPr lang="ru-RU" sz="3100" b="1" dirty="0">
                <a:latin typeface="+mn-lt"/>
              </a:rPr>
              <a:t>СТАНДАРТНЫЕ ОБРАЗЦЫ АКТИВНОСТИ РАДИОНУКЛИДОВ</a:t>
            </a:r>
            <a:br>
              <a:rPr lang="ru-RU" sz="3100" b="1" dirty="0">
                <a:latin typeface="+mn-lt"/>
              </a:rPr>
            </a:br>
            <a:r>
              <a:rPr lang="ru-RU" sz="3100" b="1" dirty="0">
                <a:latin typeface="+mn-lt"/>
              </a:rPr>
              <a:t>(набор АР-ЖС-ВНИИМ</a:t>
            </a:r>
            <a:r>
              <a:rPr lang="ru-RU" sz="3100" b="1" dirty="0" smtClean="0">
                <a:latin typeface="+mn-lt"/>
              </a:rPr>
              <a:t>)</a:t>
            </a:r>
            <a:r>
              <a:rPr lang="ru-RU" sz="3100" b="1" dirty="0">
                <a:latin typeface="+mn-lt"/>
              </a:rPr>
              <a:t> </a:t>
            </a:r>
            <a:r>
              <a:rPr lang="ru-RU" sz="3100" b="1" dirty="0" smtClean="0">
                <a:latin typeface="+mn-lt"/>
              </a:rPr>
              <a:t/>
            </a:r>
            <a:br>
              <a:rPr lang="ru-RU" sz="3100" b="1" dirty="0" smtClean="0">
                <a:latin typeface="+mn-lt"/>
              </a:rPr>
            </a:br>
            <a:r>
              <a:rPr lang="ru-RU" sz="3100" b="1" dirty="0" smtClean="0">
                <a:latin typeface="+mn-lt"/>
              </a:rPr>
              <a:t>Регистрационный </a:t>
            </a:r>
            <a:r>
              <a:rPr lang="ru-RU" sz="3100" b="1" dirty="0">
                <a:latin typeface="+mn-lt"/>
              </a:rPr>
              <a:t>№ ГСО 12375-2023/ГСО 12379-2023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517557" y="1556258"/>
            <a:ext cx="6074099" cy="3908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94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Times New Roman" pitchFamily="18" charset="0"/>
                <a:cs typeface="Arial" pitchFamily="34" charset="0"/>
              </a:rPr>
              <a:t>Нормированные метрологические характеристики СО</a:t>
            </a:r>
            <a:endParaRPr kumimoji="0" lang="ru-RU" sz="194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Arial" pitchFamily="34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193260669"/>
              </p:ext>
            </p:extLst>
          </p:nvPr>
        </p:nvGraphicFramePr>
        <p:xfrm>
          <a:off x="446310" y="1881092"/>
          <a:ext cx="10973185" cy="2774204"/>
        </p:xfrm>
        <a:graphic>
          <a:graphicData uri="http://schemas.openxmlformats.org/drawingml/2006/table">
            <a:tbl>
              <a:tblPr/>
              <a:tblGrid>
                <a:gridCol w="209148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89268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0017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81927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376955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443626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dirty="0">
                          <a:effectLst/>
                          <a:latin typeface="Times New Roman"/>
                          <a:ea typeface="Times New Roman"/>
                        </a:rPr>
                        <a:t>Номер ГСО в наборе</a:t>
                      </a:r>
                    </a:p>
                  </a:txBody>
                  <a:tcPr marL="41590" marR="415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dirty="0">
                          <a:effectLst/>
                          <a:latin typeface="Times New Roman"/>
                          <a:ea typeface="Times New Roman"/>
                        </a:rPr>
                        <a:t>Индекс СО в наборе</a:t>
                      </a:r>
                    </a:p>
                  </a:txBody>
                  <a:tcPr marL="41590" marR="415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dirty="0">
                          <a:effectLst/>
                          <a:latin typeface="Times New Roman"/>
                          <a:ea typeface="Times New Roman"/>
                        </a:rPr>
                        <a:t>Интервал допускаемых аттестованных значений активности радионуклида</a:t>
                      </a:r>
                    </a:p>
                  </a:txBody>
                  <a:tcPr marL="41590" marR="415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dirty="0">
                          <a:effectLst/>
                          <a:latin typeface="Times New Roman"/>
                          <a:ea typeface="Times New Roman"/>
                        </a:rPr>
                        <a:t>Допускаемое значение относительной расширенной неопределенности аттестованного значения </a:t>
                      </a:r>
                      <a:r>
                        <a:rPr lang="ru-RU" sz="1500" b="1" dirty="0" smtClean="0">
                          <a:effectLst/>
                          <a:latin typeface="Times New Roman"/>
                          <a:ea typeface="Times New Roman"/>
                        </a:rPr>
                        <a:t>СО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500" b="1" dirty="0">
                          <a:effectLst/>
                          <a:latin typeface="Times New Roman"/>
                          <a:ea typeface="Times New Roman"/>
                        </a:rPr>
                        <a:t>(при </a:t>
                      </a:r>
                      <a:r>
                        <a:rPr lang="en-US" sz="1500" b="1" i="1" dirty="0">
                          <a:effectLst/>
                          <a:latin typeface="Times New Roman"/>
                          <a:ea typeface="Times New Roman"/>
                        </a:rPr>
                        <a:t>k</a:t>
                      </a:r>
                      <a:r>
                        <a:rPr lang="en-US" sz="1500" b="1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r>
                        <a:rPr lang="ru-RU" sz="1500" b="1" dirty="0">
                          <a:effectLst/>
                          <a:latin typeface="Times New Roman"/>
                          <a:ea typeface="Times New Roman"/>
                        </a:rPr>
                        <a:t>=</a:t>
                      </a:r>
                      <a:r>
                        <a:rPr lang="en-US" sz="1500" b="1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r>
                        <a:rPr lang="ru-RU" sz="1500" b="1" dirty="0">
                          <a:effectLst/>
                          <a:latin typeface="Times New Roman"/>
                          <a:ea typeface="Times New Roman"/>
                        </a:rPr>
                        <a:t>2, Р=0,95) *, %</a:t>
                      </a:r>
                    </a:p>
                  </a:txBody>
                  <a:tcPr marL="41590" marR="415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8820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dirty="0">
                          <a:effectLst/>
                          <a:latin typeface="Times New Roman"/>
                          <a:ea typeface="Times New Roman"/>
                        </a:rPr>
                        <a:t>Радионуклид</a:t>
                      </a:r>
                    </a:p>
                  </a:txBody>
                  <a:tcPr marL="41590" marR="415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dirty="0">
                          <a:effectLst/>
                          <a:latin typeface="Times New Roman"/>
                          <a:ea typeface="Times New Roman"/>
                        </a:rPr>
                        <a:t>Бк</a:t>
                      </a:r>
                    </a:p>
                  </a:txBody>
                  <a:tcPr marL="41590" marR="415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2181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dirty="0">
                          <a:effectLst/>
                          <a:latin typeface="Times New Roman"/>
                          <a:ea typeface="Times New Roman"/>
                        </a:rPr>
                        <a:t>ГСО </a:t>
                      </a:r>
                      <a:r>
                        <a:rPr lang="ru-RU" sz="1500" b="1" dirty="0" smtClean="0">
                          <a:effectLst/>
                          <a:latin typeface="Times New Roman"/>
                          <a:ea typeface="Times New Roman"/>
                        </a:rPr>
                        <a:t>12375-2023</a:t>
                      </a:r>
                      <a:endParaRPr lang="ru-RU" sz="15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1590" marR="415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dirty="0">
                          <a:effectLst/>
                          <a:latin typeface="Times New Roman"/>
                          <a:ea typeface="Times New Roman"/>
                        </a:rPr>
                        <a:t>АР-ЖС-1-ВНИИМ</a:t>
                      </a:r>
                    </a:p>
                  </a:txBody>
                  <a:tcPr marL="41590" marR="415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>
                          <a:effectLst/>
                          <a:latin typeface="Times New Roman"/>
                          <a:ea typeface="Times New Roman"/>
                        </a:rPr>
                        <a:t>Н-3</a:t>
                      </a:r>
                    </a:p>
                  </a:txBody>
                  <a:tcPr marL="41590" marR="415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>
                          <a:effectLst/>
                          <a:latin typeface="Times New Roman"/>
                          <a:ea typeface="Times New Roman"/>
                        </a:rPr>
                        <a:t>500-5000</a:t>
                      </a:r>
                    </a:p>
                  </a:txBody>
                  <a:tcPr marL="41590" marR="415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dirty="0">
                          <a:effectLst/>
                          <a:latin typeface="Times New Roman"/>
                          <a:ea typeface="Times New Roman"/>
                        </a:rPr>
                        <a:t>5</a:t>
                      </a:r>
                    </a:p>
                  </a:txBody>
                  <a:tcPr marL="41590" marR="415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2181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dirty="0">
                          <a:effectLst/>
                          <a:latin typeface="Times New Roman"/>
                          <a:ea typeface="Times New Roman"/>
                        </a:rPr>
                        <a:t>ГСО </a:t>
                      </a:r>
                      <a:r>
                        <a:rPr lang="ru-RU" sz="1500" b="1" dirty="0" smtClean="0">
                          <a:effectLst/>
                          <a:latin typeface="Times New Roman"/>
                          <a:ea typeface="Times New Roman"/>
                        </a:rPr>
                        <a:t>12376-2023</a:t>
                      </a:r>
                      <a:endParaRPr lang="ru-RU" sz="15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1590" marR="415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dirty="0">
                          <a:effectLst/>
                          <a:latin typeface="Times New Roman"/>
                          <a:ea typeface="Times New Roman"/>
                        </a:rPr>
                        <a:t>АР-ЖС-2-ВНИИМ</a:t>
                      </a:r>
                    </a:p>
                  </a:txBody>
                  <a:tcPr marL="41590" marR="415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>
                          <a:effectLst/>
                          <a:latin typeface="Times New Roman"/>
                          <a:ea typeface="Times New Roman"/>
                        </a:rPr>
                        <a:t>С-14</a:t>
                      </a:r>
                    </a:p>
                  </a:txBody>
                  <a:tcPr marL="41590" marR="415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>
                          <a:effectLst/>
                          <a:latin typeface="Times New Roman"/>
                          <a:ea typeface="Times New Roman"/>
                        </a:rPr>
                        <a:t>500-5000</a:t>
                      </a:r>
                    </a:p>
                  </a:txBody>
                  <a:tcPr marL="41590" marR="415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dirty="0">
                          <a:effectLst/>
                          <a:latin typeface="Times New Roman"/>
                          <a:ea typeface="Times New Roman"/>
                        </a:rPr>
                        <a:t>5</a:t>
                      </a:r>
                    </a:p>
                  </a:txBody>
                  <a:tcPr marL="41590" marR="415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2181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dirty="0">
                          <a:effectLst/>
                          <a:latin typeface="Times New Roman"/>
                          <a:ea typeface="Times New Roman"/>
                        </a:rPr>
                        <a:t>ГСО </a:t>
                      </a:r>
                      <a:r>
                        <a:rPr lang="ru-RU" sz="1500" b="1" dirty="0" smtClean="0">
                          <a:effectLst/>
                          <a:latin typeface="Times New Roman"/>
                          <a:ea typeface="Times New Roman"/>
                        </a:rPr>
                        <a:t>12377-2023</a:t>
                      </a:r>
                      <a:endParaRPr lang="ru-RU" sz="15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1590" marR="415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dirty="0">
                          <a:effectLst/>
                          <a:latin typeface="Times New Roman"/>
                          <a:ea typeface="Times New Roman"/>
                        </a:rPr>
                        <a:t>АР-ЖС-3-ВНИИМ</a:t>
                      </a:r>
                    </a:p>
                  </a:txBody>
                  <a:tcPr marL="41590" marR="415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b="1">
                          <a:effectLst/>
                          <a:latin typeface="Times New Roman"/>
                          <a:ea typeface="Times New Roman"/>
                        </a:rPr>
                        <a:t>Sr-90+Y-90</a:t>
                      </a:r>
                      <a:endParaRPr lang="ru-RU" sz="15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1590" marR="415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>
                          <a:effectLst/>
                          <a:latin typeface="Times New Roman"/>
                          <a:ea typeface="Times New Roman"/>
                        </a:rPr>
                        <a:t>500-5000</a:t>
                      </a:r>
                    </a:p>
                  </a:txBody>
                  <a:tcPr marL="41590" marR="415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dirty="0">
                          <a:effectLst/>
                          <a:latin typeface="Times New Roman"/>
                          <a:ea typeface="Times New Roman"/>
                        </a:rPr>
                        <a:t>5</a:t>
                      </a:r>
                    </a:p>
                  </a:txBody>
                  <a:tcPr marL="41590" marR="415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2181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dirty="0">
                          <a:effectLst/>
                          <a:latin typeface="Times New Roman"/>
                          <a:ea typeface="Times New Roman"/>
                        </a:rPr>
                        <a:t>ГСО </a:t>
                      </a:r>
                      <a:r>
                        <a:rPr lang="ru-RU" sz="1500" b="1" dirty="0" smtClean="0">
                          <a:effectLst/>
                          <a:latin typeface="Times New Roman"/>
                          <a:ea typeface="Times New Roman"/>
                        </a:rPr>
                        <a:t>12378-2023</a:t>
                      </a:r>
                      <a:endParaRPr lang="ru-RU" sz="15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1590" marR="415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dirty="0">
                          <a:effectLst/>
                          <a:latin typeface="Times New Roman"/>
                          <a:ea typeface="Times New Roman"/>
                        </a:rPr>
                        <a:t>АР-ЖС-4-ВНИИМ</a:t>
                      </a:r>
                    </a:p>
                  </a:txBody>
                  <a:tcPr marL="41590" marR="415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b="1">
                          <a:effectLst/>
                          <a:latin typeface="Times New Roman"/>
                          <a:ea typeface="Times New Roman"/>
                        </a:rPr>
                        <a:t>Pu-239</a:t>
                      </a:r>
                      <a:endParaRPr lang="ru-RU" sz="15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1590" marR="415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>
                          <a:effectLst/>
                          <a:latin typeface="Times New Roman"/>
                          <a:ea typeface="Times New Roman"/>
                        </a:rPr>
                        <a:t>500-5000</a:t>
                      </a:r>
                    </a:p>
                  </a:txBody>
                  <a:tcPr marL="41590" marR="415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dirty="0">
                          <a:effectLst/>
                          <a:latin typeface="Times New Roman"/>
                          <a:ea typeface="Times New Roman"/>
                        </a:rPr>
                        <a:t>5</a:t>
                      </a:r>
                    </a:p>
                  </a:txBody>
                  <a:tcPr marL="41590" marR="415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2181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dirty="0">
                          <a:effectLst/>
                          <a:latin typeface="Times New Roman"/>
                          <a:ea typeface="Times New Roman"/>
                        </a:rPr>
                        <a:t>ГСО </a:t>
                      </a:r>
                      <a:r>
                        <a:rPr lang="ru-RU" sz="1500" b="1" dirty="0" smtClean="0">
                          <a:effectLst/>
                          <a:latin typeface="Times New Roman"/>
                          <a:ea typeface="Times New Roman"/>
                        </a:rPr>
                        <a:t>12379-2023</a:t>
                      </a:r>
                      <a:endParaRPr lang="ru-RU" sz="15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1590" marR="415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dirty="0">
                          <a:effectLst/>
                          <a:latin typeface="Times New Roman"/>
                          <a:ea typeface="Times New Roman"/>
                        </a:rPr>
                        <a:t>АР-ЖС-5-ВНИИМ</a:t>
                      </a:r>
                    </a:p>
                  </a:txBody>
                  <a:tcPr marL="41590" marR="415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b="1">
                          <a:effectLst/>
                          <a:latin typeface="Times New Roman"/>
                          <a:ea typeface="Times New Roman"/>
                        </a:rPr>
                        <a:t>Am-241</a:t>
                      </a:r>
                      <a:endParaRPr lang="ru-RU" sz="15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1590" marR="415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>
                          <a:effectLst/>
                          <a:latin typeface="Times New Roman"/>
                          <a:ea typeface="Times New Roman"/>
                        </a:rPr>
                        <a:t>500-5000</a:t>
                      </a:r>
                    </a:p>
                  </a:txBody>
                  <a:tcPr marL="41590" marR="415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dirty="0">
                          <a:effectLst/>
                          <a:latin typeface="Times New Roman"/>
                          <a:ea typeface="Times New Roman"/>
                        </a:rPr>
                        <a:t>5</a:t>
                      </a:r>
                    </a:p>
                  </a:txBody>
                  <a:tcPr marL="41590" marR="415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43626">
                <a:tc gridSpan="5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500" b="1" u="sng" dirty="0">
                          <a:effectLst/>
                          <a:latin typeface="Times New Roman"/>
                          <a:ea typeface="Times New Roman"/>
                        </a:rPr>
                        <a:t>Примечание:</a:t>
                      </a:r>
                      <a:endParaRPr lang="ru-RU" sz="1500" b="1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500" b="1" dirty="0">
                          <a:effectLst/>
                          <a:latin typeface="Times New Roman"/>
                          <a:ea typeface="Times New Roman"/>
                        </a:rPr>
                        <a:t>* Численно равно границам относительной погрешности аттестованного значения СО ±δ (в %) при Р=0,95.</a:t>
                      </a:r>
                    </a:p>
                  </a:txBody>
                  <a:tcPr marL="41590" marR="415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446310" y="4913552"/>
            <a:ext cx="10079433" cy="1286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27301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92" b="1" i="0" u="none" strike="noStrike" kern="1200" cap="none" spc="6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PGothic"/>
                <a:cs typeface="+mn-cs"/>
              </a:rPr>
              <a:t>НАЦИОНАЛЬНЫЙ СТАНДАРТ РОССИЙСКОЙ</a:t>
            </a:r>
            <a:r>
              <a:rPr kumimoji="0" lang="ru-RU" sz="1092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PGothic"/>
                <a:cs typeface="+mn-cs"/>
              </a:rPr>
              <a:t> </a:t>
            </a:r>
            <a:r>
              <a:rPr kumimoji="0" lang="ru-RU" sz="1092" b="1" i="0" u="none" strike="noStrike" kern="1200" cap="none" spc="6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PGothic"/>
                <a:cs typeface="+mn-cs"/>
              </a:rPr>
              <a:t>ФЕДЕРАЦИИ </a:t>
            </a:r>
            <a:r>
              <a:rPr kumimoji="0" lang="ru-RU" sz="1092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PGothic"/>
                <a:cs typeface="+mn-cs"/>
              </a:rPr>
              <a:t>                    ГОСТ Р</a:t>
            </a:r>
            <a:endParaRPr kumimoji="0" lang="ru-RU" sz="728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iberation Mono"/>
              <a:ea typeface="MS PGothic"/>
              <a:cs typeface="+mn-cs"/>
            </a:endParaRPr>
          </a:p>
          <a:p>
            <a:pPr marL="0" marR="0" lvl="0" indent="27301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92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PGothic"/>
                <a:cs typeface="+mn-cs"/>
              </a:rPr>
              <a:t>Государственная система обеспечения единства измерений</a:t>
            </a:r>
            <a:endParaRPr kumimoji="0" lang="ru-RU" sz="728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iberation Mono"/>
              <a:ea typeface="MS PGothic"/>
              <a:cs typeface="+mn-cs"/>
            </a:endParaRPr>
          </a:p>
          <a:p>
            <a:pPr marL="0" marR="0" lvl="0" indent="27301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92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PGothic"/>
                <a:cs typeface="+mn-cs"/>
              </a:rPr>
              <a:t> </a:t>
            </a:r>
            <a:r>
              <a:rPr kumimoji="0" lang="ru-RU" sz="1940" b="1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PGothic"/>
                <a:cs typeface="+mn-cs"/>
              </a:rPr>
              <a:t>Жидкосцинтилляционные </a:t>
            </a:r>
            <a:endParaRPr kumimoji="0" lang="ru-RU" sz="728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iberation Mono"/>
              <a:ea typeface="MS PGothic"/>
              <a:cs typeface="+mn-cs"/>
            </a:endParaRPr>
          </a:p>
          <a:p>
            <a:pPr marL="0" marR="0" lvl="0" indent="27301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940" b="1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PGothic"/>
                <a:cs typeface="+mn-cs"/>
              </a:rPr>
              <a:t>радиометры</a:t>
            </a:r>
            <a:r>
              <a:rPr kumimoji="0" lang="ru-RU" sz="194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PGothic"/>
                <a:cs typeface="+mn-cs"/>
              </a:rPr>
              <a:t> </a:t>
            </a:r>
          </a:p>
          <a:p>
            <a:pPr marL="0" marR="0" lvl="0" indent="27301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98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Методика поверки</a:t>
            </a:r>
            <a:endParaRPr kumimoji="0" lang="ru-RU" sz="1092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8518082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8849037-B64B-18F9-939A-DF369E633D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54100"/>
          </a:xfrm>
        </p:spPr>
        <p:txBody>
          <a:bodyPr>
            <a:normAutofit/>
          </a:bodyPr>
          <a:lstStyle/>
          <a:p>
            <a:r>
              <a:rPr lang="ru-RU" sz="3200" b="1" kern="0" dirty="0">
                <a:solidFill>
                  <a:schemeClr val="accent5">
                    <a:lumMod val="50000"/>
                  </a:schemeClr>
                </a:solidFill>
                <a:latin typeface="+mn-lt"/>
                <a:ea typeface="Tahoma" pitchFamily="34" charset="0"/>
                <a:cs typeface="Tahoma" pitchFamily="34" charset="0"/>
                <a:sym typeface="Circe Light"/>
              </a:rPr>
              <a:t>ГСО - эталоны</a:t>
            </a:r>
            <a:endParaRPr lang="ru-RU" sz="3200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4A833CCC-F519-7BB0-B94C-5AB419E82209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xfrm>
            <a:off x="948649" y="1539414"/>
            <a:ext cx="10294702" cy="4785185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sz="2600" b="1" dirty="0">
                <a:latin typeface="+mn-lt"/>
              </a:rPr>
              <a:t>ГОСТ </a:t>
            </a:r>
            <a:r>
              <a:rPr lang="ru-RU" sz="2600" b="1" dirty="0" smtClean="0">
                <a:latin typeface="+mn-lt"/>
              </a:rPr>
              <a:t>8.315-2019 Государственная </a:t>
            </a:r>
            <a:r>
              <a:rPr lang="ru-RU" sz="2600" b="1" dirty="0">
                <a:latin typeface="+mn-lt"/>
              </a:rPr>
              <a:t>система обеспечения единства измерений. Стандартные образцы состава и свойств веществ и материалов. Основные </a:t>
            </a:r>
            <a:r>
              <a:rPr lang="ru-RU" sz="2600" b="1" dirty="0" smtClean="0">
                <a:latin typeface="+mn-lt"/>
              </a:rPr>
              <a:t>положения</a:t>
            </a:r>
          </a:p>
          <a:p>
            <a:pPr marL="0" indent="0">
              <a:buNone/>
            </a:pPr>
            <a:endParaRPr lang="ru-RU" sz="1600" b="1" dirty="0"/>
          </a:p>
          <a:p>
            <a:pPr>
              <a:lnSpc>
                <a:spcPct val="115000"/>
              </a:lnSpc>
              <a:spcAft>
                <a:spcPts val="606"/>
              </a:spcAft>
            </a:pPr>
            <a:r>
              <a:rPr lang="ru-RU" sz="1900" b="1" i="1" dirty="0" smtClean="0">
                <a:latin typeface="+mn-lt"/>
                <a:ea typeface="Calibri"/>
                <a:cs typeface="Times New Roman"/>
              </a:rPr>
              <a:t>ССО</a:t>
            </a:r>
            <a:r>
              <a:rPr lang="ru-RU" sz="1900" b="1" i="1" dirty="0">
                <a:latin typeface="+mn-lt"/>
                <a:ea typeface="Calibri"/>
                <a:cs typeface="Times New Roman"/>
              </a:rPr>
              <a:t>, предназначенные для поверки, калибровки, метрологической аттестации средств измерений, могут выполнять функцию эталонов единиц величин определенного разряда согласно соответствующим схемам передачи единиц величин . В целях обеспечения, реализации и последующей демонстрации метрологической прослеживаемости </a:t>
            </a:r>
            <a:r>
              <a:rPr lang="ru-RU" sz="1900" b="1" i="1" dirty="0">
                <a:solidFill>
                  <a:srgbClr val="C00000"/>
                </a:solidFill>
                <a:latin typeface="+mn-lt"/>
                <a:ea typeface="Calibri"/>
                <a:cs typeface="Times New Roman"/>
              </a:rPr>
              <a:t>характеризацию СО, являющихся в дальнейшем ССО, выполняющих функцию эталонов единиц величин согласно соответствующим схемам передачи единиц величин , </a:t>
            </a:r>
            <a:r>
              <a:rPr lang="ru-RU" sz="1900" b="1" i="1" dirty="0">
                <a:solidFill>
                  <a:srgbClr val="C00000"/>
                </a:solidFill>
                <a:latin typeface="+mn-lt"/>
                <a:ea typeface="Calibri"/>
                <a:cs typeface="Arial" pitchFamily="34" charset="0"/>
              </a:rPr>
              <a:t>проводят в соответствии с указанными схемами </a:t>
            </a:r>
            <a:r>
              <a:rPr lang="ru-RU" sz="1900" b="1" i="1" dirty="0">
                <a:solidFill>
                  <a:srgbClr val="C00000"/>
                </a:solidFill>
                <a:latin typeface="+mn-lt"/>
                <a:ea typeface="Calibri"/>
                <a:cs typeface="Times New Roman"/>
              </a:rPr>
              <a:t>(при их наличии). </a:t>
            </a:r>
            <a:endParaRPr lang="ru-RU" sz="1900" i="1" dirty="0">
              <a:solidFill>
                <a:srgbClr val="C00000"/>
              </a:solidFill>
              <a:latin typeface="+mn-lt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606"/>
              </a:spcAft>
            </a:pPr>
            <a:r>
              <a:rPr lang="ru-RU" sz="1900" b="1" i="1" dirty="0">
                <a:latin typeface="+mn-lt"/>
                <a:ea typeface="Calibri"/>
                <a:cs typeface="Times New Roman"/>
              </a:rPr>
              <a:t>При характеризации СО, планируемого к применению в качестве ССО, производителю следует обеспечить и </a:t>
            </a:r>
            <a:r>
              <a:rPr lang="en-US" sz="1900" b="1" i="1" dirty="0" smtClean="0">
                <a:latin typeface="+mn-lt"/>
                <a:ea typeface="Calibri"/>
                <a:cs typeface="Times New Roman"/>
              </a:rPr>
              <a:t> </a:t>
            </a:r>
            <a:r>
              <a:rPr lang="ru-RU" sz="1900" b="1" i="1" dirty="0" smtClean="0">
                <a:latin typeface="+mn-lt"/>
                <a:ea typeface="Calibri"/>
                <a:cs typeface="Times New Roman"/>
              </a:rPr>
              <a:t>реализовать </a:t>
            </a:r>
            <a:r>
              <a:rPr lang="ru-RU" sz="1900" b="1" i="1" dirty="0">
                <a:latin typeface="+mn-lt"/>
                <a:ea typeface="Calibri"/>
                <a:cs typeface="Times New Roman"/>
              </a:rPr>
              <a:t>процедуры, позволяющие установить метрологическую прослеживаемость к единице(</a:t>
            </a:r>
            <a:r>
              <a:rPr lang="ru-RU" sz="1900" b="1" i="1" dirty="0" err="1">
                <a:latin typeface="+mn-lt"/>
                <a:ea typeface="Calibri"/>
                <a:cs typeface="Times New Roman"/>
              </a:rPr>
              <a:t>ам</a:t>
            </a:r>
            <a:r>
              <a:rPr lang="ru-RU" sz="1900" b="1" i="1" dirty="0">
                <a:latin typeface="+mn-lt"/>
                <a:ea typeface="Calibri"/>
                <a:cs typeface="Times New Roman"/>
              </a:rPr>
              <a:t>) величин, воспроизводимым государственными (национальным(и)) эталонами единиц величин, в случае их отсутствия - национальным(и) эталоном(</a:t>
            </a:r>
            <a:r>
              <a:rPr lang="ru-RU" sz="1900" b="1" i="1" dirty="0" err="1">
                <a:latin typeface="+mn-lt"/>
                <a:ea typeface="Calibri"/>
                <a:cs typeface="Times New Roman"/>
              </a:rPr>
              <a:t>ами</a:t>
            </a:r>
            <a:r>
              <a:rPr lang="ru-RU" sz="1900" b="1" i="1" dirty="0">
                <a:latin typeface="+mn-lt"/>
                <a:ea typeface="Calibri"/>
                <a:cs typeface="Times New Roman"/>
              </a:rPr>
              <a:t>) иностранного(</a:t>
            </a:r>
            <a:r>
              <a:rPr lang="ru-RU" sz="1900" b="1" i="1" dirty="0" err="1">
                <a:latin typeface="+mn-lt"/>
                <a:ea typeface="Calibri"/>
                <a:cs typeface="Times New Roman"/>
              </a:rPr>
              <a:t>ых</a:t>
            </a:r>
            <a:r>
              <a:rPr lang="ru-RU" sz="1900" b="1" i="1" dirty="0">
                <a:latin typeface="+mn-lt"/>
                <a:ea typeface="Calibri"/>
                <a:cs typeface="Times New Roman"/>
              </a:rPr>
              <a:t>) государства(в) с международно признанными измерительными возможностями [4], международным(ми) эталоном(</a:t>
            </a:r>
            <a:r>
              <a:rPr lang="ru-RU" sz="1900" b="1" i="1" dirty="0" err="1">
                <a:latin typeface="+mn-lt"/>
                <a:ea typeface="Calibri"/>
                <a:cs typeface="Times New Roman"/>
              </a:rPr>
              <a:t>ами</a:t>
            </a:r>
            <a:r>
              <a:rPr lang="ru-RU" sz="1900" b="1" i="1" dirty="0">
                <a:latin typeface="+mn-lt"/>
                <a:ea typeface="Calibri"/>
                <a:cs typeface="Times New Roman"/>
              </a:rPr>
              <a:t>), признанными основами для сравнения (например, эталоны Всемирной организации здравоохранения).</a:t>
            </a:r>
            <a:endParaRPr lang="ru-RU" sz="1900" i="1" dirty="0">
              <a:latin typeface="+mn-lt"/>
              <a:ea typeface="Calibri"/>
              <a:cs typeface="Times New Roman"/>
            </a:endParaRPr>
          </a:p>
          <a:p>
            <a:endParaRPr lang="ru-RU" sz="1698" b="1" dirty="0">
              <a:latin typeface="Calibri"/>
              <a:ea typeface="Tahoma" panose="020B0604030504040204" pitchFamily="34" charset="0"/>
              <a:cs typeface="Times New Roman"/>
            </a:endParaRPr>
          </a:p>
          <a:p>
            <a:endParaRPr lang="ru-RU" sz="1455" b="1" u="sng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ru-RU" sz="1455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ru-RU" sz="1455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endParaRPr lang="ru-RU" sz="1455" b="1" u="sng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ru-RU" sz="1455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6569837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2"/>
          <p:cNvSpPr>
            <a:spLocks noGrp="1" noChangeArrowheads="1"/>
          </p:cNvSpPr>
          <p:nvPr>
            <p:ph type="title"/>
          </p:nvPr>
        </p:nvSpPr>
        <p:spPr>
          <a:noFill/>
          <a:ln>
            <a:noFill/>
          </a:ln>
          <a:effectLst/>
        </p:spPr>
        <p:txBody>
          <a:bodyPr vert="horz" lIns="360000" tIns="72000" rIns="540000" bIns="0" rtlCol="0" anchor="ctr" anchorCtr="0">
            <a:noAutofit/>
          </a:bodyPr>
          <a:lstStyle/>
          <a:p>
            <a:r>
              <a:rPr lang="ru-RU" altLang="ru-RU" sz="2800" dirty="0">
                <a:latin typeface="+mj-lt"/>
              </a:rPr>
              <a:t>Основные понятия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"/>
          </p:nvPr>
        </p:nvSpPr>
        <p:spPr>
          <a:xfrm>
            <a:off x="664932" y="1819656"/>
            <a:ext cx="9989902" cy="754057"/>
          </a:xfrm>
        </p:spPr>
        <p:txBody>
          <a:bodyPr>
            <a:noAutofit/>
          </a:bodyPr>
          <a:lstStyle/>
          <a:p>
            <a:pPr marL="427038" indent="-342900" algn="just">
              <a:buFont typeface="Arial" panose="020B0604020202020204" pitchFamily="34" charset="0"/>
              <a:buChar char="•"/>
            </a:pPr>
            <a:r>
              <a:rPr lang="ru-RU" sz="2000" b="1" dirty="0">
                <a:ea typeface="Calibri Light" panose="020F0302020204030204" pitchFamily="34" charset="0"/>
                <a:cs typeface="Calibri Light" panose="020F0302020204030204" pitchFamily="34" charset="0"/>
              </a:rPr>
              <a:t>Метрология</a:t>
            </a:r>
            <a:r>
              <a:rPr lang="ru-RU" sz="2000" dirty="0">
                <a:ea typeface="Calibri Light" panose="020F0302020204030204" pitchFamily="34" charset="0"/>
                <a:cs typeface="Calibri Light" panose="020F0302020204030204" pitchFamily="34" charset="0"/>
              </a:rPr>
              <a:t> - наука об измерениях, методах и средствах обеспечения их единства и способах достижения требуемой точности</a:t>
            </a:r>
          </a:p>
          <a:p>
            <a:pPr marL="427038" indent="-342900" algn="just">
              <a:buFont typeface="Arial" panose="020B0604020202020204" pitchFamily="34" charset="0"/>
              <a:buChar char="•"/>
            </a:pPr>
            <a:endParaRPr lang="ru-RU" sz="2000" b="1" dirty="0" smtClean="0">
              <a:latin typeface="+mj-lt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pPr marL="84138" algn="just"/>
            <a:endParaRPr lang="ru-RU" sz="2000" b="1" kern="1200" dirty="0">
              <a:latin typeface="+mj-lt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pPr marL="427038" indent="-342900" algn="just">
              <a:buFont typeface="Arial" panose="020B0604020202020204" pitchFamily="34" charset="0"/>
              <a:buChar char="•"/>
            </a:pPr>
            <a:r>
              <a:rPr lang="ru-RU" sz="2000" b="1" kern="1200" dirty="0" smtClean="0">
                <a:latin typeface="+mj-lt"/>
                <a:ea typeface="Calibri Light" panose="020F0302020204030204" pitchFamily="34" charset="0"/>
                <a:cs typeface="Calibri Light" panose="020F0302020204030204" pitchFamily="34" charset="0"/>
              </a:rPr>
              <a:t>Единство </a:t>
            </a:r>
            <a:r>
              <a:rPr lang="ru-RU" sz="2000" b="1" kern="1200" dirty="0">
                <a:latin typeface="+mj-lt"/>
                <a:ea typeface="Calibri Light" panose="020F0302020204030204" pitchFamily="34" charset="0"/>
                <a:cs typeface="Calibri Light" panose="020F0302020204030204" pitchFamily="34" charset="0"/>
              </a:rPr>
              <a:t>измерений </a:t>
            </a:r>
            <a:r>
              <a:rPr lang="ru-RU" sz="2000" kern="1200" dirty="0">
                <a:latin typeface="+mj-lt"/>
                <a:ea typeface="Calibri Light" panose="020F0302020204030204" pitchFamily="34" charset="0"/>
                <a:cs typeface="Calibri Light" panose="020F0302020204030204" pitchFamily="34" charset="0"/>
              </a:rPr>
              <a:t>- состояние измерений, при котором их результаты выражены в допущенных к применению в Российской Федерации единицах величин, а показатели точности измерений не выходят за установленные </a:t>
            </a:r>
            <a:r>
              <a:rPr lang="ru-RU" sz="2000" kern="1200" dirty="0" smtClean="0">
                <a:latin typeface="+mj-lt"/>
                <a:ea typeface="Calibri Light" panose="020F0302020204030204" pitchFamily="34" charset="0"/>
                <a:cs typeface="Calibri Light" panose="020F0302020204030204" pitchFamily="34" charset="0"/>
              </a:rPr>
              <a:t>границы</a:t>
            </a:r>
          </a:p>
          <a:p>
            <a:pPr marL="84138" algn="just"/>
            <a:endParaRPr lang="ru-RU" sz="2000" kern="1200" dirty="0" smtClean="0">
              <a:latin typeface="+mj-lt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pPr marL="84138" algn="just"/>
            <a:r>
              <a:rPr lang="ru-RU" sz="2000" dirty="0" smtClean="0">
                <a:ea typeface="Calibri Light" panose="020F0302020204030204" pitchFamily="34" charset="0"/>
                <a:cs typeface="Calibri Light" panose="020F0302020204030204" pitchFamily="34" charset="0"/>
              </a:rPr>
              <a:t>	Научной </a:t>
            </a:r>
            <a:r>
              <a:rPr lang="ru-RU" sz="2000" dirty="0">
                <a:ea typeface="Calibri Light" panose="020F0302020204030204" pitchFamily="34" charset="0"/>
                <a:cs typeface="Calibri Light" panose="020F0302020204030204" pitchFamily="34" charset="0"/>
              </a:rPr>
              <a:t>основой метрологического обеспечения является 	</a:t>
            </a:r>
            <a:r>
              <a:rPr lang="ru-RU" sz="2000" i="1" dirty="0">
                <a:ea typeface="Calibri Light" panose="020F0302020204030204" pitchFamily="34" charset="0"/>
                <a:cs typeface="Calibri Light" panose="020F0302020204030204" pitchFamily="34" charset="0"/>
              </a:rPr>
              <a:t>метрология</a:t>
            </a:r>
          </a:p>
          <a:p>
            <a:pPr marL="84138" algn="just"/>
            <a:endParaRPr lang="ru-RU" sz="2000" kern="1200" dirty="0" smtClean="0">
              <a:latin typeface="+mj-lt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pPr marL="427038" lvl="0" indent="-342900" algn="just">
              <a:buFont typeface="Arial" panose="020B0604020202020204" pitchFamily="34" charset="0"/>
              <a:buChar char="•"/>
            </a:pPr>
            <a:r>
              <a:rPr lang="ru-RU" sz="2000" b="1" dirty="0">
                <a:latin typeface="Calibri"/>
                <a:ea typeface="Calibri Light" panose="020F0302020204030204" pitchFamily="34" charset="0"/>
                <a:cs typeface="Calibri Light" panose="020F0302020204030204" pitchFamily="34" charset="0"/>
              </a:rPr>
              <a:t>Метрологическое обеспечение</a:t>
            </a:r>
            <a:r>
              <a:rPr lang="ru-RU" sz="2000" dirty="0">
                <a:latin typeface="Calibri"/>
                <a:ea typeface="Calibri Light" panose="020F0302020204030204" pitchFamily="34" charset="0"/>
                <a:cs typeface="Calibri Light" panose="020F0302020204030204" pitchFamily="34" charset="0"/>
              </a:rPr>
              <a:t> — это установление и применение научных и организационных основ, технических средств, правил и норм, необходимых для достижения единства и требуемой точности измерений </a:t>
            </a:r>
          </a:p>
          <a:p>
            <a:pPr marL="84138" lvl="0" algn="just"/>
            <a:endParaRPr lang="ru-RU" sz="2000" dirty="0">
              <a:latin typeface="Calibri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pPr marL="84138" algn="just"/>
            <a:endParaRPr lang="ru-RU" sz="2000" kern="1200" dirty="0" smtClean="0">
              <a:latin typeface="+mj-lt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pPr marL="84138" algn="just"/>
            <a:endParaRPr lang="ru-RU" sz="2400" dirty="0" smtClean="0">
              <a:latin typeface="+mj-lt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pPr marL="442913" indent="-358775" algn="just"/>
            <a:r>
              <a:rPr lang="ru-RU" sz="22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	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554492" hangingPunct="0"/>
            <a:fld id="{86CB4B4D-7CA3-9044-876B-883B54F8677D}" type="slidenum">
              <a:rPr lang="ru-RU" kern="0" smtClean="0"/>
              <a:pPr defTabSz="554492" hangingPunct="0"/>
              <a:t>2</a:t>
            </a:fld>
            <a:endParaRPr lang="ru-RU" ker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8849037-B64B-18F9-939A-DF369E633D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kern="0" dirty="0">
                <a:solidFill>
                  <a:schemeClr val="accent5">
                    <a:lumMod val="50000"/>
                  </a:schemeClr>
                </a:solidFill>
                <a:latin typeface="+mn-lt"/>
                <a:ea typeface="Tahoma" pitchFamily="34" charset="0"/>
                <a:cs typeface="Tahoma" pitchFamily="34" charset="0"/>
                <a:sym typeface="Circe Light"/>
              </a:rPr>
              <a:t>ГСО - стандартные образцы утвержденного типа </a:t>
            </a:r>
            <a:endParaRPr lang="ru-RU" sz="3200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4A833CCC-F519-7BB0-B94C-5AB419E82209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xfrm>
            <a:off x="982898" y="1806115"/>
            <a:ext cx="9975709" cy="4110577"/>
          </a:xfrm>
        </p:spPr>
        <p:txBody>
          <a:bodyPr>
            <a:normAutofit fontScale="92500" lnSpcReduction="10000"/>
          </a:bodyPr>
          <a:lstStyle/>
          <a:p>
            <a:r>
              <a:rPr lang="ru-RU" sz="1698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Основная задача - разработка серийных стандартных образцов удельной активности радионуклидов в растворах и проведение испытаний в целях утверждения типа</a:t>
            </a:r>
          </a:p>
          <a:p>
            <a:endParaRPr lang="ru-RU" sz="1455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1455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Основные критерии выбора радионуклидов для СО </a:t>
            </a:r>
          </a:p>
          <a:p>
            <a:r>
              <a:rPr lang="ru-RU" sz="1455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Аттестуемые характеристики, показатели точности, однородность, стабильность</a:t>
            </a:r>
          </a:p>
          <a:p>
            <a:r>
              <a:rPr lang="ru-RU" sz="1455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Метрологическая прослеживаемость аттестованных значений СО</a:t>
            </a:r>
          </a:p>
          <a:p>
            <a:endParaRPr lang="ru-RU" sz="1455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1455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ГСО для ЖС приборов (</a:t>
            </a:r>
            <a:r>
              <a:rPr lang="en-US" sz="1455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Tri-Carb</a:t>
            </a:r>
            <a:r>
              <a:rPr lang="ru-RU" sz="1455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1455" b="1" dirty="0" err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Quantulus</a:t>
            </a:r>
            <a:r>
              <a:rPr lang="ru-RU" sz="1455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и пр.) – серийное производство негашеных стандартов, </a:t>
            </a:r>
          </a:p>
          <a:p>
            <a:r>
              <a:rPr lang="ru-RU" sz="1455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возможность использования смеси р</a:t>
            </a:r>
            <a:r>
              <a:rPr lang="en-US" sz="1455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/</a:t>
            </a:r>
            <a:r>
              <a:rPr lang="ru-RU" sz="1455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 раствора и жидкого сцинтиллятора в качестве эталонов</a:t>
            </a:r>
          </a:p>
          <a:p>
            <a:endParaRPr lang="ru-RU" sz="1455" b="1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1455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Изменение методик поверки</a:t>
            </a:r>
          </a:p>
          <a:p>
            <a:endParaRPr lang="ru-RU" sz="1455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1698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Государственная служба стандартных образцов состава и свойств веществ и материалов (ГССО) - УНИИМ - филиал ФГУП «ВНИИМ им. Д.И. Менделеева»</a:t>
            </a:r>
          </a:p>
          <a:p>
            <a:endParaRPr lang="ru-RU" sz="1455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ru-RU" sz="1455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ru-RU" sz="1455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ru-RU" sz="1455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ru-RU" sz="1455" b="1" u="sng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ru-RU" sz="1455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ru-RU" sz="1455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endParaRPr lang="ru-RU" sz="1455" b="1" u="sng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ru-RU" sz="1455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3836066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AC865F63-6EC6-4D66-8DB7-D52216AC4163}" type="slidenum">
              <a:rPr lang="ru-RU" smtClean="0"/>
              <a:pPr/>
              <a:t>21</a:t>
            </a:fld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6077822" y="4491911"/>
            <a:ext cx="3909713" cy="147732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Старший научный сотрудник   </a:t>
            </a:r>
            <a:endParaRPr lang="ru-RU" b="1" dirty="0" smtClean="0">
              <a:solidFill>
                <a:schemeClr val="bg1"/>
              </a:solidFill>
            </a:endParaRPr>
          </a:p>
          <a:p>
            <a:pPr algn="ctr"/>
            <a:r>
              <a:rPr lang="ru-RU" b="1" dirty="0" err="1" smtClean="0">
                <a:solidFill>
                  <a:schemeClr val="bg1"/>
                </a:solidFill>
              </a:rPr>
              <a:t>Сэпман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>
                <a:solidFill>
                  <a:schemeClr val="bg1"/>
                </a:solidFill>
              </a:rPr>
              <a:t>С.В. </a:t>
            </a:r>
          </a:p>
          <a:p>
            <a:pPr algn="ctr"/>
            <a:r>
              <a:rPr lang="ru-RU" b="1" dirty="0">
                <a:solidFill>
                  <a:schemeClr val="bg1"/>
                </a:solidFill>
              </a:rPr>
              <a:t>(812)323-96-12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ssv@vniim.ru</a:t>
            </a:r>
            <a:endParaRPr lang="ru-RU" b="1" dirty="0">
              <a:solidFill>
                <a:schemeClr val="bg1"/>
              </a:solidFill>
            </a:endParaRP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77822" y="3190599"/>
            <a:ext cx="3813048" cy="147732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Руководитель лаборатории   Алексеев И.В. </a:t>
            </a:r>
          </a:p>
          <a:p>
            <a:pPr algn="ctr"/>
            <a:r>
              <a:rPr lang="ru-RU" b="1" dirty="0">
                <a:solidFill>
                  <a:schemeClr val="bg1"/>
                </a:solidFill>
              </a:rPr>
              <a:t>(812)323-96-11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i.v.alekseev@vniim.ru</a:t>
            </a:r>
            <a:endParaRPr lang="ru-RU" b="1" dirty="0">
              <a:solidFill>
                <a:schemeClr val="bg1"/>
              </a:solidFill>
            </a:endParaRP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52602" y="1440964"/>
            <a:ext cx="3934207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hangingPunct="0"/>
            <a:r>
              <a:rPr lang="ru-RU" b="1" dirty="0">
                <a:solidFill>
                  <a:schemeClr val="bg1"/>
                </a:solidFill>
              </a:rPr>
              <a:t>Контактная информация: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9335" y="346609"/>
            <a:ext cx="8458200" cy="92332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ctr" hangingPunct="0"/>
            <a:r>
              <a:rPr lang="ru-RU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Федеральное государственное унитарное предприятие</a:t>
            </a:r>
            <a:br>
              <a:rPr lang="ru-RU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"Всероссийский научно-исследовательский</a:t>
            </a:r>
            <a:br>
              <a:rPr lang="ru-RU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институт метрологии им. Д.И</a:t>
            </a:r>
            <a:r>
              <a:rPr lang="ru-RU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Менделеева</a:t>
            </a:r>
            <a:r>
              <a:rPr lang="ru-RU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</a:t>
            </a:r>
            <a:endParaRPr kumimoji="0" lang="ru-RU" sz="18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8746" y="1498977"/>
            <a:ext cx="2879221" cy="4444623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6256129" y="1971084"/>
            <a:ext cx="355309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Руководитель </a:t>
            </a:r>
            <a:r>
              <a:rPr lang="ru-RU" b="1" dirty="0" smtClean="0">
                <a:solidFill>
                  <a:schemeClr val="bg1"/>
                </a:solidFill>
              </a:rPr>
              <a:t>отдела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</a:rPr>
              <a:t>   Жуков Г.В.</a:t>
            </a:r>
            <a:endParaRPr lang="ru-RU" b="1" dirty="0">
              <a:solidFill>
                <a:schemeClr val="bg1"/>
              </a:solidFill>
            </a:endParaRPr>
          </a:p>
          <a:p>
            <a:pPr algn="ctr"/>
            <a:r>
              <a:rPr lang="ru-RU" b="1" dirty="0">
                <a:solidFill>
                  <a:schemeClr val="bg1"/>
                </a:solidFill>
              </a:rPr>
              <a:t>(</a:t>
            </a:r>
            <a:r>
              <a:rPr lang="ru-RU" b="1" dirty="0" smtClean="0">
                <a:solidFill>
                  <a:schemeClr val="bg1"/>
                </a:solidFill>
              </a:rPr>
              <a:t>812)323-96-17</a:t>
            </a:r>
            <a:endParaRPr lang="ru-RU" b="1" dirty="0">
              <a:solidFill>
                <a:schemeClr val="bg1"/>
              </a:solidFill>
            </a:endParaRP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zgv@vniim.ru</a:t>
            </a:r>
            <a:endParaRPr lang="ru-R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3406094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7" name="Подзаголовок 14"/>
          <p:cNvSpPr txBox="1">
            <a:spLocks noGrp="1"/>
          </p:cNvSpPr>
          <p:nvPr>
            <p:ph type="body" sz="quarter" idx="1"/>
          </p:nvPr>
        </p:nvSpPr>
        <p:spPr>
          <a:xfrm>
            <a:off x="576072" y="1905434"/>
            <a:ext cx="10213849" cy="4462047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lvl1pPr defTabSz="768095">
              <a:defRPr sz="1512"/>
            </a:lvl1pPr>
          </a:lstStyle>
          <a:p>
            <a:pPr marL="277246" indent="-277246" algn="just">
              <a:lnSpc>
                <a:spcPct val="110000"/>
              </a:lnSpc>
              <a:spcBef>
                <a:spcPts val="728"/>
              </a:spcBef>
              <a:buFont typeface="Arial" panose="020B0604020202020204" pitchFamily="34" charset="0"/>
              <a:buChar char="•"/>
            </a:pPr>
            <a:r>
              <a:rPr lang="ru-RU" sz="3200" b="1" dirty="0" smtClean="0">
                <a:latin typeface="+mn-lt"/>
                <a:ea typeface="Calibri Light" panose="020F0302020204030204" pitchFamily="34" charset="0"/>
                <a:cs typeface="Calibri Light" panose="020F0302020204030204" pitchFamily="34" charset="0"/>
              </a:rPr>
              <a:t>Государственный </a:t>
            </a:r>
            <a:r>
              <a:rPr lang="ru-RU" sz="3200" b="1" dirty="0">
                <a:latin typeface="+mn-lt"/>
                <a:ea typeface="Calibri Light" panose="020F0302020204030204" pitchFamily="34" charset="0"/>
                <a:cs typeface="Calibri Light" panose="020F0302020204030204" pitchFamily="34" charset="0"/>
              </a:rPr>
              <a:t>первичный эталон единицы величины </a:t>
            </a:r>
            <a:r>
              <a:rPr lang="ru-RU" sz="3200" dirty="0">
                <a:latin typeface="+mn-lt"/>
                <a:ea typeface="Calibri Light" panose="020F0302020204030204" pitchFamily="34" charset="0"/>
                <a:cs typeface="Calibri Light" panose="020F0302020204030204" pitchFamily="34" charset="0"/>
              </a:rPr>
              <a:t>- государственный эталон единицы величины, обеспечивающий воспроизведение, хранение и передачу единицы величины с наивысшей в Российской Федерации точностью, утверждаемый в этом качестве в установленном порядке и применяемый в качестве исходного на территории Российской </a:t>
            </a:r>
            <a:r>
              <a:rPr lang="ru-RU" sz="3200" dirty="0" smtClean="0">
                <a:latin typeface="+mn-lt"/>
                <a:ea typeface="Calibri Light" panose="020F0302020204030204" pitchFamily="34" charset="0"/>
                <a:cs typeface="Calibri Light" panose="020F0302020204030204" pitchFamily="34" charset="0"/>
              </a:rPr>
              <a:t>Федерации</a:t>
            </a:r>
          </a:p>
          <a:p>
            <a:pPr marL="0" indent="0" algn="just">
              <a:lnSpc>
                <a:spcPct val="110000"/>
              </a:lnSpc>
              <a:spcBef>
                <a:spcPts val="728"/>
              </a:spcBef>
              <a:buNone/>
            </a:pPr>
            <a:endParaRPr lang="ru-RU" sz="3200" dirty="0">
              <a:latin typeface="+mn-lt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pPr marL="277246" indent="-277246" algn="just">
              <a:lnSpc>
                <a:spcPct val="110000"/>
              </a:lnSpc>
              <a:spcBef>
                <a:spcPts val="728"/>
              </a:spcBef>
              <a:buFont typeface="Arial" panose="020B0604020202020204" pitchFamily="34" charset="0"/>
              <a:buChar char="•"/>
            </a:pPr>
            <a:r>
              <a:rPr lang="ru-RU" sz="3200" b="1" dirty="0">
                <a:latin typeface="+mn-lt"/>
                <a:ea typeface="Calibri Light" panose="020F0302020204030204" pitchFamily="34" charset="0"/>
                <a:cs typeface="Calibri Light" panose="020F0302020204030204" pitchFamily="34" charset="0"/>
              </a:rPr>
              <a:t>Прослеживаемость</a:t>
            </a:r>
            <a:r>
              <a:rPr lang="ru-RU" sz="3200" dirty="0">
                <a:latin typeface="+mn-lt"/>
                <a:ea typeface="Calibri Light" panose="020F0302020204030204" pitchFamily="34" charset="0"/>
                <a:cs typeface="Calibri Light" panose="020F0302020204030204" pitchFamily="34" charset="0"/>
              </a:rPr>
              <a:t> - свойство эталона единицы величины , средства измерений или результата измерений, заключающееся в документально подтвержденном установлении их связи с государственным первичным эталоном или национальным первичным эталоном иностранного государства соответствующей единицы величины посредством сличения эталонов единиц величин, поверки, калибровки средств измерений</a:t>
            </a:r>
          </a:p>
          <a:p>
            <a:pPr marL="277246" indent="-277246">
              <a:buFont typeface="Arial" panose="020B0604020202020204" pitchFamily="34" charset="0"/>
              <a:buChar char="•"/>
            </a:pPr>
            <a:endParaRPr lang="ru-RU" sz="1940" dirty="0"/>
          </a:p>
        </p:txBody>
      </p:sp>
      <p:sp>
        <p:nvSpPr>
          <p:cNvPr id="1148" name="Заголовок 1"/>
          <p:cNvSpPr txBox="1">
            <a:spLocks noGrp="1"/>
          </p:cNvSpPr>
          <p:nvPr>
            <p:ph type="title"/>
          </p:nvPr>
        </p:nvSpPr>
        <p:spPr>
          <a:xfrm>
            <a:off x="982899" y="776693"/>
            <a:ext cx="10226204" cy="368633"/>
          </a:xfrm>
          <a:prstGeom prst="rect">
            <a:avLst/>
          </a:prstGeom>
        </p:spPr>
        <p:txBody>
          <a:bodyPr>
            <a:noAutofit/>
          </a:bodyPr>
          <a:lstStyle/>
          <a:p>
            <a:pPr defTabSz="465773">
              <a:defRPr sz="3275"/>
            </a:pPr>
            <a:r>
              <a:rPr lang="ru-RU" sz="2800" b="1" dirty="0" smtClean="0">
                <a:latin typeface="+mn-lt"/>
                <a:ea typeface="Circe Light"/>
                <a:cs typeface="Circe Light"/>
              </a:rPr>
              <a:t>Федеральный закон от 26.06.2008 № 102-ФЗ </a:t>
            </a:r>
            <a:br>
              <a:rPr lang="ru-RU" sz="2800" b="1" dirty="0" smtClean="0">
                <a:latin typeface="+mn-lt"/>
                <a:ea typeface="Circe Light"/>
                <a:cs typeface="Circe Light"/>
              </a:rPr>
            </a:br>
            <a:r>
              <a:rPr lang="ru-RU" sz="2800" b="1" dirty="0" smtClean="0">
                <a:latin typeface="+mn-lt"/>
                <a:ea typeface="Circe Light"/>
                <a:cs typeface="Circe Light"/>
              </a:rPr>
              <a:t>«Об обеспечении единства измерений»</a:t>
            </a:r>
            <a:endParaRPr sz="2800" b="1" dirty="0">
              <a:latin typeface="+mn-lt"/>
              <a:ea typeface="Circe Light"/>
              <a:cs typeface="Circe Light"/>
              <a:sym typeface="Circe Light"/>
            </a:endParaRPr>
          </a:p>
        </p:txBody>
      </p:sp>
      <p:pic>
        <p:nvPicPr>
          <p:cNvPr id="1198" name="logo VNIIM_final-13.png" descr="logo VNIIM_final-13.png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9477704" y="6410504"/>
            <a:ext cx="702115" cy="368682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Номер слайда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554492" hangingPunct="0"/>
            <a:fld id="{86CB4B4D-7CA3-9044-876B-883B54F8677D}" type="slidenum">
              <a:rPr lang="ru-RU" kern="0" smtClean="0"/>
              <a:pPr defTabSz="554492" hangingPunct="0"/>
              <a:t>3</a:t>
            </a:fld>
            <a:endParaRPr lang="ru-RU" kern="0"/>
          </a:p>
        </p:txBody>
      </p:sp>
    </p:spTree>
    <p:extLst>
      <p:ext uri="{BB962C8B-B14F-4D97-AF65-F5344CB8AC3E}">
        <p14:creationId xmlns:p14="http://schemas.microsoft.com/office/powerpoint/2010/main" xmlns="" val="262102952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3" name="AutoShape 5"/>
          <p:cNvSpPr>
            <a:spLocks noChangeArrowheads="1"/>
          </p:cNvSpPr>
          <p:nvPr/>
        </p:nvSpPr>
        <p:spPr bwMode="auto">
          <a:xfrm>
            <a:off x="6621864" y="1812381"/>
            <a:ext cx="3439014" cy="112371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hlink">
                  <a:alpha val="83000"/>
                </a:schemeClr>
              </a:gs>
              <a:gs pos="50000">
                <a:schemeClr val="hlink">
                  <a:gamma/>
                  <a:tint val="30196"/>
                  <a:invGamma/>
                </a:schemeClr>
              </a:gs>
              <a:gs pos="100000">
                <a:schemeClr val="hlink">
                  <a:alpha val="83000"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>
              <a:buFont typeface="Wingdings" panose="05000000000000000000" pitchFamily="2" charset="2"/>
              <a:buNone/>
            </a:pPr>
            <a:r>
              <a:rPr lang="ru-RU" sz="2000" b="1" dirty="0" smtClean="0"/>
              <a:t>ПОВЕРКА И КАЛИБРОВКА </a:t>
            </a:r>
            <a:r>
              <a:rPr lang="ru-RU" sz="2000" b="1" dirty="0"/>
              <a:t>СРЕДСТВ ИЗМЕРЕНИЙ</a:t>
            </a:r>
          </a:p>
        </p:txBody>
      </p:sp>
      <p:sp>
        <p:nvSpPr>
          <p:cNvPr id="130054" name="AutoShape 6"/>
          <p:cNvSpPr>
            <a:spLocks noChangeArrowheads="1"/>
          </p:cNvSpPr>
          <p:nvPr/>
        </p:nvSpPr>
        <p:spPr bwMode="auto">
          <a:xfrm>
            <a:off x="982898" y="3897815"/>
            <a:ext cx="3446776" cy="1464231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hlink">
                  <a:alpha val="83000"/>
                </a:schemeClr>
              </a:gs>
              <a:gs pos="50000">
                <a:schemeClr val="hlink">
                  <a:gamma/>
                  <a:tint val="30196"/>
                  <a:invGamma/>
                </a:schemeClr>
              </a:gs>
              <a:gs pos="100000">
                <a:schemeClr val="hlink">
                  <a:alpha val="83000"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>
              <a:buFont typeface="Wingdings" panose="05000000000000000000" pitchFamily="2" charset="2"/>
              <a:buNone/>
            </a:pPr>
            <a:r>
              <a:rPr lang="ru-RU" sz="2000" b="1" dirty="0" smtClean="0"/>
              <a:t>РАЗРАБОТКА  И АТТЕСТАЦИЯ</a:t>
            </a:r>
          </a:p>
          <a:p>
            <a:pPr algn="ctr">
              <a:buFont typeface="Wingdings" panose="05000000000000000000" pitchFamily="2" charset="2"/>
              <a:buNone/>
            </a:pPr>
            <a:r>
              <a:rPr lang="ru-RU" sz="2000" b="1" dirty="0" smtClean="0"/>
              <a:t> </a:t>
            </a:r>
            <a:r>
              <a:rPr lang="ru-RU" sz="2000" b="1" dirty="0"/>
              <a:t>МЕТОДИК </a:t>
            </a:r>
            <a:r>
              <a:rPr lang="ru-RU" sz="2000" b="1" dirty="0" smtClean="0"/>
              <a:t>(МЕТОДОВ) </a:t>
            </a:r>
          </a:p>
          <a:p>
            <a:pPr algn="ctr">
              <a:buFont typeface="Wingdings" panose="05000000000000000000" pitchFamily="2" charset="2"/>
              <a:buNone/>
            </a:pPr>
            <a:r>
              <a:rPr lang="ru-RU" sz="2000" b="1" dirty="0" smtClean="0"/>
              <a:t>ИЗМЕРЕНИЙ</a:t>
            </a:r>
            <a:endParaRPr lang="ru-RU" sz="2000" b="1" dirty="0"/>
          </a:p>
        </p:txBody>
      </p:sp>
      <p:sp>
        <p:nvSpPr>
          <p:cNvPr id="130055" name="AutoShape 7"/>
          <p:cNvSpPr>
            <a:spLocks noChangeArrowheads="1"/>
          </p:cNvSpPr>
          <p:nvPr/>
        </p:nvSpPr>
        <p:spPr bwMode="auto">
          <a:xfrm>
            <a:off x="6752492" y="3897816"/>
            <a:ext cx="3513417" cy="1464231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hlink">
                  <a:alpha val="83000"/>
                </a:schemeClr>
              </a:gs>
              <a:gs pos="50000">
                <a:schemeClr val="hlink">
                  <a:gamma/>
                  <a:tint val="30196"/>
                  <a:invGamma/>
                </a:schemeClr>
              </a:gs>
              <a:gs pos="100000">
                <a:schemeClr val="hlink">
                  <a:alpha val="83000"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>
              <a:buFont typeface="Wingdings" panose="05000000000000000000" pitchFamily="2" charset="2"/>
              <a:buNone/>
            </a:pPr>
            <a:r>
              <a:rPr lang="ru-RU" sz="2000" b="1" dirty="0" smtClean="0"/>
              <a:t>АККРЕДИТАЦИЯ</a:t>
            </a:r>
            <a:r>
              <a:rPr lang="en-US" sz="2000" b="1" dirty="0" smtClean="0"/>
              <a:t>  </a:t>
            </a:r>
            <a:r>
              <a:rPr lang="ru-RU" sz="2000" b="1" dirty="0" smtClean="0"/>
              <a:t>ИСПЫТАТЕЛЬНЫХ И ПОВЕРОЧНЫХ ЛАБОРАТОРИЙ </a:t>
            </a:r>
            <a:endParaRPr lang="ru-RU" sz="2000" b="1" dirty="0"/>
          </a:p>
        </p:txBody>
      </p:sp>
      <p:sp>
        <p:nvSpPr>
          <p:cNvPr id="130056" name="AutoShape 8"/>
          <p:cNvSpPr>
            <a:spLocks noChangeArrowheads="1"/>
          </p:cNvSpPr>
          <p:nvPr/>
        </p:nvSpPr>
        <p:spPr bwMode="auto">
          <a:xfrm>
            <a:off x="982898" y="1812381"/>
            <a:ext cx="3446776" cy="112371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hlink">
                  <a:alpha val="83000"/>
                </a:schemeClr>
              </a:gs>
              <a:gs pos="50000">
                <a:schemeClr val="hlink">
                  <a:gamma/>
                  <a:tint val="30196"/>
                  <a:invGamma/>
                </a:schemeClr>
              </a:gs>
              <a:gs pos="100000">
                <a:schemeClr val="hlink">
                  <a:alpha val="83000"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/>
            <a:r>
              <a:rPr lang="ru-RU" sz="2000" b="1" dirty="0"/>
              <a:t>ГОСУДАРСТВЕННЫЕ ИСПЫТАНИЯ </a:t>
            </a:r>
          </a:p>
          <a:p>
            <a:pPr algn="ctr"/>
            <a:r>
              <a:rPr lang="ru-RU" sz="2000" b="1" dirty="0"/>
              <a:t>СРЕДСТВ ИЗМЕРЕНИЙ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AC865F63-6EC6-4D66-8DB7-D52216AC4163}" type="slidenum">
              <a:rPr lang="ru-RU" smtClean="0"/>
              <a:pPr/>
              <a:t>4</a:t>
            </a:fld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C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оставляющие 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метрологического 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обеспечения</a:t>
            </a:r>
          </a:p>
        </p:txBody>
      </p:sp>
      <p:sp>
        <p:nvSpPr>
          <p:cNvPr id="11" name="AutoShape 5"/>
          <p:cNvSpPr>
            <a:spLocks noChangeArrowheads="1"/>
          </p:cNvSpPr>
          <p:nvPr/>
        </p:nvSpPr>
        <p:spPr bwMode="auto">
          <a:xfrm>
            <a:off x="3949002" y="3082546"/>
            <a:ext cx="3301298" cy="646986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4"/>
              </a:gs>
              <a:gs pos="50000">
                <a:schemeClr val="hlink">
                  <a:gamma/>
                  <a:tint val="30196"/>
                  <a:invGamma/>
                </a:schemeClr>
              </a:gs>
              <a:gs pos="100000">
                <a:schemeClr val="accent5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square" anchor="ctr">
            <a:spAutoFit/>
          </a:bodyPr>
          <a:lstStyle/>
          <a:p>
            <a:pPr algn="ctr">
              <a:buFont typeface="Wingdings" panose="05000000000000000000" pitchFamily="2" charset="2"/>
              <a:buNone/>
            </a:pPr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</a:t>
            </a:r>
            <a:endParaRPr lang="ru-RU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8591030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2314" y="775387"/>
            <a:ext cx="10226204" cy="368814"/>
          </a:xfrm>
        </p:spPr>
        <p:txBody>
          <a:bodyPr>
            <a:noAutofit/>
          </a:bodyPr>
          <a:lstStyle/>
          <a:p>
            <a:pPr defTabSz="912813"/>
            <a:r>
              <a:rPr lang="ru-RU" sz="2800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Измерения активности радионуклидов, потока частиц и фотонов</a:t>
            </a:r>
            <a:br>
              <a:rPr lang="ru-RU" sz="2800" dirty="0">
                <a:solidFill>
                  <a:schemeClr val="accent5">
                    <a:lumMod val="50000"/>
                  </a:schemeClr>
                </a:solidFill>
                <a:latin typeface="+mj-lt"/>
              </a:rPr>
            </a:br>
            <a:r>
              <a:rPr lang="ru-RU" sz="2800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на установках ГЭТ 6-2016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marL="0" marR="0" lvl="0" indent="7701" algn="r" defTabSz="554492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lang="ru-RU" sz="849" b="0" i="0" u="none" strike="noStrike" kern="0" cap="none" spc="9" normalizeH="0" baseline="0" noProof="0" smtClean="0">
                <a:ln>
                  <a:noFill/>
                </a:ln>
                <a:solidFill>
                  <a:srgbClr val="004E6B"/>
                </a:solidFill>
                <a:effectLst/>
                <a:uLnTx/>
                <a:uFillTx/>
                <a:latin typeface="Circe"/>
                <a:sym typeface="Circe"/>
              </a:rPr>
              <a:pPr marL="0" marR="0" lvl="0" indent="7701" algn="r" defTabSz="554492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ru-RU" sz="849" b="0" i="0" u="none" strike="noStrike" kern="0" cap="none" spc="9" normalizeH="0" baseline="0" noProof="0">
              <a:ln>
                <a:noFill/>
              </a:ln>
              <a:solidFill>
                <a:srgbClr val="004E6B"/>
              </a:solidFill>
              <a:effectLst/>
              <a:uLnTx/>
              <a:uFillTx/>
              <a:latin typeface="Circe"/>
              <a:sym typeface="Circe"/>
            </a:endParaRPr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882314" y="2299579"/>
            <a:ext cx="4631246" cy="1194379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headEnd/>
            <a:tailEnd/>
          </a:ln>
          <a:ex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1" i="0" u="none" strike="noStrike" kern="1200" cap="none" spc="0" normalizeH="0" baseline="0" noProof="0" dirty="0" smtClean="0">
              <a:ln>
                <a:noFill/>
              </a:ln>
              <a:solidFill>
                <a:srgbClr val="0033CC"/>
              </a:solidFill>
              <a:effectLst/>
              <a:uLnTx/>
              <a:uFillTx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1" i="0" u="none" strike="noStrike" kern="1200" cap="none" spc="0" normalizeH="0" baseline="0" noProof="0" dirty="0" smtClean="0">
              <a:ln>
                <a:noFill/>
              </a:ln>
              <a:solidFill>
                <a:srgbClr val="0033CC"/>
              </a:solidFill>
              <a:effectLst/>
              <a:uLnTx/>
              <a:uFillTx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</a:rPr>
              <a:t> </a:t>
            </a: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Альфа-, бета-излучающие радионуклиды, радионуклиды со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сложными схемами распада, низкоэнергетические радионуклиды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1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Область применения: медицина</a:t>
            </a: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, атомная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энергетика </a:t>
            </a: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радиоэкология производство радионуклидной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продукции, и радиофармпрепаратов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1" i="0" u="none" strike="noStrike" kern="1200" cap="none" spc="0" normalizeH="0" baseline="0" noProof="0" dirty="0" smtClean="0">
              <a:ln>
                <a:noFill/>
              </a:ln>
              <a:solidFill>
                <a:srgbClr val="0033CC"/>
              </a:solidFill>
              <a:effectLst/>
              <a:uLnTx/>
              <a:uFillTx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</a:endParaRP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1829424" y="1412899"/>
            <a:ext cx="2390115" cy="528861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headEnd/>
            <a:tailEnd/>
          </a:ln>
          <a:ex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Растворы радионуклидов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3206337" y="3913583"/>
            <a:ext cx="1328737" cy="1089028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headEnd/>
            <a:tailEnd/>
          </a:ln>
          <a:ex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УЭА-</a:t>
            </a: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/>
              </a:rPr>
              <a:t>3</a:t>
            </a:r>
            <a:endParaRPr kumimoji="0" lang="ru-RU" sz="1400" b="1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Метод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совпадений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13" name="Rectangle 5"/>
          <p:cNvSpPr>
            <a:spLocks noChangeArrowheads="1"/>
          </p:cNvSpPr>
          <p:nvPr/>
        </p:nvSpPr>
        <p:spPr bwMode="auto">
          <a:xfrm>
            <a:off x="6605257" y="1346395"/>
            <a:ext cx="2496730" cy="531944"/>
          </a:xfrm>
          <a:prstGeom prst="rect">
            <a:avLst/>
          </a:prstGeom>
          <a:ln>
            <a:headEnd/>
            <a:tailEnd/>
          </a:ln>
          <a:ex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Источники радионуклидные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5576938" y="2299579"/>
            <a:ext cx="4621517" cy="1194379"/>
          </a:xfrm>
          <a:prstGeom prst="rect">
            <a:avLst/>
          </a:prstGeom>
          <a:ln>
            <a:headEnd/>
            <a:tailEnd/>
          </a:ln>
          <a:ex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  </a:t>
            </a: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Радионуклидные источники промышленного изготовления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1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  Область применения: обеспечение единства измерений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  (поверка, калибровка приборов), медицина, геология,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 </a:t>
            </a: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 производство радионуклидной  продукции</a:t>
            </a:r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15" name="Rectangle 5"/>
          <p:cNvSpPr>
            <a:spLocks noChangeArrowheads="1"/>
          </p:cNvSpPr>
          <p:nvPr/>
        </p:nvSpPr>
        <p:spPr bwMode="auto">
          <a:xfrm>
            <a:off x="1121622" y="3901834"/>
            <a:ext cx="1328737" cy="1089028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headEnd/>
            <a:tailEnd/>
          </a:ln>
          <a:ex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УЭА-6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/>
              </a:rPr>
              <a:t>TDCR</a:t>
            </a:r>
            <a:endParaRPr kumimoji="0" lang="ru-RU" sz="1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16" name="Rectangle 5"/>
          <p:cNvSpPr>
            <a:spLocks noChangeArrowheads="1"/>
          </p:cNvSpPr>
          <p:nvPr/>
        </p:nvSpPr>
        <p:spPr bwMode="auto">
          <a:xfrm>
            <a:off x="4919658" y="3999649"/>
            <a:ext cx="1328737" cy="1089028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headEnd/>
            <a:tailEnd/>
          </a:ln>
          <a:ex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УЭАП-1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2</a:t>
            </a:r>
            <a:r>
              <a:rPr kumimoji="0" lang="el-GR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π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(4</a:t>
            </a:r>
            <a:r>
              <a:rPr kumimoji="0" lang="el-GR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π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)</a:t>
            </a:r>
            <a:r>
              <a:rPr kumimoji="0" lang="el-GR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β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-счет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17" name="Rectangle 5"/>
          <p:cNvSpPr>
            <a:spLocks noChangeArrowheads="1"/>
          </p:cNvSpPr>
          <p:nvPr/>
        </p:nvSpPr>
        <p:spPr bwMode="auto">
          <a:xfrm>
            <a:off x="7048852" y="3946079"/>
            <a:ext cx="1328737" cy="1089028"/>
          </a:xfrm>
          <a:prstGeom prst="rect">
            <a:avLst/>
          </a:prstGeom>
          <a:ln>
            <a:headEnd/>
            <a:tailEnd/>
          </a:ln>
          <a:ex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УЭА-4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Ионизационная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камера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18" name="Rectangle 5"/>
          <p:cNvSpPr>
            <a:spLocks noChangeArrowheads="1"/>
          </p:cNvSpPr>
          <p:nvPr/>
        </p:nvSpPr>
        <p:spPr bwMode="auto">
          <a:xfrm>
            <a:off x="8869720" y="3946079"/>
            <a:ext cx="1328737" cy="1089028"/>
          </a:xfrm>
          <a:prstGeom prst="rect">
            <a:avLst/>
          </a:prstGeom>
          <a:ln>
            <a:headEnd/>
            <a:tailEnd/>
          </a:ln>
          <a:ex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УЭА-5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калориметр</a:t>
            </a:r>
            <a:endParaRPr kumimoji="0" lang="ru-RU" sz="11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19" name="Rectangle 5"/>
          <p:cNvSpPr>
            <a:spLocks noChangeArrowheads="1"/>
          </p:cNvSpPr>
          <p:nvPr/>
        </p:nvSpPr>
        <p:spPr bwMode="auto">
          <a:xfrm>
            <a:off x="7010942" y="5188792"/>
            <a:ext cx="1328737" cy="1089028"/>
          </a:xfrm>
          <a:prstGeom prst="rect">
            <a:avLst/>
          </a:prstGeom>
          <a:solidFill>
            <a:schemeClr val="accent6"/>
          </a:solidFill>
          <a:ln>
            <a:headEnd/>
            <a:tailEnd/>
          </a:ln>
          <a:ex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УЭАПП-2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2</a:t>
            </a:r>
            <a:r>
              <a:rPr kumimoji="0" lang="el-GR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πα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-счет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20" name="Rectangle 5"/>
          <p:cNvSpPr>
            <a:spLocks noChangeArrowheads="1"/>
          </p:cNvSpPr>
          <p:nvPr/>
        </p:nvSpPr>
        <p:spPr bwMode="auto">
          <a:xfrm>
            <a:off x="1141233" y="5035107"/>
            <a:ext cx="1328737" cy="1089028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headEnd/>
            <a:tailEnd/>
          </a:ln>
          <a:ex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УЭА-7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4</a:t>
            </a:r>
            <a:r>
              <a:rPr kumimoji="0" lang="el-GR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πγ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-счет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cxnSp>
        <p:nvCxnSpPr>
          <p:cNvPr id="21" name="Прямая со стрелкой 20"/>
          <p:cNvCxnSpPr/>
          <p:nvPr/>
        </p:nvCxnSpPr>
        <p:spPr bwMode="auto">
          <a:xfrm flipH="1">
            <a:off x="3009080" y="1985254"/>
            <a:ext cx="1" cy="314325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Прямая со стрелкой 21"/>
          <p:cNvCxnSpPr/>
          <p:nvPr/>
        </p:nvCxnSpPr>
        <p:spPr bwMode="auto">
          <a:xfrm flipH="1">
            <a:off x="7820111" y="1957441"/>
            <a:ext cx="1" cy="314325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" name="Прямая со стрелкой 22"/>
          <p:cNvCxnSpPr/>
          <p:nvPr/>
        </p:nvCxnSpPr>
        <p:spPr bwMode="auto">
          <a:xfrm>
            <a:off x="1786691" y="3557255"/>
            <a:ext cx="1" cy="356328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" name="Прямая со стрелкой 23"/>
          <p:cNvCxnSpPr/>
          <p:nvPr/>
        </p:nvCxnSpPr>
        <p:spPr bwMode="auto">
          <a:xfrm>
            <a:off x="3367659" y="3580025"/>
            <a:ext cx="1" cy="356328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" name="Прямая со стрелкой 24"/>
          <p:cNvCxnSpPr/>
          <p:nvPr/>
        </p:nvCxnSpPr>
        <p:spPr bwMode="auto">
          <a:xfrm>
            <a:off x="5018143" y="3580025"/>
            <a:ext cx="1" cy="356328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" name="Прямая соединительная линия 25"/>
          <p:cNvCxnSpPr/>
          <p:nvPr/>
        </p:nvCxnSpPr>
        <p:spPr bwMode="auto">
          <a:xfrm>
            <a:off x="6605257" y="3635542"/>
            <a:ext cx="6804" cy="2150918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" name="Прямая со стрелкой 26"/>
          <p:cNvCxnSpPr/>
          <p:nvPr/>
        </p:nvCxnSpPr>
        <p:spPr bwMode="auto">
          <a:xfrm>
            <a:off x="6649469" y="5783220"/>
            <a:ext cx="162032" cy="324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8" name="Прямая со стрелкой 27"/>
          <p:cNvCxnSpPr/>
          <p:nvPr/>
        </p:nvCxnSpPr>
        <p:spPr bwMode="auto">
          <a:xfrm>
            <a:off x="5951790" y="3594475"/>
            <a:ext cx="1" cy="356328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9" name="Прямая со стрелкой 28"/>
          <p:cNvCxnSpPr/>
          <p:nvPr/>
        </p:nvCxnSpPr>
        <p:spPr bwMode="auto">
          <a:xfrm>
            <a:off x="7704168" y="3594475"/>
            <a:ext cx="0" cy="307359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" name="Прямая со стрелкой 29"/>
          <p:cNvCxnSpPr/>
          <p:nvPr/>
        </p:nvCxnSpPr>
        <p:spPr bwMode="auto">
          <a:xfrm>
            <a:off x="9543142" y="3580025"/>
            <a:ext cx="0" cy="310537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1" name="Равнобедренный треугольник 30"/>
          <p:cNvSpPr/>
          <p:nvPr/>
        </p:nvSpPr>
        <p:spPr bwMode="auto">
          <a:xfrm>
            <a:off x="4940492" y="4015349"/>
            <a:ext cx="1272895" cy="1057627"/>
          </a:xfrm>
          <a:prstGeom prst="triangle">
            <a:avLst>
              <a:gd name="adj" fmla="val 100000"/>
            </a:avLst>
          </a:prstGeom>
          <a:solidFill>
            <a:schemeClr val="accent6">
              <a:lumMod val="75000"/>
              <a:alpha val="47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838200" marR="0" lvl="0" indent="-8382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rgbClr val="A7A7A7"/>
              </a:solidFill>
              <a:effectLst/>
              <a:uLnTx/>
              <a:uFillTx/>
              <a:latin typeface="Arial" charset="0"/>
            </a:endParaRPr>
          </a:p>
        </p:txBody>
      </p:sp>
      <p:cxnSp>
        <p:nvCxnSpPr>
          <p:cNvPr id="32" name="Прямая соединительная линия 31"/>
          <p:cNvCxnSpPr/>
          <p:nvPr/>
        </p:nvCxnSpPr>
        <p:spPr bwMode="auto">
          <a:xfrm>
            <a:off x="2741615" y="3580025"/>
            <a:ext cx="0" cy="2153281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3" name="Прямая со стрелкой 32"/>
          <p:cNvCxnSpPr/>
          <p:nvPr/>
        </p:nvCxnSpPr>
        <p:spPr bwMode="auto">
          <a:xfrm flipH="1" flipV="1">
            <a:off x="2511694" y="5733306"/>
            <a:ext cx="213571" cy="4726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xmlns="" val="9656818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8000"/>
    </mc:Choice>
    <mc:Fallback>
      <p:transition spd="slow" advClick="0" advTm="800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1249377" y="5589564"/>
            <a:ext cx="9297909" cy="642796"/>
          </a:xfrm>
          <a:prstGeom prst="rect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j-ea"/>
              <a:cs typeface="Calibri"/>
              <a:sym typeface="Calibri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249377" y="4703436"/>
            <a:ext cx="9297909" cy="642796"/>
          </a:xfrm>
          <a:prstGeom prst="rect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j-ea"/>
              <a:cs typeface="Calibri"/>
              <a:sym typeface="Calibri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249378" y="3567311"/>
            <a:ext cx="9297909" cy="642796"/>
          </a:xfrm>
          <a:prstGeom prst="rect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j-ea"/>
              <a:cs typeface="Calibri"/>
              <a:sym typeface="Calibri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249378" y="2415423"/>
            <a:ext cx="9297909" cy="642796"/>
          </a:xfrm>
          <a:prstGeom prst="rect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j-ea"/>
              <a:cs typeface="Calibri"/>
              <a:sym typeface="Calibri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249378" y="1263535"/>
            <a:ext cx="9297909" cy="642796"/>
          </a:xfrm>
          <a:prstGeom prst="rect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j-ea"/>
              <a:cs typeface="Calibri"/>
              <a:sym typeface="Calibri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marL="0" marR="0" lvl="0" indent="7701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865F63-6EC6-4D66-8DB7-D52216AC4163}" type="slidenum">
              <a:rPr kumimoji="0" lang="ru-RU" sz="849" b="0" i="0" u="none" strike="noStrike" kern="1200" cap="none" spc="9" normalizeH="0" baseline="0" noProof="0" smtClean="0">
                <a:ln>
                  <a:noFill/>
                </a:ln>
                <a:solidFill>
                  <a:srgbClr val="004E6B"/>
                </a:solidFill>
                <a:effectLst/>
                <a:uLnTx/>
                <a:uFillTx/>
                <a:latin typeface="Circe"/>
                <a:sym typeface="Circe"/>
              </a:rPr>
              <a:pPr marL="0" marR="0" lvl="0" indent="7701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ru-RU" sz="849" b="0" i="0" u="none" strike="noStrike" kern="1200" cap="none" spc="9" normalizeH="0" baseline="0" noProof="0">
              <a:ln>
                <a:noFill/>
              </a:ln>
              <a:solidFill>
                <a:srgbClr val="004E6B"/>
              </a:solidFill>
              <a:effectLst/>
              <a:uLnTx/>
              <a:uFillTx/>
              <a:latin typeface="Circe"/>
              <a:sym typeface="Circe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14883" y="369671"/>
            <a:ext cx="10178883" cy="893864"/>
          </a:xfrm>
        </p:spPr>
        <p:txBody>
          <a:bodyPr>
            <a:noAutofit/>
          </a:bodyPr>
          <a:lstStyle/>
          <a:p>
            <a:r>
              <a:rPr lang="ru-RU" sz="3200" dirty="0">
                <a:solidFill>
                  <a:schemeClr val="accent5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Состав ГЭТ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ru-RU" sz="3200" dirty="0" smtClean="0">
                <a:solidFill>
                  <a:schemeClr val="accent5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6-2016</a:t>
            </a:r>
            <a:endParaRPr lang="ru-RU" sz="3200" dirty="0">
              <a:solidFill>
                <a:schemeClr val="accent5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00922" y="1330388"/>
            <a:ext cx="9646365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marR="0" lvl="0" indent="-355600" algn="l" defTabSz="912813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Установка УЭАП-1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со счетчиком бета-излучения для воспроизведения единиц активности радионуклидов и потока бета-частиц методом 2</a:t>
            </a:r>
            <a:r>
              <a:rPr kumimoji="0" lang="el-GR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π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(4</a:t>
            </a:r>
            <a:r>
              <a:rPr kumimoji="0" lang="el-GR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π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)</a:t>
            </a:r>
            <a:r>
              <a:rPr kumimoji="0" lang="el-GR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β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-счета</a:t>
            </a:r>
          </a:p>
          <a:p>
            <a:pPr marL="355600" marR="0" lvl="0" indent="-355600" algn="l" defTabSz="912813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Установка 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УЭАПП-2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со счетчиками альфа-излучения для воспроизведения единиц активности радионуклидов и потока альфа-частиц методом 2</a:t>
            </a:r>
            <a:r>
              <a:rPr kumimoji="0" lang="el-GR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πα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-счета и определенного телесного угла</a:t>
            </a:r>
          </a:p>
          <a:p>
            <a:pPr marL="355600" marR="0" lvl="0" indent="-355600" algn="l" defTabSz="912813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Установка УЭА-3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со счетчиками альфа-, бета-, гамма-, рентгеновского излучений для воспроизведения единиц активности радионуклидов методами 4</a:t>
            </a:r>
            <a:r>
              <a:rPr kumimoji="0" lang="el-GR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π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  <a:r>
              <a:rPr kumimoji="0" lang="el-GR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α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(</a:t>
            </a:r>
            <a:r>
              <a:rPr kumimoji="0" lang="el-GR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β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)-</a:t>
            </a:r>
            <a:r>
              <a:rPr kumimoji="0" lang="el-GR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γ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совпадений и КХ-</a:t>
            </a:r>
            <a:r>
              <a:rPr kumimoji="0" lang="el-GR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γ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совпадений</a:t>
            </a:r>
          </a:p>
          <a:p>
            <a:pPr marL="355600" marR="0" lvl="0" indent="-355600" algn="l" defTabSz="912813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Установка УЭА-4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со сферической ионизационной 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камерой для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воспроизведения единицы активности радионуклидов</a:t>
            </a:r>
          </a:p>
          <a:p>
            <a:pPr marL="355600" marR="0" lvl="0" indent="-355600" algn="l" defTabSz="912813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Установка УЭА-5 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на основе калориметра для воспроизведения единицы активности радионуклидов фотонного излучения</a:t>
            </a:r>
          </a:p>
          <a:p>
            <a:pPr marL="355600" marR="0" lvl="0" indent="-355600" algn="l" defTabSz="912813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Установка УЭА-6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с жидким сцинтиллятором, для воспроизведения единиц активности радионуклидов методом счета отношений двойных и тройных совпадений в жидком сцинтилляторе (метод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</a:rPr>
              <a:t>TDCR)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355600" marR="0" lvl="0" indent="-355600" algn="l" defTabSz="912813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Установка УЭА-7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со сцинтилляционным блоком детектирования для воспроизведения единицы активности методом 4</a:t>
            </a:r>
            <a:r>
              <a:rPr kumimoji="0" lang="el-GR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πγ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-счета</a:t>
            </a:r>
          </a:p>
          <a:p>
            <a:pPr marL="355600" marR="0" lvl="0" indent="-355600" algn="l" defTabSz="912813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Комплект источников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бета-излучения на основе радионуклидов </a:t>
            </a:r>
            <a:r>
              <a:rPr kumimoji="0" lang="ru-RU" sz="16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90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</a:rPr>
              <a:t>Sr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+</a:t>
            </a:r>
            <a:r>
              <a:rPr kumimoji="0" lang="ru-RU" sz="16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90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</a:rPr>
              <a:t>Y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типа СО</a:t>
            </a:r>
          </a:p>
          <a:p>
            <a:pPr marL="355600" marR="0" lvl="0" indent="-355600" algn="l" defTabSz="912813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Весы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для измерения массы раствора радионуклида</a:t>
            </a:r>
          </a:p>
        </p:txBody>
      </p:sp>
    </p:spTree>
    <p:extLst>
      <p:ext uri="{BB962C8B-B14F-4D97-AF65-F5344CB8AC3E}">
        <p14:creationId xmlns:p14="http://schemas.microsoft.com/office/powerpoint/2010/main" xmlns="" val="422378069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marL="0" marR="0" lvl="0" indent="7701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865F63-6EC6-4D66-8DB7-D52216AC4163}" type="slidenum">
              <a:rPr kumimoji="0" lang="ru-RU" sz="849" b="0" i="0" u="none" strike="noStrike" kern="1200" cap="none" spc="9" normalizeH="0" baseline="0" noProof="0" smtClean="0">
                <a:ln>
                  <a:noFill/>
                </a:ln>
                <a:solidFill>
                  <a:srgbClr val="004E6B"/>
                </a:solidFill>
                <a:effectLst/>
                <a:uLnTx/>
                <a:uFillTx/>
                <a:latin typeface="Circe"/>
                <a:sym typeface="Circe"/>
              </a:rPr>
              <a:pPr marL="0" marR="0" lvl="0" indent="7701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ru-RU" sz="849" b="0" i="0" u="none" strike="noStrike" kern="1200" cap="none" spc="9" normalizeH="0" baseline="0" noProof="0">
              <a:ln>
                <a:noFill/>
              </a:ln>
              <a:solidFill>
                <a:srgbClr val="004E6B"/>
              </a:solidFill>
              <a:effectLst/>
              <a:uLnTx/>
              <a:uFillTx/>
              <a:latin typeface="Circe"/>
              <a:sym typeface="Circe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967935" y="808637"/>
            <a:ext cx="9898462" cy="837283"/>
          </a:xfrm>
        </p:spPr>
        <p:txBody>
          <a:bodyPr>
            <a:normAutofit fontScale="90000"/>
          </a:bodyPr>
          <a:lstStyle/>
          <a:p>
            <a:pPr defTabSz="912813" eaLnBrk="0" hangingPunct="0"/>
            <a:r>
              <a:rPr lang="ru-RU" sz="3100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Установка УЭА-6 (метод </a:t>
            </a:r>
            <a:r>
              <a:rPr lang="en-US" sz="3100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TDCR</a:t>
            </a:r>
            <a:r>
              <a:rPr lang="ru-RU" sz="3100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) </a:t>
            </a:r>
            <a:br>
              <a:rPr lang="ru-RU" sz="3100" dirty="0">
                <a:solidFill>
                  <a:schemeClr val="accent5">
                    <a:lumMod val="50000"/>
                  </a:schemeClr>
                </a:solidFill>
                <a:latin typeface="+mj-lt"/>
              </a:rPr>
            </a:br>
            <a:r>
              <a:rPr lang="ru-RU" sz="3100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с жидким сцинтиллятором  (новая установка)</a:t>
            </a:r>
            <a:br>
              <a:rPr lang="ru-RU" sz="3100" dirty="0">
                <a:solidFill>
                  <a:schemeClr val="accent5">
                    <a:lumMod val="50000"/>
                  </a:schemeClr>
                </a:solidFill>
                <a:latin typeface="+mj-lt"/>
              </a:rPr>
            </a:br>
            <a:r>
              <a:rPr lang="ru-RU" sz="2400" dirty="0">
                <a:solidFill>
                  <a:srgbClr val="3333CC"/>
                </a:solidFill>
                <a:latin typeface="Arial" panose="020B0604020202020204" pitchFamily="34" charset="0"/>
              </a:rPr>
              <a:t/>
            </a:r>
            <a:br>
              <a:rPr lang="ru-RU" sz="2400" dirty="0">
                <a:solidFill>
                  <a:srgbClr val="3333CC"/>
                </a:solidFill>
                <a:latin typeface="Arial" panose="020B0604020202020204" pitchFamily="34" charset="0"/>
              </a:rPr>
            </a:br>
            <a:endParaRPr lang="ru-RU" dirty="0"/>
          </a:p>
        </p:txBody>
      </p:sp>
      <p:pic>
        <p:nvPicPr>
          <p:cNvPr id="5" name="Рисунок 4" descr="F:\2013-1\бюджет ГЭТ6-95 2013\полный отчет\фотографии установки\общий вид\TDCR-2 001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05993" y="2140830"/>
            <a:ext cx="3749591" cy="265384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F:\2013-1\бюджет ГЭТ6-95 2013\полный отчет\фотографии установки\блоки цифровой обработки\TDCR-2 006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62851" y="1645920"/>
            <a:ext cx="2889929" cy="3584874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7" name="Таблица 6"/>
          <p:cNvGraphicFramePr>
            <a:graphicFrameLocks noGrp="1"/>
          </p:cNvGraphicFramePr>
          <p:nvPr>
            <p:extLst/>
          </p:nvPr>
        </p:nvGraphicFramePr>
        <p:xfrm>
          <a:off x="646665" y="1585965"/>
          <a:ext cx="5270501" cy="43128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7050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929584">
                <a:tc>
                  <a:txBody>
                    <a:bodyPr/>
                    <a:lstStyle/>
                    <a:p>
                      <a:pPr algn="l"/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8348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</a:rPr>
                        <a:t>Вид радионуклидных источников: 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растворы радионуклидов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1103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</a:rPr>
                        <a:t>Радионуклиды :</a:t>
                      </a:r>
                      <a:r>
                        <a:rPr lang="en-US" sz="1800" b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800" b="1" baseline="300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r>
                        <a:rPr lang="en-US" sz="1800" b="1" dirty="0" smtClean="0">
                          <a:solidFill>
                            <a:schemeClr val="tx1"/>
                          </a:solidFill>
                        </a:rPr>
                        <a:t>H,</a:t>
                      </a:r>
                      <a:r>
                        <a:rPr lang="ru-RU" sz="1800" b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800" b="1" baseline="30000" dirty="0" smtClean="0">
                          <a:solidFill>
                            <a:schemeClr val="tx1"/>
                          </a:solidFill>
                        </a:rPr>
                        <a:t>14</a:t>
                      </a:r>
                      <a:r>
                        <a:rPr lang="en-US" sz="1800" b="1" dirty="0" smtClean="0">
                          <a:solidFill>
                            <a:schemeClr val="tx1"/>
                          </a:solidFill>
                        </a:rPr>
                        <a:t>C,</a:t>
                      </a:r>
                      <a:r>
                        <a:rPr lang="en-US" sz="1800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800" b="1" baseline="30000" dirty="0" smtClean="0">
                          <a:solidFill>
                            <a:schemeClr val="tx1"/>
                          </a:solidFill>
                        </a:rPr>
                        <a:t>18</a:t>
                      </a:r>
                      <a:r>
                        <a:rPr lang="en-US" sz="1800" b="1" baseline="0" dirty="0" smtClean="0">
                          <a:solidFill>
                            <a:schemeClr val="tx1"/>
                          </a:solidFill>
                        </a:rPr>
                        <a:t>F, </a:t>
                      </a:r>
                      <a:endParaRPr lang="ru-RU" sz="1800" b="1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baseline="30000" dirty="0" smtClean="0">
                          <a:solidFill>
                            <a:schemeClr val="tx1"/>
                          </a:solidFill>
                        </a:rPr>
                        <a:t>90</a:t>
                      </a:r>
                      <a:r>
                        <a:rPr lang="en-US" sz="1800" b="1" baseline="0" dirty="0" smtClean="0">
                          <a:solidFill>
                            <a:schemeClr val="tx1"/>
                          </a:solidFill>
                        </a:rPr>
                        <a:t>Sr+</a:t>
                      </a:r>
                      <a:r>
                        <a:rPr lang="en-US" sz="1800" b="1" baseline="30000" dirty="0" smtClean="0">
                          <a:solidFill>
                            <a:schemeClr val="tx1"/>
                          </a:solidFill>
                        </a:rPr>
                        <a:t>90</a:t>
                      </a:r>
                      <a:r>
                        <a:rPr lang="en-US" sz="1800" b="1" baseline="0" dirty="0" smtClean="0">
                          <a:solidFill>
                            <a:schemeClr val="tx1"/>
                          </a:solidFill>
                        </a:rPr>
                        <a:t>Y,  </a:t>
                      </a:r>
                      <a:r>
                        <a:rPr lang="en-US" sz="1800" b="1" baseline="30000" dirty="0" smtClean="0">
                          <a:solidFill>
                            <a:schemeClr val="tx1"/>
                          </a:solidFill>
                        </a:rPr>
                        <a:t>131</a:t>
                      </a:r>
                      <a:r>
                        <a:rPr lang="en-US" sz="1800" b="1" baseline="0" dirty="0" smtClean="0">
                          <a:solidFill>
                            <a:schemeClr val="tx1"/>
                          </a:solidFill>
                        </a:rPr>
                        <a:t>I, </a:t>
                      </a:r>
                      <a:r>
                        <a:rPr lang="en-US" sz="1800" b="1" baseline="30000" dirty="0" smtClean="0">
                          <a:solidFill>
                            <a:schemeClr val="tx1"/>
                          </a:solidFill>
                        </a:rPr>
                        <a:t>204</a:t>
                      </a:r>
                      <a:r>
                        <a:rPr lang="en-US" sz="1800" b="1" baseline="0" dirty="0" smtClean="0">
                          <a:solidFill>
                            <a:schemeClr val="tx1"/>
                          </a:solidFill>
                        </a:rPr>
                        <a:t>Tl, </a:t>
                      </a:r>
                      <a:r>
                        <a:rPr lang="en-US" sz="1800" b="1" baseline="30000" dirty="0" smtClean="0">
                          <a:solidFill>
                            <a:schemeClr val="tx1"/>
                          </a:solidFill>
                        </a:rPr>
                        <a:t>210</a:t>
                      </a:r>
                      <a:r>
                        <a:rPr lang="en-US" sz="1800" b="1" baseline="0" dirty="0" smtClean="0">
                          <a:solidFill>
                            <a:schemeClr val="tx1"/>
                          </a:solidFill>
                        </a:rPr>
                        <a:t>Pb,</a:t>
                      </a:r>
                      <a:r>
                        <a:rPr lang="ru-RU" sz="1800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800" b="1" baseline="30000" dirty="0" smtClean="0">
                          <a:solidFill>
                            <a:schemeClr val="tx1"/>
                          </a:solidFill>
                        </a:rPr>
                        <a:t>239</a:t>
                      </a:r>
                      <a:r>
                        <a:rPr lang="en-US" sz="1800" b="1" baseline="0" dirty="0" smtClean="0">
                          <a:solidFill>
                            <a:schemeClr val="tx1"/>
                          </a:solidFill>
                        </a:rPr>
                        <a:t>Pu</a:t>
                      </a:r>
                      <a:endParaRPr lang="ru-RU" sz="1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1330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Диапазоны</a:t>
                      </a:r>
                      <a:r>
                        <a:rPr lang="ru-RU" sz="1800" b="1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 измерений: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baseline="0" dirty="0" smtClean="0">
                          <a:solidFill>
                            <a:schemeClr val="tx1"/>
                          </a:solidFill>
                        </a:rPr>
                        <a:t>от 1</a:t>
                      </a:r>
                      <a:r>
                        <a:rPr lang="en-US" sz="1800" b="1" baseline="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r>
                        <a:rPr lang="ru-RU" sz="1800" b="1" dirty="0" smtClean="0">
                          <a:solidFill>
                            <a:schemeClr val="tx1"/>
                          </a:solidFill>
                        </a:rPr>
                        <a:t> до 5</a:t>
                      </a:r>
                      <a:r>
                        <a:rPr lang="en-US" sz="1800" b="1" dirty="0" smtClean="0">
                          <a:solidFill>
                            <a:schemeClr val="tx1"/>
                          </a:solidFill>
                        </a:rPr>
                        <a:t>·10</a:t>
                      </a:r>
                      <a:r>
                        <a:rPr lang="ru-RU" sz="1800" b="1" baseline="3000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r>
                        <a:rPr lang="ru-RU" sz="1800" b="1" dirty="0" smtClean="0">
                          <a:solidFill>
                            <a:schemeClr val="tx1"/>
                          </a:solidFill>
                        </a:rPr>
                        <a:t> Бк        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baseline="0" dirty="0" smtClean="0">
                          <a:solidFill>
                            <a:schemeClr val="tx1"/>
                          </a:solidFill>
                        </a:rPr>
                        <a:t>от </a:t>
                      </a:r>
                      <a:r>
                        <a:rPr lang="en-US" sz="1800" b="1" baseline="0" dirty="0" smtClean="0">
                          <a:solidFill>
                            <a:schemeClr val="tx1"/>
                          </a:solidFill>
                        </a:rPr>
                        <a:t>20</a:t>
                      </a:r>
                      <a:r>
                        <a:rPr lang="ru-RU" sz="1800" b="1" dirty="0" smtClean="0">
                          <a:solidFill>
                            <a:schemeClr val="tx1"/>
                          </a:solidFill>
                        </a:rPr>
                        <a:t> до </a:t>
                      </a:r>
                      <a:r>
                        <a:rPr lang="en-US" sz="1800" b="1" dirty="0" smtClean="0">
                          <a:solidFill>
                            <a:schemeClr val="tx1"/>
                          </a:solidFill>
                        </a:rPr>
                        <a:t>1·10</a:t>
                      </a:r>
                      <a:r>
                        <a:rPr lang="en-US" sz="1800" b="1" baseline="30000" dirty="0" smtClean="0">
                          <a:solidFill>
                            <a:schemeClr val="tx1"/>
                          </a:solidFill>
                        </a:rPr>
                        <a:t>10</a:t>
                      </a:r>
                      <a:r>
                        <a:rPr lang="ru-RU" sz="1800" b="1" dirty="0" smtClean="0">
                          <a:solidFill>
                            <a:schemeClr val="tx1"/>
                          </a:solidFill>
                        </a:rPr>
                        <a:t> Бк·г</a:t>
                      </a:r>
                      <a:r>
                        <a:rPr lang="ru-RU" sz="1800" b="1" baseline="30000" dirty="0" smtClean="0">
                          <a:solidFill>
                            <a:schemeClr val="tx1"/>
                          </a:solidFill>
                        </a:rPr>
                        <a:t>-1</a:t>
                      </a:r>
                      <a:endParaRPr lang="ru-RU" sz="1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83488">
                <a:tc>
                  <a:txBody>
                    <a:bodyPr/>
                    <a:lstStyle/>
                    <a:p>
                      <a:pPr algn="l"/>
                      <a:r>
                        <a:rPr lang="ru-RU" sz="18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Расширенная неопределенность (</a:t>
                      </a:r>
                      <a:r>
                        <a:rPr lang="en-US" sz="18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k=2)</a:t>
                      </a:r>
                      <a:r>
                        <a:rPr lang="ru-RU" sz="18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   </a:t>
                      </a:r>
                    </a:p>
                    <a:p>
                      <a:pPr algn="l"/>
                      <a:r>
                        <a:rPr lang="ru-RU" sz="1800" b="1" dirty="0" smtClean="0">
                          <a:solidFill>
                            <a:schemeClr val="tx1"/>
                          </a:solidFill>
                        </a:rPr>
                        <a:t>от 0</a:t>
                      </a:r>
                      <a:r>
                        <a:rPr lang="en-US" sz="1800" b="1" dirty="0" smtClean="0">
                          <a:solidFill>
                            <a:schemeClr val="tx1"/>
                          </a:solidFill>
                        </a:rPr>
                        <a:t>,12</a:t>
                      </a:r>
                      <a:r>
                        <a:rPr lang="ru-RU" sz="1800" b="1" baseline="0" dirty="0" smtClean="0">
                          <a:solidFill>
                            <a:schemeClr val="tx1"/>
                          </a:solidFill>
                        </a:rPr>
                        <a:t>  до  </a:t>
                      </a:r>
                      <a:r>
                        <a:rPr lang="en-US" sz="1800" b="1" baseline="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r>
                        <a:rPr lang="ru-RU" sz="1800" b="1" baseline="0" dirty="0" smtClean="0">
                          <a:solidFill>
                            <a:schemeClr val="tx1"/>
                          </a:solidFill>
                        </a:rPr>
                        <a:t> %</a:t>
                      </a:r>
                      <a:endParaRPr lang="ru-RU" sz="18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l"/>
                      <a:endParaRPr lang="ru-RU" sz="1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71867308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8" name="Заголовок 1"/>
          <p:cNvSpPr txBox="1">
            <a:spLocks noGrp="1"/>
          </p:cNvSpPr>
          <p:nvPr>
            <p:ph type="title"/>
          </p:nvPr>
        </p:nvSpPr>
        <p:spPr>
          <a:xfrm>
            <a:off x="982898" y="776691"/>
            <a:ext cx="10226204" cy="368633"/>
          </a:xfrm>
          <a:prstGeom prst="rect">
            <a:avLst/>
          </a:prstGeom>
        </p:spPr>
        <p:txBody>
          <a:bodyPr>
            <a:noAutofit/>
          </a:bodyPr>
          <a:lstStyle/>
          <a:p>
            <a:pPr defTabSz="912813" eaLnBrk="0" hangingPunct="0"/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Установка УЭА-7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/>
            </a:r>
            <a:b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</a:b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со сцинтиллятором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latin typeface="+mn-lt"/>
              </a:rPr>
              <a:t>NaI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(Tl) 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для фотонного излучения (4</a:t>
            </a:r>
            <a:r>
              <a:rPr lang="el-GR" sz="28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πγ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) 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(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новая установка)</a:t>
            </a:r>
          </a:p>
        </p:txBody>
      </p:sp>
      <p:pic>
        <p:nvPicPr>
          <p:cNvPr id="1198" name="logo VNIIM_final-13.png" descr="logo VNIIM_final-13.png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9477704" y="6410504"/>
            <a:ext cx="702114" cy="368682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Номер слайда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marL="0" marR="0" lvl="0" indent="0" algn="r" defTabSz="554492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lang="ru-RU" sz="1200" b="0" i="0" u="none" strike="noStrike" kern="0" cap="none" spc="0" normalizeH="0" baseline="0" noProof="0" smtClean="0">
                <a:ln>
                  <a:noFill/>
                </a:ln>
                <a:solidFill>
                  <a:srgbClr val="004E6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554492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ru-RU" sz="1200" b="0" i="0" u="none" strike="noStrike" kern="0" cap="none" spc="0" normalizeH="0" baseline="0" noProof="0">
              <a:ln>
                <a:noFill/>
              </a:ln>
              <a:solidFill>
                <a:srgbClr val="004E6B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" name="Рисунок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81130" y="1484522"/>
            <a:ext cx="3593147" cy="4532630"/>
          </a:xfrm>
          <a:prstGeom prst="rect">
            <a:avLst/>
          </a:prstGeom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75255" y="1484522"/>
            <a:ext cx="2641490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1" name="Таблица 10"/>
          <p:cNvGraphicFramePr>
            <a:graphicFrameLocks noGrp="1"/>
          </p:cNvGraphicFramePr>
          <p:nvPr>
            <p:extLst/>
          </p:nvPr>
        </p:nvGraphicFramePr>
        <p:xfrm>
          <a:off x="966022" y="2226048"/>
          <a:ext cx="5270501" cy="43128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7050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929584">
                <a:tc>
                  <a:txBody>
                    <a:bodyPr/>
                    <a:lstStyle/>
                    <a:p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8348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</a:rPr>
                        <a:t>Вид </a:t>
                      </a:r>
                      <a:r>
                        <a:rPr lang="ru-RU" sz="1800" b="1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</a:rPr>
                        <a:t>радионуклидных</a:t>
                      </a:r>
                      <a:r>
                        <a:rPr lang="ru-RU" sz="18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</a:rPr>
                        <a:t> источников: 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растворы радионуклидов, источники типа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ОСГИ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8348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Радионуклиды :</a:t>
                      </a:r>
                      <a:r>
                        <a:rPr lang="ru-RU" sz="1800" b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800" b="1" baseline="30000" dirty="0" smtClean="0">
                          <a:solidFill>
                            <a:schemeClr val="tx1"/>
                          </a:solidFill>
                        </a:rPr>
                        <a:t>54</a:t>
                      </a:r>
                      <a:r>
                        <a:rPr lang="en-US" sz="1800" b="1" baseline="0" dirty="0" err="1" smtClean="0">
                          <a:solidFill>
                            <a:schemeClr val="tx1"/>
                          </a:solidFill>
                        </a:rPr>
                        <a:t>Mn</a:t>
                      </a:r>
                      <a:r>
                        <a:rPr lang="en-US" sz="1800" b="1" dirty="0" smtClean="0">
                          <a:solidFill>
                            <a:schemeClr val="tx1"/>
                          </a:solidFill>
                        </a:rPr>
                        <a:t>,</a:t>
                      </a:r>
                      <a:r>
                        <a:rPr lang="en-US" sz="1800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800" b="1" baseline="30000" dirty="0" smtClean="0">
                          <a:solidFill>
                            <a:schemeClr val="tx1"/>
                          </a:solidFill>
                        </a:rPr>
                        <a:t>57</a:t>
                      </a:r>
                      <a:r>
                        <a:rPr lang="en-US" sz="1800" b="1" dirty="0" smtClean="0">
                          <a:solidFill>
                            <a:schemeClr val="tx1"/>
                          </a:solidFill>
                        </a:rPr>
                        <a:t>Co,</a:t>
                      </a:r>
                      <a:r>
                        <a:rPr lang="en-US" sz="1800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800" b="1" baseline="30000" dirty="0" smtClean="0">
                          <a:solidFill>
                            <a:schemeClr val="tx1"/>
                          </a:solidFill>
                        </a:rPr>
                        <a:t>60</a:t>
                      </a:r>
                      <a:r>
                        <a:rPr lang="en-US" sz="1800" b="1" dirty="0" smtClean="0">
                          <a:solidFill>
                            <a:schemeClr val="tx1"/>
                          </a:solidFill>
                        </a:rPr>
                        <a:t>Co,</a:t>
                      </a:r>
                      <a:r>
                        <a:rPr lang="en-US" sz="1800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800" b="1" baseline="30000" dirty="0" smtClean="0">
                          <a:solidFill>
                            <a:schemeClr val="tx1"/>
                          </a:solidFill>
                        </a:rPr>
                        <a:t>60</a:t>
                      </a:r>
                      <a:r>
                        <a:rPr lang="en-US" sz="1800" b="1" dirty="0" smtClean="0">
                          <a:solidFill>
                            <a:schemeClr val="tx1"/>
                          </a:solidFill>
                        </a:rPr>
                        <a:t>Co,</a:t>
                      </a:r>
                      <a:r>
                        <a:rPr lang="en-US" sz="1800" b="1" baseline="30000" dirty="0" smtClean="0">
                          <a:solidFill>
                            <a:schemeClr val="tx1"/>
                          </a:solidFill>
                        </a:rPr>
                        <a:t>65</a:t>
                      </a:r>
                      <a:r>
                        <a:rPr lang="en-US" sz="1800" b="1" dirty="0" smtClean="0">
                          <a:solidFill>
                            <a:schemeClr val="tx1"/>
                          </a:solidFill>
                        </a:rPr>
                        <a:t>Zn,</a:t>
                      </a:r>
                      <a:r>
                        <a:rPr lang="en-US" sz="1800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baseline="30000" dirty="0" smtClean="0">
                          <a:solidFill>
                            <a:schemeClr val="tx1"/>
                          </a:solidFill>
                        </a:rPr>
                        <a:t>109</a:t>
                      </a:r>
                      <a:r>
                        <a:rPr lang="en-US" sz="1800" b="1" dirty="0" smtClean="0">
                          <a:solidFill>
                            <a:schemeClr val="tx1"/>
                          </a:solidFill>
                        </a:rPr>
                        <a:t>Cd,</a:t>
                      </a:r>
                      <a:r>
                        <a:rPr lang="en-US" sz="1800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800" b="1" baseline="300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r>
                        <a:rPr lang="en-US" sz="1800" b="1" baseline="30000" dirty="0" smtClean="0">
                          <a:solidFill>
                            <a:schemeClr val="tx1"/>
                          </a:solidFill>
                        </a:rPr>
                        <a:t>34</a:t>
                      </a:r>
                      <a:r>
                        <a:rPr lang="en-US" sz="1800" b="1" dirty="0" smtClean="0">
                          <a:solidFill>
                            <a:schemeClr val="tx1"/>
                          </a:solidFill>
                        </a:rPr>
                        <a:t>Cs,</a:t>
                      </a:r>
                      <a:r>
                        <a:rPr lang="en-US" sz="1800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800" b="1" baseline="300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r>
                        <a:rPr lang="en-US" sz="1800" b="1" baseline="30000" dirty="0" smtClean="0">
                          <a:solidFill>
                            <a:schemeClr val="tx1"/>
                          </a:solidFill>
                        </a:rPr>
                        <a:t>37</a:t>
                      </a:r>
                      <a:r>
                        <a:rPr lang="en-US" sz="1800" b="1" dirty="0" smtClean="0">
                          <a:solidFill>
                            <a:schemeClr val="tx1"/>
                          </a:solidFill>
                        </a:rPr>
                        <a:t>Cs,</a:t>
                      </a:r>
                      <a:r>
                        <a:rPr lang="en-US" sz="1800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800" b="1" baseline="300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r>
                        <a:rPr lang="en-US" sz="1800" b="1" baseline="30000" dirty="0" smtClean="0">
                          <a:solidFill>
                            <a:schemeClr val="tx1"/>
                          </a:solidFill>
                        </a:rPr>
                        <a:t>33</a:t>
                      </a:r>
                      <a:r>
                        <a:rPr lang="en-US" sz="1800" b="1" dirty="0" smtClean="0">
                          <a:solidFill>
                            <a:schemeClr val="tx1"/>
                          </a:solidFill>
                        </a:rPr>
                        <a:t>Ba,</a:t>
                      </a:r>
                      <a:r>
                        <a:rPr lang="en-US" sz="1800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800" b="1" baseline="300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r>
                        <a:rPr lang="en-US" sz="1800" b="1" baseline="30000" dirty="0" smtClean="0">
                          <a:solidFill>
                            <a:schemeClr val="tx1"/>
                          </a:solidFill>
                        </a:rPr>
                        <a:t>13</a:t>
                      </a:r>
                      <a:r>
                        <a:rPr lang="en-US" sz="1800" b="1" dirty="0" smtClean="0">
                          <a:solidFill>
                            <a:schemeClr val="tx1"/>
                          </a:solidFill>
                        </a:rPr>
                        <a:t>Sn,</a:t>
                      </a:r>
                      <a:r>
                        <a:rPr lang="en-US" sz="1800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800" b="1" baseline="300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r>
                        <a:rPr lang="en-US" sz="1800" b="1" baseline="30000" dirty="0" smtClean="0">
                          <a:solidFill>
                            <a:schemeClr val="tx1"/>
                          </a:solidFill>
                        </a:rPr>
                        <a:t>52</a:t>
                      </a:r>
                      <a:r>
                        <a:rPr lang="en-US" sz="1800" b="1" dirty="0" smtClean="0">
                          <a:solidFill>
                            <a:schemeClr val="tx1"/>
                          </a:solidFill>
                        </a:rPr>
                        <a:t>Eu,</a:t>
                      </a:r>
                      <a:r>
                        <a:rPr lang="en-US" sz="1800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800" b="1" baseline="30000" dirty="0" smtClean="0">
                          <a:solidFill>
                            <a:schemeClr val="tx1"/>
                          </a:solidFill>
                        </a:rPr>
                        <a:t>241</a:t>
                      </a:r>
                      <a:r>
                        <a:rPr lang="en-US" sz="1800" b="1" dirty="0" smtClean="0">
                          <a:solidFill>
                            <a:schemeClr val="tx1"/>
                          </a:solidFill>
                        </a:rPr>
                        <a:t>Am</a:t>
                      </a:r>
                      <a:endParaRPr lang="ru-RU" sz="1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13304"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Диапазон</a:t>
                      </a:r>
                      <a:r>
                        <a:rPr lang="ru-RU" sz="1800" b="1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ы измерений: </a:t>
                      </a:r>
                      <a:r>
                        <a:rPr lang="ru-RU" sz="1800" b="1" baseline="0" dirty="0" smtClean="0">
                          <a:solidFill>
                            <a:schemeClr val="tx1"/>
                          </a:solidFill>
                        </a:rPr>
                        <a:t> от </a:t>
                      </a:r>
                      <a:r>
                        <a:rPr lang="en-US" sz="1800" b="1" baseline="0" dirty="0" smtClean="0">
                          <a:solidFill>
                            <a:schemeClr val="tx1"/>
                          </a:solidFill>
                        </a:rPr>
                        <a:t>10</a:t>
                      </a:r>
                      <a:r>
                        <a:rPr lang="ru-RU" sz="1800" b="1" dirty="0" smtClean="0">
                          <a:solidFill>
                            <a:schemeClr val="tx1"/>
                          </a:solidFill>
                        </a:rPr>
                        <a:t> до </a:t>
                      </a:r>
                      <a:r>
                        <a:rPr lang="en-US" sz="1800" b="1" dirty="0" smtClean="0">
                          <a:solidFill>
                            <a:schemeClr val="tx1"/>
                          </a:solidFill>
                        </a:rPr>
                        <a:t>1·10</a:t>
                      </a:r>
                      <a:r>
                        <a:rPr lang="en-US" sz="1800" b="1" baseline="3000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r>
                        <a:rPr lang="ru-RU" sz="1800" b="1" dirty="0" smtClean="0">
                          <a:solidFill>
                            <a:schemeClr val="tx1"/>
                          </a:solidFill>
                        </a:rPr>
                        <a:t> Бк</a:t>
                      </a:r>
                      <a:endParaRPr lang="en-US" sz="18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baseline="0" dirty="0" smtClean="0">
                          <a:solidFill>
                            <a:schemeClr val="tx1"/>
                          </a:solidFill>
                        </a:rPr>
                        <a:t>от </a:t>
                      </a:r>
                      <a:r>
                        <a:rPr lang="en-US" sz="1800" b="1" dirty="0" smtClean="0">
                          <a:solidFill>
                            <a:schemeClr val="tx1"/>
                          </a:solidFill>
                        </a:rPr>
                        <a:t>1·10</a:t>
                      </a:r>
                      <a:r>
                        <a:rPr lang="en-US" sz="1800" b="1" baseline="300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ru-RU" sz="1800" b="1" dirty="0" smtClean="0">
                          <a:solidFill>
                            <a:schemeClr val="tx1"/>
                          </a:solidFill>
                        </a:rPr>
                        <a:t> до </a:t>
                      </a:r>
                      <a:r>
                        <a:rPr lang="en-US" sz="1800" b="1" dirty="0" smtClean="0">
                          <a:solidFill>
                            <a:schemeClr val="tx1"/>
                          </a:solidFill>
                        </a:rPr>
                        <a:t>5·10</a:t>
                      </a:r>
                      <a:r>
                        <a:rPr lang="en-US" sz="1800" b="1" baseline="3000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r>
                        <a:rPr lang="ru-RU" sz="1800" b="1" dirty="0" smtClean="0">
                          <a:solidFill>
                            <a:schemeClr val="tx1"/>
                          </a:solidFill>
                        </a:rPr>
                        <a:t> Бк·г</a:t>
                      </a:r>
                      <a:r>
                        <a:rPr lang="ru-RU" sz="1800" b="1" baseline="30000" dirty="0" smtClean="0">
                          <a:solidFill>
                            <a:schemeClr val="tx1"/>
                          </a:solidFill>
                        </a:rPr>
                        <a:t>-1</a:t>
                      </a:r>
                      <a:endParaRPr lang="en-US" sz="18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baseline="0" dirty="0" smtClean="0">
                          <a:solidFill>
                            <a:schemeClr val="tx1"/>
                          </a:solidFill>
                        </a:rPr>
                        <a:t>от </a:t>
                      </a:r>
                      <a:r>
                        <a:rPr lang="en-US" sz="1800" b="1" baseline="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r>
                        <a:rPr lang="ru-RU" sz="1800" b="1" dirty="0" smtClean="0">
                          <a:solidFill>
                            <a:schemeClr val="tx1"/>
                          </a:solidFill>
                        </a:rPr>
                        <a:t> до </a:t>
                      </a:r>
                      <a:r>
                        <a:rPr lang="en-US" sz="1800" b="1" dirty="0" smtClean="0">
                          <a:solidFill>
                            <a:schemeClr val="tx1"/>
                          </a:solidFill>
                        </a:rPr>
                        <a:t>5·10</a:t>
                      </a:r>
                      <a:r>
                        <a:rPr lang="en-US" sz="1800" b="1" baseline="3000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r>
                        <a:rPr lang="ru-RU" sz="1800" b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800" b="1" dirty="0" smtClean="0">
                          <a:solidFill>
                            <a:schemeClr val="tx1"/>
                          </a:solidFill>
                        </a:rPr>
                        <a:t>c</a:t>
                      </a:r>
                      <a:r>
                        <a:rPr lang="en-US" sz="1800" b="1" baseline="30000" dirty="0" smtClean="0">
                          <a:solidFill>
                            <a:schemeClr val="tx1"/>
                          </a:solidFill>
                        </a:rPr>
                        <a:t>-1</a:t>
                      </a:r>
                      <a:endParaRPr lang="ru-RU" sz="1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83488"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Расширенная неопределенность (</a:t>
                      </a:r>
                      <a:r>
                        <a:rPr lang="en-US" sz="18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k=2)</a:t>
                      </a:r>
                      <a:r>
                        <a:rPr lang="ru-RU" sz="18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  </a:t>
                      </a:r>
                    </a:p>
                    <a:p>
                      <a:r>
                        <a:rPr lang="ru-RU" sz="1800" b="1" dirty="0" smtClean="0">
                          <a:solidFill>
                            <a:schemeClr val="tx1"/>
                          </a:solidFill>
                        </a:rPr>
                        <a:t>от 0,21</a:t>
                      </a:r>
                      <a:r>
                        <a:rPr lang="ru-RU" sz="1800" b="1" baseline="0" dirty="0" smtClean="0">
                          <a:solidFill>
                            <a:schemeClr val="tx1"/>
                          </a:solidFill>
                        </a:rPr>
                        <a:t>  до  3,5 %</a:t>
                      </a:r>
                      <a:endParaRPr lang="ru-RU" sz="1800" b="1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ru-RU" sz="1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60077614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101" name="Rectangle 5"/>
          <p:cNvSpPr>
            <a:spLocks noChangeArrowheads="1"/>
          </p:cNvSpPr>
          <p:nvPr/>
        </p:nvSpPr>
        <p:spPr bwMode="auto">
          <a:xfrm>
            <a:off x="1905454" y="1505718"/>
            <a:ext cx="7993063" cy="116187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9050">
            <a:solidFill>
              <a:srgbClr val="33CCCC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ru-RU" sz="2400" b="1" dirty="0"/>
              <a:t>Государственный первичный эталон </a:t>
            </a:r>
          </a:p>
          <a:p>
            <a:pPr algn="ctr"/>
            <a:r>
              <a:rPr lang="ru-RU" sz="2400" b="1" dirty="0"/>
              <a:t>единицы активности радионуклидов</a:t>
            </a:r>
          </a:p>
          <a:p>
            <a:pPr algn="ctr"/>
            <a:r>
              <a:rPr lang="ru-RU" sz="2400" b="1" dirty="0"/>
              <a:t> ГЭТ </a:t>
            </a:r>
            <a:r>
              <a:rPr lang="ru-RU" sz="2400" b="1" dirty="0" smtClean="0"/>
              <a:t>6-</a:t>
            </a:r>
            <a:r>
              <a:rPr lang="en-US" sz="2400" b="1" dirty="0" smtClean="0"/>
              <a:t>2016</a:t>
            </a:r>
            <a:endParaRPr lang="ru-RU" sz="2400" b="1" dirty="0"/>
          </a:p>
        </p:txBody>
      </p:sp>
      <p:sp>
        <p:nvSpPr>
          <p:cNvPr id="132102" name="AutoShape 6"/>
          <p:cNvSpPr>
            <a:spLocks noChangeArrowheads="1"/>
          </p:cNvSpPr>
          <p:nvPr/>
        </p:nvSpPr>
        <p:spPr bwMode="auto">
          <a:xfrm>
            <a:off x="5314474" y="2737824"/>
            <a:ext cx="720725" cy="430689"/>
          </a:xfrm>
          <a:prstGeom prst="downArrow">
            <a:avLst>
              <a:gd name="adj1" fmla="val 50000"/>
              <a:gd name="adj2" fmla="val 25000"/>
            </a:avLst>
          </a:prstGeom>
          <a:gradFill rotWithShape="1">
            <a:gsLst>
              <a:gs pos="0">
                <a:schemeClr val="accent1">
                  <a:lumMod val="75000"/>
                </a:schemeClr>
              </a:gs>
              <a:gs pos="100000">
                <a:srgbClr val="00CCFF">
                  <a:gamma/>
                  <a:tint val="93725"/>
                  <a:invGamma/>
                </a:srgbClr>
              </a:gs>
            </a:gsLst>
            <a:lin ang="5400000" scaled="1"/>
          </a:gradFill>
          <a:ln w="9525">
            <a:solidFill>
              <a:srgbClr val="00CCFF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ru-RU"/>
          </a:p>
        </p:txBody>
      </p:sp>
      <p:sp>
        <p:nvSpPr>
          <p:cNvPr id="132110" name="Rectangle 14"/>
          <p:cNvSpPr>
            <a:spLocks noChangeArrowheads="1"/>
          </p:cNvSpPr>
          <p:nvPr/>
        </p:nvSpPr>
        <p:spPr bwMode="auto">
          <a:xfrm>
            <a:off x="2278808" y="3203629"/>
            <a:ext cx="6975724" cy="6477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9050">
            <a:solidFill>
              <a:srgbClr val="33CCCC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ru-RU" sz="2400" b="1" dirty="0"/>
              <a:t>Вторичные эталоны</a:t>
            </a:r>
          </a:p>
        </p:txBody>
      </p:sp>
      <p:sp>
        <p:nvSpPr>
          <p:cNvPr id="132112" name="Rectangle 16"/>
          <p:cNvSpPr>
            <a:spLocks noChangeArrowheads="1"/>
          </p:cNvSpPr>
          <p:nvPr/>
        </p:nvSpPr>
        <p:spPr bwMode="auto">
          <a:xfrm>
            <a:off x="2690790" y="4457598"/>
            <a:ext cx="6292436" cy="61787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9050">
            <a:solidFill>
              <a:srgbClr val="33CCCC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ru-RU" sz="2400" b="1" dirty="0"/>
              <a:t>Эталонные средства измерений</a:t>
            </a:r>
          </a:p>
        </p:txBody>
      </p:sp>
      <p:sp>
        <p:nvSpPr>
          <p:cNvPr id="132113" name="Rectangle 17"/>
          <p:cNvSpPr>
            <a:spLocks noChangeArrowheads="1"/>
          </p:cNvSpPr>
          <p:nvPr/>
        </p:nvSpPr>
        <p:spPr bwMode="auto">
          <a:xfrm>
            <a:off x="3034602" y="5659193"/>
            <a:ext cx="5637126" cy="64082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9050">
            <a:solidFill>
              <a:srgbClr val="33CCCC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ru-RU" sz="2800" b="1" dirty="0" smtClean="0"/>
              <a:t> </a:t>
            </a:r>
            <a:r>
              <a:rPr lang="ru-RU" sz="2400" b="1" dirty="0"/>
              <a:t>С</a:t>
            </a:r>
            <a:r>
              <a:rPr lang="ru-RU" sz="2400" b="1" dirty="0" smtClean="0"/>
              <a:t>редства </a:t>
            </a:r>
            <a:r>
              <a:rPr lang="ru-RU" sz="2400" b="1" dirty="0"/>
              <a:t>измерений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AC865F63-6EC6-4D66-8DB7-D52216AC4163}" type="slidenum">
              <a:rPr lang="ru-RU" smtClean="0"/>
              <a:pPr/>
              <a:t>9</a:t>
            </a:fld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922097" y="900373"/>
            <a:ext cx="10226204" cy="368814"/>
          </a:xfrm>
        </p:spPr>
        <p:txBody>
          <a:bodyPr>
            <a:normAutofit fontScale="90000"/>
          </a:bodyPr>
          <a:lstStyle/>
          <a:p>
            <a:r>
              <a:rPr lang="ru-RU" sz="31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Основа метрологического обеспечения измерений активности радионуклидов </a:t>
            </a:r>
            <a:r>
              <a:rPr lang="ru-RU" sz="2400" dirty="0">
                <a:solidFill>
                  <a:srgbClr val="0070C0"/>
                </a:solidFill>
              </a:rPr>
              <a:t/>
            </a:r>
            <a:br>
              <a:rPr lang="ru-RU" sz="2400" dirty="0">
                <a:solidFill>
                  <a:srgbClr val="0070C0"/>
                </a:solidFill>
              </a:rPr>
            </a:br>
            <a:endParaRPr lang="ru-RU" dirty="0"/>
          </a:p>
        </p:txBody>
      </p:sp>
      <p:sp>
        <p:nvSpPr>
          <p:cNvPr id="14" name="AutoShape 6"/>
          <p:cNvSpPr>
            <a:spLocks noChangeArrowheads="1"/>
          </p:cNvSpPr>
          <p:nvPr/>
        </p:nvSpPr>
        <p:spPr bwMode="auto">
          <a:xfrm>
            <a:off x="5314474" y="3956677"/>
            <a:ext cx="720725" cy="430689"/>
          </a:xfrm>
          <a:prstGeom prst="downArrow">
            <a:avLst>
              <a:gd name="adj1" fmla="val 50000"/>
              <a:gd name="adj2" fmla="val 25000"/>
            </a:avLst>
          </a:prstGeom>
          <a:gradFill rotWithShape="1">
            <a:gsLst>
              <a:gs pos="0">
                <a:schemeClr val="accent1">
                  <a:lumMod val="75000"/>
                </a:schemeClr>
              </a:gs>
              <a:gs pos="100000">
                <a:srgbClr val="00CCFF">
                  <a:gamma/>
                  <a:tint val="93725"/>
                  <a:invGamma/>
                </a:srgbClr>
              </a:gs>
            </a:gsLst>
            <a:lin ang="5400000" scaled="1"/>
          </a:gradFill>
          <a:ln w="9525">
            <a:solidFill>
              <a:srgbClr val="00CCFF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ru-RU"/>
          </a:p>
        </p:txBody>
      </p:sp>
      <p:sp>
        <p:nvSpPr>
          <p:cNvPr id="15" name="AutoShape 6"/>
          <p:cNvSpPr>
            <a:spLocks noChangeArrowheads="1"/>
          </p:cNvSpPr>
          <p:nvPr/>
        </p:nvSpPr>
        <p:spPr bwMode="auto">
          <a:xfrm>
            <a:off x="5314474" y="5151987"/>
            <a:ext cx="720725" cy="430689"/>
          </a:xfrm>
          <a:prstGeom prst="downArrow">
            <a:avLst>
              <a:gd name="adj1" fmla="val 50000"/>
              <a:gd name="adj2" fmla="val 25000"/>
            </a:avLst>
          </a:prstGeom>
          <a:gradFill rotWithShape="1">
            <a:gsLst>
              <a:gs pos="0">
                <a:schemeClr val="accent1">
                  <a:lumMod val="75000"/>
                </a:schemeClr>
              </a:gs>
              <a:gs pos="100000">
                <a:srgbClr val="00CCFF">
                  <a:gamma/>
                  <a:tint val="93725"/>
                  <a:invGamma/>
                </a:srgbClr>
              </a:gs>
            </a:gsLst>
            <a:lin ang="5400000" scaled="1"/>
          </a:gradFill>
          <a:ln w="9525">
            <a:solidFill>
              <a:srgbClr val="00CCFF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6602788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xmlns="" name="templ-vniim" id="{2D699236-E257-43DE-8409-02EFF3255679}" vid="{2A0F33F9-0E96-4759-AF54-870E59151B2C}"/>
    </a:ext>
  </a:extLst>
</a:theme>
</file>

<file path=ppt/theme/theme3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5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6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7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1812</TotalTime>
  <Words>1792</Words>
  <Application>Microsoft Office PowerPoint</Application>
  <PresentationFormat>Произвольный</PresentationFormat>
  <Paragraphs>279</Paragraphs>
  <Slides>21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8</vt:i4>
      </vt:variant>
      <vt:variant>
        <vt:lpstr>Заголовки слайдов</vt:lpstr>
      </vt:variant>
      <vt:variant>
        <vt:i4>21</vt:i4>
      </vt:variant>
    </vt:vector>
  </HeadingPairs>
  <TitlesOfParts>
    <vt:vector size="29" baseType="lpstr">
      <vt:lpstr>Тема Office</vt:lpstr>
      <vt:lpstr>1_Тема Office</vt:lpstr>
      <vt:lpstr>2_Тема Office</vt:lpstr>
      <vt:lpstr>3_Тема Office</vt:lpstr>
      <vt:lpstr>4_Тема Office</vt:lpstr>
      <vt:lpstr>5_Тема Office</vt:lpstr>
      <vt:lpstr>6_Тема Office</vt:lpstr>
      <vt:lpstr>7_Тема Office</vt:lpstr>
      <vt:lpstr>Государственный первичный эталон активности ГЭТ 6-2016 основа обеспечения единства спектрометрических и радиометрических измерений. Основные изменения в новой ГПС  ГОСТ 8.033-2023. Создание серийных типов стандартных образцов удельной активности радионуклидов в растворах.</vt:lpstr>
      <vt:lpstr>Основные понятия</vt:lpstr>
      <vt:lpstr>Федеральный закон от 26.06.2008 № 102-ФЗ  «Об обеспечении единства измерений»</vt:lpstr>
      <vt:lpstr>Cоставляющие метрологического обеспечения</vt:lpstr>
      <vt:lpstr>Измерения активности радионуклидов, потока частиц и фотонов на установках ГЭТ 6-2016</vt:lpstr>
      <vt:lpstr>Состав ГЭТ 6-2016</vt:lpstr>
      <vt:lpstr>Установка УЭА-6 (метод TDCR)  с жидким сцинтиллятором  (новая установка)  </vt:lpstr>
      <vt:lpstr>Установка УЭА-7 со сцинтиллятором NaI(Tl) для фотонного излучения (4πγ) (новая установка)</vt:lpstr>
      <vt:lpstr>Основа метрологического обеспечения измерений активности радионуклидов  </vt:lpstr>
      <vt:lpstr>Государственная поверочная схема</vt:lpstr>
      <vt:lpstr>ГОСТ 8.033-2023</vt:lpstr>
      <vt:lpstr>ГОСТ 8.033-96 Государственная поверочная схема для средств измерений активности радионуклидов, потока и плотности потока альфа-, бета-частиц и фотонов радионуклидных источников</vt:lpstr>
      <vt:lpstr>ГОСТ 8.033-2023 Государственная поверочная схема для средств измерений активности радионуклидов, удельной активности радионуклидов, потока и плотности потока альфа-, бета-частиц и фотонов радионуклидных источников</vt:lpstr>
      <vt:lpstr>Сравнение Государственных поверочных схем  ГОСТ 8.033-96 и ГОСТ 8.033-2023</vt:lpstr>
      <vt:lpstr>Терминология</vt:lpstr>
      <vt:lpstr>Утверждение типа СО</vt:lpstr>
      <vt:lpstr>Радиометры альфа-бета-излучения спектрометрические Tri-Carb и Quantulus (Tri-Carb 4810TR, 4910TR, 5110TR, Quantulus GCT 6220)  </vt:lpstr>
      <vt:lpstr>СТАНДАРТНЫЕ ОБРАЗЦЫ АКТИВНОСТИ РАДИОНУКЛИДОВ (набор АР-ЖС-ВНИИМ)  Регистрационный № ГСО 12375-2023/ГСО 12379-2023  </vt:lpstr>
      <vt:lpstr>ГСО - эталоны</vt:lpstr>
      <vt:lpstr>ГСО - стандартные образцы утвержденного типа </vt:lpstr>
      <vt:lpstr>Слайд 21</vt:lpstr>
    </vt:vector>
  </TitlesOfParts>
  <Company>Vniim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Sepman</dc:creator>
  <cp:lastModifiedBy>Sergey</cp:lastModifiedBy>
  <cp:revision>171</cp:revision>
  <dcterms:created xsi:type="dcterms:W3CDTF">2015-05-18T15:41:09Z</dcterms:created>
  <dcterms:modified xsi:type="dcterms:W3CDTF">2025-10-12T20:27:04Z</dcterms:modified>
</cp:coreProperties>
</file>